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342" r:id="rId2"/>
    <p:sldId id="346" r:id="rId3"/>
    <p:sldId id="347" r:id="rId4"/>
    <p:sldId id="343" r:id="rId5"/>
  </p:sldIdLst>
  <p:sldSz cx="9144000" cy="6858000" type="screen4x3"/>
  <p:notesSz cx="6811963" cy="9942513"/>
  <p:custDataLst>
    <p:tags r:id="rId8"/>
  </p:custDataLst>
  <p:defaultTextStyle>
    <a:defPPr>
      <a:defRPr lang="de-DE"/>
    </a:defPPr>
    <a:lvl1pPr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1pPr>
    <a:lvl2pPr marL="4572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2pPr>
    <a:lvl3pPr marL="9144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3pPr>
    <a:lvl4pPr marL="13716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4pPr>
    <a:lvl5pPr marL="1828800" algn="ctr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ＭＳ Ｐゴシック" pitchFamily="-11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66FF33"/>
    <a:srgbClr val="CCFFCC"/>
    <a:srgbClr val="FFCCCC"/>
    <a:srgbClr val="CCFFFF"/>
    <a:srgbClr val="FFDE9B"/>
    <a:srgbClr val="FFFFCC"/>
    <a:srgbClr val="CC99FF"/>
    <a:srgbClr val="FF66FF"/>
    <a:srgbClr val="0000FF"/>
    <a:srgbClr val="002C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25" autoAdjust="0"/>
    <p:restoredTop sz="94611" autoAdjust="0"/>
  </p:normalViewPr>
  <p:slideViewPr>
    <p:cSldViewPr snapToObjects="1" showGuides="1">
      <p:cViewPr varScale="1">
        <p:scale>
          <a:sx n="102" d="100"/>
          <a:sy n="102" d="100"/>
        </p:scale>
        <p:origin x="2046" y="108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92" d="100"/>
          <a:sy n="92" d="100"/>
        </p:scale>
        <p:origin x="-3516" y="-120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3659D5-0D1A-411A-88F0-C332EAE16510}" type="datetimeFigureOut">
              <a:rPr lang="fr-CH" smtClean="0"/>
              <a:pPr/>
              <a:t>20.05.2026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D7073-C49F-4B98-8663-A97FD1EB9EE6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1055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851" cy="49712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8536" y="0"/>
            <a:ext cx="2951851" cy="49712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E032694F-FD2E-45AC-9D43-536C462D8729}" type="datetime1">
              <a:rPr lang="fr-CH" smtClean="0"/>
              <a:pPr/>
              <a:t>20.05.2026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1197" y="4722694"/>
            <a:ext cx="5449570" cy="447413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/>
              <a:t>Textmasterformate durch Klicken bearbeiten</a:t>
            </a:r>
          </a:p>
          <a:p>
            <a:pPr lvl="1"/>
            <a:r>
              <a:rPr lang="fr-CH"/>
              <a:t>Zweite Ebene</a:t>
            </a:r>
          </a:p>
          <a:p>
            <a:pPr lvl="2"/>
            <a:r>
              <a:rPr lang="fr-CH"/>
              <a:t>Dritte Ebene</a:t>
            </a:r>
          </a:p>
          <a:p>
            <a:pPr lvl="3"/>
            <a:r>
              <a:rPr lang="fr-CH"/>
              <a:t>Vierte Ebene</a:t>
            </a:r>
          </a:p>
          <a:p>
            <a:pPr lvl="4"/>
            <a:r>
              <a:rPr lang="fr-CH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851" cy="49712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8536" y="9443662"/>
            <a:ext cx="2951851" cy="497126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C1870A02-3A71-4083-BCC0-4D14A98E74AD}" type="slidenum">
              <a:rPr lang="fr-CH" smtClean="0"/>
              <a:pPr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69098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1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9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73.xml"/><Relationship Id="rId13" Type="http://schemas.openxmlformats.org/officeDocument/2006/relationships/tags" Target="../tags/tag78.xml"/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12" Type="http://schemas.openxmlformats.org/officeDocument/2006/relationships/tags" Target="../tags/tag77.xml"/><Relationship Id="rId2" Type="http://schemas.openxmlformats.org/officeDocument/2006/relationships/tags" Target="../tags/tag67.xml"/><Relationship Id="rId16" Type="http://schemas.openxmlformats.org/officeDocument/2006/relationships/oleObject" Target="../embeddings/oleObject13.bin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11" Type="http://schemas.openxmlformats.org/officeDocument/2006/relationships/tags" Target="../tags/tag76.xml"/><Relationship Id="rId5" Type="http://schemas.openxmlformats.org/officeDocument/2006/relationships/tags" Target="../tags/tag70.xml"/><Relationship Id="rId15" Type="http://schemas.openxmlformats.org/officeDocument/2006/relationships/slideMaster" Target="../slideMasters/slideMaster1.xml"/><Relationship Id="rId10" Type="http://schemas.openxmlformats.org/officeDocument/2006/relationships/tags" Target="../tags/tag75.xml"/><Relationship Id="rId4" Type="http://schemas.openxmlformats.org/officeDocument/2006/relationships/tags" Target="../tags/tag69.xml"/><Relationship Id="rId9" Type="http://schemas.openxmlformats.org/officeDocument/2006/relationships/tags" Target="../tags/tag74.xml"/><Relationship Id="rId14" Type="http://schemas.openxmlformats.org/officeDocument/2006/relationships/tags" Target="../tags/tag79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87.xml"/><Relationship Id="rId13" Type="http://schemas.openxmlformats.org/officeDocument/2006/relationships/slideMaster" Target="../slideMasters/slideMaster1.xml"/><Relationship Id="rId3" Type="http://schemas.openxmlformats.org/officeDocument/2006/relationships/tags" Target="../tags/tag82.xml"/><Relationship Id="rId7" Type="http://schemas.openxmlformats.org/officeDocument/2006/relationships/tags" Target="../tags/tag86.xml"/><Relationship Id="rId12" Type="http://schemas.openxmlformats.org/officeDocument/2006/relationships/tags" Target="../tags/tag91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5" Type="http://schemas.openxmlformats.org/officeDocument/2006/relationships/tags" Target="../tags/tag84.xml"/><Relationship Id="rId10" Type="http://schemas.openxmlformats.org/officeDocument/2006/relationships/tags" Target="../tags/tag89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oleObject" Target="../embeddings/oleObject14.bin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12" Type="http://schemas.openxmlformats.org/officeDocument/2006/relationships/oleObject" Target="../embeddings/oleObject15.bin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11" Type="http://schemas.openxmlformats.org/officeDocument/2006/relationships/slideMaster" Target="../slideMasters/slideMaster1.xml"/><Relationship Id="rId5" Type="http://schemas.openxmlformats.org/officeDocument/2006/relationships/tags" Target="../tags/tag96.xml"/><Relationship Id="rId10" Type="http://schemas.openxmlformats.org/officeDocument/2006/relationships/tags" Target="../tags/tag101.xml"/><Relationship Id="rId4" Type="http://schemas.openxmlformats.org/officeDocument/2006/relationships/tags" Target="../tags/tag95.xml"/><Relationship Id="rId9" Type="http://schemas.openxmlformats.org/officeDocument/2006/relationships/tags" Target="../tags/tag10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5" Type="http://schemas.openxmlformats.org/officeDocument/2006/relationships/tags" Target="../tags/tag106.xml"/><Relationship Id="rId10" Type="http://schemas.openxmlformats.org/officeDocument/2006/relationships/oleObject" Target="../embeddings/oleObject16.bin"/><Relationship Id="rId4" Type="http://schemas.openxmlformats.org/officeDocument/2006/relationships/tags" Target="../tags/tag105.xml"/><Relationship Id="rId9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tags" Target="../tags/tag11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23.xml"/><Relationship Id="rId13" Type="http://schemas.openxmlformats.org/officeDocument/2006/relationships/oleObject" Target="../embeddings/oleObject18.bin"/><Relationship Id="rId3" Type="http://schemas.openxmlformats.org/officeDocument/2006/relationships/tags" Target="../tags/tag118.xml"/><Relationship Id="rId7" Type="http://schemas.openxmlformats.org/officeDocument/2006/relationships/tags" Target="../tags/tag122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tags" Target="../tags/tag121.xml"/><Relationship Id="rId11" Type="http://schemas.openxmlformats.org/officeDocument/2006/relationships/tags" Target="../tags/tag126.xml"/><Relationship Id="rId5" Type="http://schemas.openxmlformats.org/officeDocument/2006/relationships/tags" Target="../tags/tag120.xml"/><Relationship Id="rId10" Type="http://schemas.openxmlformats.org/officeDocument/2006/relationships/tags" Target="../tags/tag125.xml"/><Relationship Id="rId4" Type="http://schemas.openxmlformats.org/officeDocument/2006/relationships/tags" Target="../tags/tag119.xml"/><Relationship Id="rId9" Type="http://schemas.openxmlformats.org/officeDocument/2006/relationships/tags" Target="../tags/tag12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oleObject" Target="../embeddings/oleObject5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tags" Target="../tags/tag3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41.xml"/><Relationship Id="rId13" Type="http://schemas.openxmlformats.org/officeDocument/2006/relationships/tags" Target="../tags/tag46.xml"/><Relationship Id="rId18" Type="http://schemas.openxmlformats.org/officeDocument/2006/relationships/tags" Target="../tags/tag51.xml"/><Relationship Id="rId3" Type="http://schemas.openxmlformats.org/officeDocument/2006/relationships/tags" Target="../tags/tag36.xml"/><Relationship Id="rId21" Type="http://schemas.openxmlformats.org/officeDocument/2006/relationships/tags" Target="../tags/tag54.xml"/><Relationship Id="rId7" Type="http://schemas.openxmlformats.org/officeDocument/2006/relationships/tags" Target="../tags/tag40.xml"/><Relationship Id="rId12" Type="http://schemas.openxmlformats.org/officeDocument/2006/relationships/tags" Target="../tags/tag45.xml"/><Relationship Id="rId17" Type="http://schemas.openxmlformats.org/officeDocument/2006/relationships/tags" Target="../tags/tag50.xml"/><Relationship Id="rId2" Type="http://schemas.openxmlformats.org/officeDocument/2006/relationships/tags" Target="../tags/tag35.xml"/><Relationship Id="rId16" Type="http://schemas.openxmlformats.org/officeDocument/2006/relationships/tags" Target="../tags/tag49.xml"/><Relationship Id="rId20" Type="http://schemas.openxmlformats.org/officeDocument/2006/relationships/tags" Target="../tags/tag53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11" Type="http://schemas.openxmlformats.org/officeDocument/2006/relationships/tags" Target="../tags/tag44.xml"/><Relationship Id="rId24" Type="http://schemas.openxmlformats.org/officeDocument/2006/relationships/oleObject" Target="../embeddings/oleObject9.bin"/><Relationship Id="rId5" Type="http://schemas.openxmlformats.org/officeDocument/2006/relationships/tags" Target="../tags/tag38.xml"/><Relationship Id="rId15" Type="http://schemas.openxmlformats.org/officeDocument/2006/relationships/tags" Target="../tags/tag48.xml"/><Relationship Id="rId23" Type="http://schemas.openxmlformats.org/officeDocument/2006/relationships/slideMaster" Target="../slideMasters/slideMaster1.xml"/><Relationship Id="rId10" Type="http://schemas.openxmlformats.org/officeDocument/2006/relationships/tags" Target="../tags/tag43.xml"/><Relationship Id="rId19" Type="http://schemas.openxmlformats.org/officeDocument/2006/relationships/tags" Target="../tags/tag52.xml"/><Relationship Id="rId4" Type="http://schemas.openxmlformats.org/officeDocument/2006/relationships/tags" Target="../tags/tag37.xml"/><Relationship Id="rId9" Type="http://schemas.openxmlformats.org/officeDocument/2006/relationships/tags" Target="../tags/tag42.xml"/><Relationship Id="rId14" Type="http://schemas.openxmlformats.org/officeDocument/2006/relationships/tags" Target="../tags/tag47.xml"/><Relationship Id="rId22" Type="http://schemas.openxmlformats.org/officeDocument/2006/relationships/tags" Target="../tags/tag5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oleObject" Target="../embeddings/oleObject10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kt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Title Placeholder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CH" dirty="0"/>
              <a:t>Cliquer pour insérer un titre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CH" dirty="0"/>
              <a:t>Cliquer pour insérer un sous-titre</a:t>
            </a:r>
          </a:p>
        </p:txBody>
      </p:sp>
      <p:pic>
        <p:nvPicPr>
          <p:cNvPr id="13" name="Picture 12" descr="logo_etat_FR_vers_compacte.jpg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68000" y="417600"/>
            <a:ext cx="1584000" cy="60778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>
            <p:custDataLst>
              <p:tags r:id="rId4"/>
            </p:custDataLst>
          </p:nvPr>
        </p:nvSpPr>
        <p:spPr>
          <a:xfrm>
            <a:off x="2514600" y="363600"/>
            <a:ext cx="5164138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ponts et chaussées </a:t>
            </a:r>
            <a:r>
              <a:rPr lang="fr-CH" sz="1000" b="0" i="0" dirty="0"/>
              <a:t>SPC</a:t>
            </a:r>
          </a:p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i="0" dirty="0" err="1"/>
              <a:t>Tiefbauamt</a:t>
            </a:r>
            <a:r>
              <a:rPr lang="fr-CH" sz="1000" b="0" i="0" dirty="0"/>
              <a:t> TBA</a:t>
            </a:r>
          </a:p>
        </p:txBody>
      </p:sp>
      <p:sp>
        <p:nvSpPr>
          <p:cNvPr id="10" name="TextBox 9"/>
          <p:cNvSpPr txBox="1"/>
          <p:nvPr userDrawn="1">
            <p:custDataLst>
              <p:tags r:id="rId5"/>
            </p:custDataLst>
          </p:nvPr>
        </p:nvSpPr>
        <p:spPr>
          <a:xfrm>
            <a:off x="468000" y="6147687"/>
            <a:ext cx="5354638" cy="498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—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Direction de l’aménagement, de l’environnement et des constructions</a:t>
            </a:r>
            <a:r>
              <a:rPr lang="fr-CH" sz="1000" b="1" dirty="0"/>
              <a:t> DAEC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 err="1"/>
              <a:t>Raumplanungs</a:t>
            </a:r>
            <a:r>
              <a:rPr lang="fr-CH" sz="1000" b="0" i="0" dirty="0"/>
              <a:t>-, </a:t>
            </a:r>
            <a:r>
              <a:rPr lang="fr-CH" sz="1000" b="0" i="0" dirty="0" err="1"/>
              <a:t>Umwelt</a:t>
            </a:r>
            <a:r>
              <a:rPr lang="fr-CH" sz="1000" b="0" i="0" dirty="0"/>
              <a:t>- </a:t>
            </a:r>
            <a:r>
              <a:rPr lang="fr-CH" sz="1000" b="0" i="0" dirty="0" err="1"/>
              <a:t>und</a:t>
            </a:r>
            <a:r>
              <a:rPr lang="fr-CH" sz="1000" b="0" i="0" dirty="0"/>
              <a:t> </a:t>
            </a:r>
            <a:r>
              <a:rPr lang="fr-CH" sz="1000" b="0" i="0" dirty="0" err="1"/>
              <a:t>Baudirektion</a:t>
            </a:r>
            <a:r>
              <a:rPr lang="fr-CH" sz="1000" b="0" i="0" dirty="0"/>
              <a:t> </a:t>
            </a:r>
            <a:r>
              <a:rPr lang="fr-CH" sz="1000" b="1" i="0" dirty="0"/>
              <a:t>RUBD</a:t>
            </a:r>
            <a:endParaRPr lang="fr-CH" sz="1000" b="0" i="0" dirty="0"/>
          </a:p>
        </p:txBody>
      </p:sp>
      <p:cxnSp>
        <p:nvCxnSpPr>
          <p:cNvPr id="8" name="Straight Connector 7"/>
          <p:cNvCxnSpPr/>
          <p:nvPr userDrawn="1">
            <p:custDataLst>
              <p:tags r:id="rId6"/>
            </p:custDataLst>
          </p:nvPr>
        </p:nvCxnSpPr>
        <p:spPr>
          <a:xfrm>
            <a:off x="450000" y="1263600"/>
            <a:ext cx="8244000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457200" y="1327200"/>
            <a:ext cx="8242300" cy="369332"/>
          </a:xfrm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2"/>
            </p:custDataLst>
          </p:nvPr>
        </p:nvSpPr>
        <p:spPr>
          <a:xfrm>
            <a:off x="457200" y="2407920"/>
            <a:ext cx="8242300" cy="1846659"/>
          </a:xfrm>
        </p:spPr>
        <p:txBody>
          <a:bodyPr wrap="square"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Objekt 2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0" imgH="0" progId="">
                  <p:embed/>
                </p:oleObj>
              </mc:Choice>
              <mc:Fallback>
                <p:oleObj name="think-cell Slide" r:id="rId1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573226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3"/>
            </p:custDataLst>
          </p:nvPr>
        </p:nvSpPr>
        <p:spPr>
          <a:xfrm>
            <a:off x="573226" y="3113577"/>
            <a:ext cx="1260000" cy="1538883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 hasCustomPrompt="1"/>
            <p:custDataLst>
              <p:tags r:id="rId4"/>
            </p:custDataLst>
          </p:nvPr>
        </p:nvSpPr>
        <p:spPr>
          <a:xfrm>
            <a:off x="2032186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 hasCustomPrompt="1"/>
            <p:custDataLst>
              <p:tags r:id="rId5"/>
            </p:custDataLst>
          </p:nvPr>
        </p:nvSpPr>
        <p:spPr>
          <a:xfrm>
            <a:off x="2032186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3363702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 hasCustomPrompt="1"/>
            <p:custDataLst>
              <p:tags r:id="rId7"/>
            </p:custDataLst>
          </p:nvPr>
        </p:nvSpPr>
        <p:spPr>
          <a:xfrm>
            <a:off x="3363702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8"/>
            </p:custDataLst>
          </p:nvPr>
        </p:nvSpPr>
        <p:spPr>
          <a:xfrm>
            <a:off x="4695218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9"/>
            </p:custDataLst>
          </p:nvPr>
        </p:nvSpPr>
        <p:spPr>
          <a:xfrm>
            <a:off x="4695218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10"/>
            </p:custDataLst>
          </p:nvPr>
        </p:nvSpPr>
        <p:spPr>
          <a:xfrm>
            <a:off x="6026733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11"/>
            </p:custDataLst>
          </p:nvPr>
        </p:nvSpPr>
        <p:spPr>
          <a:xfrm>
            <a:off x="6026733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12"/>
            </p:custDataLst>
          </p:nvPr>
        </p:nvSpPr>
        <p:spPr>
          <a:xfrm>
            <a:off x="7358248" y="2373243"/>
            <a:ext cx="126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3"/>
            </p:custDataLst>
          </p:nvPr>
        </p:nvSpPr>
        <p:spPr>
          <a:xfrm>
            <a:off x="7358248" y="3113577"/>
            <a:ext cx="126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 hasCustomPrompt="1"/>
            <p:custDataLst>
              <p:tags r:id="rId14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" name="Objekt 3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0" imgH="0" progId="">
                  <p:embed/>
                </p:oleObj>
              </mc:Choice>
              <mc:Fallback>
                <p:oleObj name="think-cell Slide" r:id="rId14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57322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73226" y="3113577"/>
            <a:ext cx="1519237" cy="123110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230723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 hasCustomPrompt="1"/>
            <p:custDataLst>
              <p:tags r:id="rId4"/>
            </p:custDataLst>
          </p:nvPr>
        </p:nvSpPr>
        <p:spPr>
          <a:xfrm>
            <a:off x="2307236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5"/>
            </p:custDataLst>
          </p:nvPr>
        </p:nvSpPr>
        <p:spPr>
          <a:xfrm>
            <a:off x="3929319" y="2373243"/>
            <a:ext cx="1440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6"/>
            </p:custDataLst>
          </p:nvPr>
        </p:nvSpPr>
        <p:spPr>
          <a:xfrm>
            <a:off x="3929319" y="3113577"/>
            <a:ext cx="1440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7"/>
            </p:custDataLst>
          </p:nvPr>
        </p:nvSpPr>
        <p:spPr>
          <a:xfrm>
            <a:off x="5479402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8"/>
            </p:custDataLst>
          </p:nvPr>
        </p:nvSpPr>
        <p:spPr>
          <a:xfrm>
            <a:off x="5479402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9"/>
            </p:custDataLst>
          </p:nvPr>
        </p:nvSpPr>
        <p:spPr>
          <a:xfrm>
            <a:off x="7101486" y="2373243"/>
            <a:ext cx="151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10"/>
            </p:custDataLst>
          </p:nvPr>
        </p:nvSpPr>
        <p:spPr>
          <a:xfrm>
            <a:off x="7101486" y="3113577"/>
            <a:ext cx="151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 hasCustomPrompt="1"/>
            <p:custDataLst>
              <p:tags r:id="rId12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Objekt 27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0" imgH="0" progId="">
                  <p:embed/>
                </p:oleObj>
              </mc:Choice>
              <mc:Fallback>
                <p:oleObj name="think-cell Slide" r:id="rId12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1"/>
            </p:custDataLst>
          </p:nvPr>
        </p:nvSpPr>
        <p:spPr>
          <a:xfrm>
            <a:off x="573226" y="3113577"/>
            <a:ext cx="1872000" cy="123110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 hasCustomPrompt="1"/>
            <p:custDataLst>
              <p:tags r:id="rId2"/>
            </p:custDataLst>
          </p:nvPr>
        </p:nvSpPr>
        <p:spPr>
          <a:xfrm>
            <a:off x="2683200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3"/>
            </p:custDataLst>
          </p:nvPr>
        </p:nvSpPr>
        <p:spPr>
          <a:xfrm>
            <a:off x="4684244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4"/>
            </p:custDataLst>
          </p:nvPr>
        </p:nvSpPr>
        <p:spPr>
          <a:xfrm>
            <a:off x="6685288" y="3113577"/>
            <a:ext cx="187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 hasCustomPrompt="1"/>
            <p:custDataLst>
              <p:tags r:id="rId5"/>
            </p:custDataLst>
          </p:nvPr>
        </p:nvSpPr>
        <p:spPr>
          <a:xfrm>
            <a:off x="573226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2683200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 hasCustomPrompt="1"/>
            <p:custDataLst>
              <p:tags r:id="rId7"/>
            </p:custDataLst>
          </p:nvPr>
        </p:nvSpPr>
        <p:spPr>
          <a:xfrm>
            <a:off x="4684244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 hasCustomPrompt="1"/>
            <p:custDataLst>
              <p:tags r:id="rId8"/>
            </p:custDataLst>
          </p:nvPr>
        </p:nvSpPr>
        <p:spPr>
          <a:xfrm>
            <a:off x="6685288" y="2373243"/>
            <a:ext cx="187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Objekt 16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0" imgH="0" progId="">
                  <p:embed/>
                </p:oleObj>
              </mc:Choice>
              <mc:Fallback>
                <p:oleObj name="think-cell Slide" r:id="rId10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573226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73226" y="3113577"/>
            <a:ext cx="2592000" cy="923330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3"/>
            </p:custDataLst>
          </p:nvPr>
        </p:nvSpPr>
        <p:spPr>
          <a:xfrm>
            <a:off x="3383379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 hasCustomPrompt="1"/>
            <p:custDataLst>
              <p:tags r:id="rId4"/>
            </p:custDataLst>
          </p:nvPr>
        </p:nvSpPr>
        <p:spPr>
          <a:xfrm>
            <a:off x="3383379" y="3113577"/>
            <a:ext cx="259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5"/>
            </p:custDataLst>
          </p:nvPr>
        </p:nvSpPr>
        <p:spPr>
          <a:xfrm>
            <a:off x="6047204" y="2373243"/>
            <a:ext cx="259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6"/>
            </p:custDataLst>
          </p:nvPr>
        </p:nvSpPr>
        <p:spPr>
          <a:xfrm>
            <a:off x="6047204" y="3113577"/>
            <a:ext cx="25920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 hasCustomPrompt="1"/>
            <p:custDataLst>
              <p:tags r:id="rId8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573226" y="2373243"/>
            <a:ext cx="40320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573226" y="3113577"/>
            <a:ext cx="4032000" cy="615553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3"/>
            </p:custDataLst>
          </p:nvPr>
        </p:nvSpPr>
        <p:spPr>
          <a:xfrm>
            <a:off x="4714876" y="2373243"/>
            <a:ext cx="38608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4"/>
            </p:custDataLst>
          </p:nvPr>
        </p:nvSpPr>
        <p:spPr>
          <a:xfrm>
            <a:off x="4714876" y="3113577"/>
            <a:ext cx="3860800" cy="307777"/>
          </a:xfrm>
        </p:spPr>
        <p:txBody>
          <a:bodyPr wrap="square">
            <a:spAutoFit/>
          </a:bodyPr>
          <a:lstStyle>
            <a:lvl1pPr>
              <a:defRPr b="0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 hasCustomPrompt="1"/>
            <p:custDataLst>
              <p:tags r:id="rId6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kt 4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3" imgW="0" imgH="0" progId="">
                  <p:embed/>
                </p:oleObj>
              </mc:Choice>
              <mc:Fallback>
                <p:oleObj name="think-cell Slide" r:id="rId13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 hasCustomPrompt="1"/>
            <p:custDataLst>
              <p:tags r:id="rId1"/>
            </p:custDataLst>
          </p:nvPr>
        </p:nvSpPr>
        <p:spPr>
          <a:xfrm>
            <a:off x="457200" y="2126400"/>
            <a:ext cx="2386012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457199" y="2492375"/>
            <a:ext cx="2386013" cy="492443"/>
          </a:xfrm>
        </p:spPr>
        <p:txBody>
          <a:bodyPr wrap="square">
            <a:spAutoFit/>
          </a:bodyPr>
          <a:lstStyle>
            <a:lvl1pPr>
              <a:defRPr sz="16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 hasCustomPrompt="1"/>
            <p:custDataLst>
              <p:tags r:id="rId3"/>
            </p:custDataLst>
          </p:nvPr>
        </p:nvSpPr>
        <p:spPr>
          <a:xfrm>
            <a:off x="2965451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 hasCustomPrompt="1"/>
            <p:custDataLst>
              <p:tags r:id="rId4"/>
            </p:custDataLst>
          </p:nvPr>
        </p:nvSpPr>
        <p:spPr>
          <a:xfrm>
            <a:off x="2965450" y="1766400"/>
            <a:ext cx="2320930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 hasCustomPrompt="1"/>
            <p:custDataLst>
              <p:tags r:id="rId5"/>
            </p:custDataLst>
          </p:nvPr>
        </p:nvSpPr>
        <p:spPr>
          <a:xfrm>
            <a:off x="392112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 hasCustomPrompt="1"/>
            <p:custDataLst>
              <p:tags r:id="rId6"/>
            </p:custDataLst>
          </p:nvPr>
        </p:nvSpPr>
        <p:spPr>
          <a:xfrm>
            <a:off x="487362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 hasCustomPrompt="1"/>
            <p:custDataLst>
              <p:tags r:id="rId7"/>
            </p:custDataLst>
          </p:nvPr>
        </p:nvSpPr>
        <p:spPr>
          <a:xfrm>
            <a:off x="5832476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 hasCustomPrompt="1"/>
            <p:custDataLst>
              <p:tags r:id="rId8"/>
            </p:custDataLst>
          </p:nvPr>
        </p:nvSpPr>
        <p:spPr>
          <a:xfrm>
            <a:off x="6786564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 hasCustomPrompt="1"/>
            <p:custDataLst>
              <p:tags r:id="rId9"/>
            </p:custDataLst>
          </p:nvPr>
        </p:nvSpPr>
        <p:spPr>
          <a:xfrm>
            <a:off x="7745412" y="2126400"/>
            <a:ext cx="954088" cy="246221"/>
          </a:xfrm>
        </p:spPr>
        <p:txBody>
          <a:bodyPr wrap="square">
            <a:spAutoFit/>
          </a:bodyPr>
          <a:lstStyle>
            <a:lvl1pPr>
              <a:defRPr sz="1600"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 hasCustomPrompt="1"/>
            <p:custDataLst>
              <p:tags r:id="rId10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 hasCustomPrompt="1"/>
            <p:custDataLst>
              <p:tags r:id="rId11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0" imgH="0" progId="">
                  <p:embed/>
                </p:oleObj>
              </mc:Choice>
              <mc:Fallback>
                <p:oleObj name="think-cell Slide" r:id="rId2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">
                  <p:embed/>
                </p:oleObj>
              </mc:Choice>
              <mc:Fallback>
                <p:oleObj name="think-cell Slide" r:id="rId4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marL="358775" lvl="0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dirty="0">
                <a:latin typeface="Arial" charset="0"/>
              </a:rPr>
              <a:t>Cliquez pour modifier les styles du texte du masque</a:t>
            </a:r>
          </a:p>
          <a:p>
            <a:pPr marL="358775" lvl="1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dirty="0">
                <a:latin typeface="Arial" charset="0"/>
              </a:rPr>
              <a:t>Deuxième niveau</a:t>
            </a:r>
          </a:p>
          <a:p>
            <a:pPr marL="358775" lvl="2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dirty="0">
                <a:latin typeface="Arial" charset="0"/>
              </a:rPr>
              <a:t>Troisième niveau</a:t>
            </a:r>
          </a:p>
          <a:p>
            <a:pPr marL="358775" lvl="3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</a:pPr>
            <a:r>
              <a:rPr lang="fr-FR" b="1" dirty="0">
                <a:latin typeface="Arial" charset="0"/>
              </a:rPr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2"/>
            </p:custDataLst>
          </p:nvPr>
        </p:nvSpPr>
        <p:spPr>
          <a:xfrm>
            <a:off x="457200" y="1767141"/>
            <a:ext cx="8242300" cy="1846659"/>
          </a:xfrm>
        </p:spPr>
        <p:txBody>
          <a:bodyPr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457200" y="13278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ligne 2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2"/>
            </p:custDataLst>
          </p:nvPr>
        </p:nvSpPr>
        <p:spPr>
          <a:xfrm>
            <a:off x="457200" y="2266800"/>
            <a:ext cx="8242300" cy="1846659"/>
          </a:xfrm>
        </p:spPr>
        <p:txBody>
          <a:bodyPr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457200" y="18240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Objekt 23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CH" dirty="0"/>
              <a:t>Titel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 hasCustomPrompt="1"/>
            <p:custDataLst>
              <p:tags r:id="rId2"/>
            </p:custDataLst>
          </p:nvPr>
        </p:nvSpPr>
        <p:spPr>
          <a:xfrm>
            <a:off x="5067299" y="1858223"/>
            <a:ext cx="3632201" cy="307777"/>
          </a:xfrm>
        </p:spPr>
        <p:txBody>
          <a:bodyPr wrap="square">
            <a:spAutoFit/>
          </a:bodyPr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 hasCustomPrompt="1"/>
            <p:custDataLst>
              <p:tags r:id="rId3"/>
            </p:custDataLst>
          </p:nvPr>
        </p:nvSpPr>
        <p:spPr>
          <a:xfrm>
            <a:off x="457200" y="1327200"/>
            <a:ext cx="8242300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 hasCustomPrompt="1"/>
            <p:custDataLst>
              <p:tags r:id="rId4"/>
            </p:custDataLst>
          </p:nvPr>
        </p:nvSpPr>
        <p:spPr>
          <a:xfrm>
            <a:off x="457200" y="1858223"/>
            <a:ext cx="3632400" cy="307777"/>
          </a:xfrm>
        </p:spPr>
        <p:txBody>
          <a:bodyPr wrap="square">
            <a:spAutoFit/>
          </a:bodyPr>
          <a:lstStyle>
            <a:lvl1pPr>
              <a:defRPr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  <p:custDataLst>
              <p:tags r:id="rId5"/>
            </p:custDataLst>
          </p:nvPr>
        </p:nvSpPr>
        <p:spPr>
          <a:xfrm>
            <a:off x="457200" y="2221364"/>
            <a:ext cx="363240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  <p:custDataLst>
              <p:tags r:id="rId6"/>
            </p:custDataLst>
          </p:nvPr>
        </p:nvSpPr>
        <p:spPr>
          <a:xfrm>
            <a:off x="5067299" y="2221364"/>
            <a:ext cx="3632201" cy="2154436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Objekt 1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CH" dirty="0" err="1"/>
              <a:t>Titelmasterformat</a:t>
            </a:r>
            <a:r>
              <a:rPr lang="fr-CH" dirty="0"/>
              <a:t> </a:t>
            </a:r>
            <a:r>
              <a:rPr lang="fr-CH" dirty="0" err="1"/>
              <a:t>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 hasCustomPrompt="1"/>
            <p:custDataLst>
              <p:tags r:id="rId2"/>
            </p:custDataLst>
          </p:nvPr>
        </p:nvSpPr>
        <p:spPr>
          <a:xfrm>
            <a:off x="457200" y="1328400"/>
            <a:ext cx="8203248" cy="369332"/>
          </a:xfrm>
        </p:spPr>
        <p:txBody>
          <a:bodyPr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 hasCustomPrompt="1"/>
            <p:custDataLst>
              <p:tags r:id="rId3"/>
            </p:custDataLst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  <p:custDataLst>
              <p:tags r:id="rId4"/>
            </p:custDataLst>
          </p:nvPr>
        </p:nvSpPr>
        <p:spPr>
          <a:xfrm>
            <a:off x="457200" y="2297400"/>
            <a:ext cx="368046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 hasCustomPrompt="1"/>
            <p:custDataLst>
              <p:tags r:id="rId5"/>
            </p:custDataLst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CH" dirty="0"/>
              <a:t>Titel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  <p:custDataLst>
              <p:tags r:id="rId6"/>
            </p:custDataLst>
          </p:nvPr>
        </p:nvSpPr>
        <p:spPr>
          <a:xfrm>
            <a:off x="4979988" y="2297400"/>
            <a:ext cx="3680460" cy="2154436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Objekt 7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4" imgW="0" imgH="0" progId="">
                  <p:embed/>
                </p:oleObj>
              </mc:Choice>
              <mc:Fallback>
                <p:oleObj name="think-cell Slide" r:id="rId24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CH" dirty="0"/>
              <a:t>Titelmasterformat bearbeiten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 dirty="0" err="1"/>
              <a:t>Titel</a:t>
            </a:r>
            <a:endParaRPr lang="fr-CH" dirty="0"/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 hasCustomPrompt="1"/>
            <p:custDataLst>
              <p:tags r:id="rId4"/>
            </p:custDataLst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 hasCustomPrompt="1"/>
            <p:custDataLst>
              <p:tags r:id="rId5"/>
            </p:custDataLst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CH"/>
              <a:t>Titel</a:t>
            </a:r>
            <a:endParaRPr lang="fr-CH" dirty="0"/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  <p:custDataLst>
              <p:tags r:id="rId6"/>
            </p:custDataLst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  <p:custDataLst>
              <p:tags r:id="rId7"/>
            </p:custDataLst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  <p:custDataLst>
              <p:tags r:id="rId8"/>
            </p:custDataLst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  <p:custDataLst>
              <p:tags r:id="rId9"/>
            </p:custDataLst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  <p:custDataLst>
              <p:tags r:id="rId10"/>
            </p:custDataLst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  <p:custDataLst>
              <p:tags r:id="rId11"/>
            </p:custDataLst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  <p:custDataLst>
              <p:tags r:id="rId12"/>
            </p:custDataLst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  <p:custDataLst>
              <p:tags r:id="rId13"/>
            </p:custDataLst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  <p:custDataLst>
              <p:tags r:id="rId14"/>
            </p:custDataLst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  <p:custDataLst>
              <p:tags r:id="rId15"/>
            </p:custDataLst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  <p:custDataLst>
              <p:tags r:id="rId16"/>
            </p:custDataLst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  <p:custDataLst>
              <p:tags r:id="rId17"/>
            </p:custDataLst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  <p:custDataLst>
              <p:tags r:id="rId18"/>
            </p:custDataLst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  <p:custDataLst>
              <p:tags r:id="rId19"/>
            </p:custDataLst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  <p:custDataLst>
              <p:tags r:id="rId20"/>
            </p:custDataLst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 hasCustomPrompt="1"/>
            <p:custDataLst>
              <p:tags r:id="rId21"/>
            </p:custDataLst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CH" dirty="0"/>
              <a:t>Sous-titre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  <p:custDataLst>
              <p:tags r:id="rId22"/>
            </p:custDataLst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  <p:custDataLst>
              <p:tags r:id="rId1"/>
            </p:custDataLst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CH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CH"/>
              <a:t>Titel bearbeiten</a:t>
            </a:r>
            <a:br>
              <a:rPr lang="fr-CH"/>
            </a:br>
            <a:r>
              <a:rPr lang="fr-CH"/>
              <a:t>—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  <p:custDataLst>
              <p:tags r:id="rId3"/>
            </p:custDataLst>
          </p:nvPr>
        </p:nvSpPr>
        <p:spPr>
          <a:xfrm>
            <a:off x="457200" y="1766400"/>
            <a:ext cx="4186238" cy="2154436"/>
          </a:xfrm>
        </p:spPr>
        <p:txBody>
          <a:bodyPr wrap="square">
            <a:sp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457200" y="1327200"/>
            <a:ext cx="4186238" cy="369332"/>
          </a:xfrm>
        </p:spPr>
        <p:txBody>
          <a:bodyPr wrap="square">
            <a:spAutoFit/>
          </a:bodyPr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CH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6" imgW="0" imgH="0" progId="">
                  <p:embed/>
                </p:oleObj>
              </mc:Choice>
              <mc:Fallback>
                <p:oleObj name="think-cell Slide" r:id="rId26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 bwMode="auto">
          <a:xfrm>
            <a:off x="457200" y="306000"/>
            <a:ext cx="8242300" cy="951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dirty="0"/>
              <a:t>Titre exemple</a:t>
            </a:r>
            <a:br>
              <a:rPr lang="fr-CH" dirty="0"/>
            </a:br>
            <a:r>
              <a:rPr lang="fr-CH" dirty="0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 dirty="0"/>
              <a:t>Texte principal</a:t>
            </a:r>
          </a:p>
          <a:p>
            <a:pPr lvl="1"/>
            <a:r>
              <a:rPr lang="fr-CH" dirty="0"/>
              <a:t>Premier niveau</a:t>
            </a:r>
          </a:p>
          <a:p>
            <a:pPr lvl="2"/>
            <a:r>
              <a:rPr lang="fr-CH" dirty="0"/>
              <a:t>Deuxième niveau</a:t>
            </a:r>
          </a:p>
          <a:p>
            <a:pPr lvl="3"/>
            <a:r>
              <a:rPr lang="fr-CH" dirty="0"/>
              <a:t>Troisième niveau</a:t>
            </a:r>
          </a:p>
          <a:p>
            <a:pPr lvl="4"/>
            <a:r>
              <a:rPr lang="fr-CH" dirty="0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8305800" y="6495879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 marL="0" marR="0" lvl="0" indent="0" algn="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691C44-51A5-42E3-AF9B-62E2D4E643F7}" type="slidenum">
              <a:rPr kumimoji="0" lang="fr-CH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ＭＳ Ｐゴシック" pitchFamily="-112" charset="-128"/>
                <a:cs typeface="+mn-cs"/>
              </a:rPr>
              <a:pPr marL="0" marR="0" lvl="0" indent="0" algn="r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CH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468000" y="6358200"/>
            <a:ext cx="756000" cy="290079"/>
          </a:xfrm>
          <a:prstGeom prst="rect">
            <a:avLst/>
          </a:prstGeom>
        </p:spPr>
      </p:pic>
      <p:sp>
        <p:nvSpPr>
          <p:cNvPr id="11" name="TextBox 10"/>
          <p:cNvSpPr txBox="1"/>
          <p:nvPr>
            <p:custDataLst>
              <p:tags r:id="rId24"/>
            </p:custDataLst>
          </p:nvPr>
        </p:nvSpPr>
        <p:spPr>
          <a:xfrm>
            <a:off x="2516400" y="6314400"/>
            <a:ext cx="5295960" cy="3334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ponts</a:t>
            </a:r>
            <a:r>
              <a:rPr lang="fr-CH" sz="1000" b="1" baseline="0" dirty="0"/>
              <a:t> et chaussées</a:t>
            </a:r>
            <a:r>
              <a:rPr lang="fr-CH" sz="1000" b="1" dirty="0"/>
              <a:t> </a:t>
            </a:r>
            <a:r>
              <a:rPr lang="fr-CH" sz="1000" b="0" i="0" dirty="0"/>
              <a:t>SPC</a:t>
            </a:r>
            <a:endParaRPr lang="fr-CH" sz="1000" b="1" i="0" dirty="0"/>
          </a:p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baseline="0" dirty="0"/>
              <a:t>31.3.2026 – Pose des bordures </a:t>
            </a:r>
            <a:r>
              <a:rPr lang="fr-CH" sz="1000" b="0" i="0" baseline="0" dirty="0" err="1"/>
              <a:t>FriBord</a:t>
            </a:r>
            <a:r>
              <a:rPr lang="fr-CH" sz="1000" b="0" i="0" baseline="0" dirty="0"/>
              <a:t>, Illustration</a:t>
            </a:r>
            <a:endParaRPr lang="fr-CH" sz="1000" b="0" i="0" dirty="0"/>
          </a:p>
        </p:txBody>
      </p:sp>
      <p:cxnSp>
        <p:nvCxnSpPr>
          <p:cNvPr id="14" name="Straight Connector 13"/>
          <p:cNvCxnSpPr/>
          <p:nvPr>
            <p:custDataLst>
              <p:tags r:id="rId25"/>
            </p:custDataLst>
          </p:nvPr>
        </p:nvCxnSpPr>
        <p:spPr>
          <a:xfrm>
            <a:off x="450000" y="6192000"/>
            <a:ext cx="8244000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7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 pitchFamily="-112" charset="0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ClrTx/>
        <a:buSzPct val="100000"/>
        <a:buFont typeface="Arial"/>
        <a:buChar char="&gt;"/>
        <a:defRPr sz="2000" kern="1200" baseline="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3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67543" y="620688"/>
            <a:ext cx="8496945" cy="9489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/>
              <a:t>Pose des bordures </a:t>
            </a:r>
            <a:r>
              <a:rPr lang="fr-CH" dirty="0" err="1"/>
              <a:t>FriBord</a:t>
            </a:r>
            <a:endParaRPr lang="fr-CH" dirty="0"/>
          </a:p>
          <a:p>
            <a:r>
              <a:rPr lang="fr-CH" dirty="0"/>
              <a:t>—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67543" y="1984821"/>
            <a:ext cx="8496946" cy="5642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l">
              <a:lnSpc>
                <a:spcPts val="1900"/>
              </a:lnSpc>
              <a:spcAft>
                <a:spcPts val="600"/>
              </a:spcAft>
            </a:pPr>
            <a:r>
              <a:rPr lang="fr-CH" sz="2800" b="1" dirty="0"/>
              <a:t>Illustration</a:t>
            </a:r>
          </a:p>
          <a:p>
            <a:pPr algn="l">
              <a:lnSpc>
                <a:spcPts val="1900"/>
              </a:lnSpc>
              <a:spcAft>
                <a:spcPts val="600"/>
              </a:spcAft>
            </a:pPr>
            <a:endParaRPr lang="fr-CH" sz="1600" b="1" dirty="0"/>
          </a:p>
        </p:txBody>
      </p:sp>
    </p:spTree>
    <p:extLst>
      <p:ext uri="{BB962C8B-B14F-4D97-AF65-F5344CB8AC3E}">
        <p14:creationId xmlns:p14="http://schemas.microsoft.com/office/powerpoint/2010/main" val="91807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30374" y="188640"/>
            <a:ext cx="8242300" cy="948978"/>
          </a:xfrm>
        </p:spPr>
        <p:txBody>
          <a:bodyPr/>
          <a:lstStyle/>
          <a:p>
            <a:r>
              <a:rPr lang="fr-FR" dirty="0"/>
              <a:t>xx</a:t>
            </a:r>
            <a:br>
              <a:rPr dirty="0"/>
            </a:br>
            <a:r>
              <a:rPr dirty="0"/>
              <a:t>—</a:t>
            </a:r>
            <a:endParaRPr lang="de-DE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179513" y="103758"/>
            <a:ext cx="8784976" cy="9489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/>
              <a:t>Pose des bordures </a:t>
            </a:r>
            <a:r>
              <a:rPr lang="fr-CH" dirty="0" err="1"/>
              <a:t>FriBord</a:t>
            </a:r>
            <a:endParaRPr lang="fr-CH" dirty="0"/>
          </a:p>
          <a:p>
            <a:r>
              <a:rPr lang="fr-CH" dirty="0"/>
              <a:t>—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9025CB-27DE-19BF-FD8D-E15D1A42F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905346"/>
            <a:ext cx="8891396" cy="518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08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30374" y="188640"/>
            <a:ext cx="8242300" cy="948978"/>
          </a:xfrm>
        </p:spPr>
        <p:txBody>
          <a:bodyPr/>
          <a:lstStyle/>
          <a:p>
            <a:r>
              <a:rPr lang="fr-FR" dirty="0"/>
              <a:t>xx</a:t>
            </a:r>
            <a:br>
              <a:rPr dirty="0"/>
            </a:br>
            <a:r>
              <a:rPr dirty="0"/>
              <a:t>—</a:t>
            </a:r>
            <a:endParaRPr lang="de-DE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179513" y="103758"/>
            <a:ext cx="8784976" cy="9489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/>
              <a:t>Pose des bordures </a:t>
            </a:r>
            <a:r>
              <a:rPr lang="fr-CH" dirty="0" err="1"/>
              <a:t>FriBord</a:t>
            </a:r>
            <a:endParaRPr lang="fr-CH" dirty="0"/>
          </a:p>
          <a:p>
            <a:r>
              <a:rPr lang="fr-CH" dirty="0"/>
              <a:t>—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6887E9-E271-0B0B-A8B9-39C7001CB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0" y="911819"/>
            <a:ext cx="8790237" cy="518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503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30374" y="188640"/>
            <a:ext cx="8242300" cy="948978"/>
          </a:xfrm>
        </p:spPr>
        <p:txBody>
          <a:bodyPr/>
          <a:lstStyle/>
          <a:p>
            <a:r>
              <a:rPr lang="fr-FR" dirty="0"/>
              <a:t>xx</a:t>
            </a:r>
            <a:br>
              <a:rPr dirty="0"/>
            </a:br>
            <a:r>
              <a:rPr dirty="0"/>
              <a:t>—</a:t>
            </a:r>
            <a:endParaRPr lang="de-DE" dirty="0"/>
          </a:p>
        </p:txBody>
      </p:sp>
      <p:sp>
        <p:nvSpPr>
          <p:cNvPr id="8" name="Rectangle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179513" y="103758"/>
            <a:ext cx="8784976" cy="94897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57200" rtl="0" eaLnBrk="1" fontAlgn="base" hangingPunct="1">
              <a:lnSpc>
                <a:spcPts val="3700"/>
              </a:lnSpc>
              <a:spcBef>
                <a:spcPct val="0"/>
              </a:spcBef>
              <a:spcAft>
                <a:spcPct val="0"/>
              </a:spcAft>
              <a:defRPr lang="de-DE" sz="3200" b="1" kern="1200">
                <a:solidFill>
                  <a:schemeClr val="tx1"/>
                </a:solidFill>
                <a:latin typeface="Arial"/>
                <a:ea typeface="ＭＳ Ｐゴシック" pitchFamily="-112" charset="-128"/>
                <a:cs typeface="ＭＳ Ｐゴシック" pitchFamily="-112" charset="-128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  <a:cs typeface="ＭＳ Ｐゴシック" pitchFamily="-112" charset="-128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-112" charset="0"/>
                <a:ea typeface="ＭＳ Ｐゴシック" pitchFamily="-112" charset="-128"/>
              </a:defRPr>
            </a:lvl9pPr>
          </a:lstStyle>
          <a:p>
            <a:r>
              <a:rPr lang="fr-CH" dirty="0"/>
              <a:t>Pose des bordures </a:t>
            </a:r>
            <a:r>
              <a:rPr lang="fr-CH" dirty="0" err="1"/>
              <a:t>FriBord</a:t>
            </a:r>
            <a:endParaRPr lang="fr-CH" dirty="0"/>
          </a:p>
          <a:p>
            <a:r>
              <a:rPr lang="fr-CH" dirty="0"/>
              <a:t>—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A5F338-BB9F-6700-85C2-53526FCEC1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969755" y="3419116"/>
            <a:ext cx="1051940" cy="222383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C10738C-38A8-334F-6EAA-4297F90ED5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009275" y="3431883"/>
            <a:ext cx="1085887" cy="223224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77956DD-F777-8FCC-EADE-72EF603C8F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884641"/>
            <a:ext cx="7992888" cy="31204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60BF663-A65A-560A-EC70-50CA72005C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4495198" y="3928262"/>
            <a:ext cx="1051942" cy="34221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6463DF7-1B00-C6B1-3D33-17D51AEFE6C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845"/>
          <a:stretch/>
        </p:blipFill>
        <p:spPr>
          <a:xfrm rot="5400000">
            <a:off x="4492054" y="4141142"/>
            <a:ext cx="1051942" cy="836142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910FB6-1B40-35D1-9C0B-078BFD2EA395}"/>
              </a:ext>
            </a:extLst>
          </p:cNvPr>
          <p:cNvSpPr txBox="1"/>
          <p:nvPr/>
        </p:nvSpPr>
        <p:spPr>
          <a:xfrm>
            <a:off x="4743968" y="5517504"/>
            <a:ext cx="548112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/>
              <a:t>réel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E2F1770-5FA1-ACCC-BAFE-957F4C0A79EB}"/>
              </a:ext>
            </a:extLst>
          </p:cNvPr>
          <p:cNvSpPr txBox="1"/>
          <p:nvPr/>
        </p:nvSpPr>
        <p:spPr>
          <a:xfrm>
            <a:off x="4599953" y="4399550"/>
            <a:ext cx="836143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/>
              <a:t>déformé</a:t>
            </a:r>
          </a:p>
        </p:txBody>
      </p:sp>
      <p:sp>
        <p:nvSpPr>
          <p:cNvPr id="18" name="Légende encadrée 1 6">
            <a:extLst>
              <a:ext uri="{FF2B5EF4-FFF2-40B4-BE49-F238E27FC236}">
                <a16:creationId xmlns:a16="http://schemas.microsoft.com/office/drawing/2014/main" id="{53BD683E-144A-71FF-58A7-84E486C0F9D1}"/>
              </a:ext>
            </a:extLst>
          </p:cNvPr>
          <p:cNvSpPr/>
          <p:nvPr/>
        </p:nvSpPr>
        <p:spPr>
          <a:xfrm>
            <a:off x="1403648" y="1238563"/>
            <a:ext cx="3456384" cy="246221"/>
          </a:xfrm>
          <a:prstGeom prst="borderCallout1">
            <a:avLst>
              <a:gd name="adj1" fmla="val 49817"/>
              <a:gd name="adj2" fmla="val 99919"/>
              <a:gd name="adj3" fmla="val 127138"/>
              <a:gd name="adj4" fmla="val 104035"/>
            </a:avLst>
          </a:prstGeom>
          <a:solidFill>
            <a:srgbClr val="FFCCCC"/>
          </a:solidFill>
          <a:ln w="12700">
            <a:solidFill>
              <a:srgbClr val="FF0000"/>
            </a:solidFill>
            <a:tailEnd type="triangl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fr-CH" sz="1600" dirty="0">
                <a:solidFill>
                  <a:schemeClr val="tx1"/>
                </a:solidFill>
                <a:latin typeface="+mj-lt"/>
              </a:rPr>
              <a:t>Largeur constant, alignement parfait</a:t>
            </a:r>
          </a:p>
        </p:txBody>
      </p:sp>
      <p:sp>
        <p:nvSpPr>
          <p:cNvPr id="19" name="Légende encadrée 1 6">
            <a:extLst>
              <a:ext uri="{FF2B5EF4-FFF2-40B4-BE49-F238E27FC236}">
                <a16:creationId xmlns:a16="http://schemas.microsoft.com/office/drawing/2014/main" id="{EDBBE80F-B080-2A57-7C89-793770FF1136}"/>
              </a:ext>
            </a:extLst>
          </p:cNvPr>
          <p:cNvSpPr/>
          <p:nvPr/>
        </p:nvSpPr>
        <p:spPr>
          <a:xfrm flipH="1">
            <a:off x="3779912" y="2495644"/>
            <a:ext cx="1772351" cy="246221"/>
          </a:xfrm>
          <a:prstGeom prst="borderCallout1">
            <a:avLst>
              <a:gd name="adj1" fmla="val 49817"/>
              <a:gd name="adj2" fmla="val 100187"/>
              <a:gd name="adj3" fmla="val 297996"/>
              <a:gd name="adj4" fmla="val 116220"/>
            </a:avLst>
          </a:prstGeom>
          <a:solidFill>
            <a:srgbClr val="CCFFCC"/>
          </a:solidFill>
          <a:ln w="12700">
            <a:solidFill>
              <a:srgbClr val="00B050"/>
            </a:solidFill>
            <a:tailEnd type="triangle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r>
              <a:rPr lang="fr-CH" sz="1600" dirty="0">
                <a:solidFill>
                  <a:schemeClr val="tx1"/>
                </a:solidFill>
                <a:latin typeface="+mj-lt"/>
              </a:rPr>
              <a:t>Bord de chaussée</a:t>
            </a: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23AD068-753A-B933-0985-BCCC641935BC}"/>
              </a:ext>
            </a:extLst>
          </p:cNvPr>
          <p:cNvCxnSpPr>
            <a:cxnSpLocks/>
          </p:cNvCxnSpPr>
          <p:nvPr/>
        </p:nvCxnSpPr>
        <p:spPr>
          <a:xfrm>
            <a:off x="323528" y="3212976"/>
            <a:ext cx="8349146" cy="7813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DC5EE0E2-39B7-3D4A-4910-0918B444B7C3}"/>
              </a:ext>
            </a:extLst>
          </p:cNvPr>
          <p:cNvCxnSpPr>
            <a:cxnSpLocks/>
          </p:cNvCxnSpPr>
          <p:nvPr/>
        </p:nvCxnSpPr>
        <p:spPr>
          <a:xfrm>
            <a:off x="2383806" y="4789339"/>
            <a:ext cx="2188194" cy="0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9DE8A987-A44D-5586-0E5E-6C6F29C5ED2D}"/>
              </a:ext>
            </a:extLst>
          </p:cNvPr>
          <p:cNvCxnSpPr>
            <a:cxnSpLocks/>
          </p:cNvCxnSpPr>
          <p:nvPr/>
        </p:nvCxnSpPr>
        <p:spPr>
          <a:xfrm>
            <a:off x="4607644" y="4789339"/>
            <a:ext cx="820760" cy="27884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229B55F1-D9C7-6ADB-3640-B81349F33D1A}"/>
              </a:ext>
            </a:extLst>
          </p:cNvPr>
          <p:cNvCxnSpPr>
            <a:cxnSpLocks/>
          </p:cNvCxnSpPr>
          <p:nvPr/>
        </p:nvCxnSpPr>
        <p:spPr>
          <a:xfrm flipV="1">
            <a:off x="5443787" y="4803281"/>
            <a:ext cx="2213691" cy="13942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Image 37">
            <a:extLst>
              <a:ext uri="{FF2B5EF4-FFF2-40B4-BE49-F238E27FC236}">
                <a16:creationId xmlns:a16="http://schemas.microsoft.com/office/drawing/2014/main" id="{45A56608-30B8-A981-8286-6EAD1A11A27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845"/>
          <a:stretch/>
        </p:blipFill>
        <p:spPr>
          <a:xfrm rot="16200000" flipH="1">
            <a:off x="1425787" y="4112964"/>
            <a:ext cx="1051942" cy="836142"/>
          </a:xfrm>
          <a:prstGeom prst="rect">
            <a:avLst/>
          </a:prstGeom>
        </p:spPr>
      </p:pic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E8A3F00C-3892-EE2A-29FA-7725FEF2C4EA}"/>
              </a:ext>
            </a:extLst>
          </p:cNvPr>
          <p:cNvCxnSpPr>
            <a:cxnSpLocks/>
          </p:cNvCxnSpPr>
          <p:nvPr/>
        </p:nvCxnSpPr>
        <p:spPr>
          <a:xfrm flipV="1">
            <a:off x="1533686" y="4803281"/>
            <a:ext cx="836143" cy="6971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3" name="Image 42">
            <a:extLst>
              <a:ext uri="{FF2B5EF4-FFF2-40B4-BE49-F238E27FC236}">
                <a16:creationId xmlns:a16="http://schemas.microsoft.com/office/drawing/2014/main" id="{A99C5284-D335-5AAA-1273-6BD3606B2FD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946"/>
          <a:stretch/>
        </p:blipFill>
        <p:spPr>
          <a:xfrm rot="5400000">
            <a:off x="7477987" y="4555463"/>
            <a:ext cx="1017921" cy="2221382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579977A4-94B4-7A8F-527C-93E57047219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946"/>
          <a:stretch/>
        </p:blipFill>
        <p:spPr>
          <a:xfrm rot="5400000">
            <a:off x="7400262" y="4273149"/>
            <a:ext cx="1051941" cy="515776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4F9AB572-2D8F-C8EE-369B-F28CA640EC1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946"/>
          <a:stretch/>
        </p:blipFill>
        <p:spPr>
          <a:xfrm rot="16200000" flipH="1">
            <a:off x="733662" y="4243005"/>
            <a:ext cx="1051941" cy="576062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CBF95346-66C0-7125-8E36-429A8D29AD0D}"/>
              </a:ext>
            </a:extLst>
          </p:cNvPr>
          <p:cNvSpPr txBox="1"/>
          <p:nvPr/>
        </p:nvSpPr>
        <p:spPr>
          <a:xfrm>
            <a:off x="7804230" y="4403085"/>
            <a:ext cx="244004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/>
              <a:t>d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37AC498B-E40E-B14F-8DC7-BABBFB37B06D}"/>
              </a:ext>
            </a:extLst>
          </p:cNvPr>
          <p:cNvSpPr txBox="1"/>
          <p:nvPr/>
        </p:nvSpPr>
        <p:spPr>
          <a:xfrm>
            <a:off x="1843733" y="4403085"/>
            <a:ext cx="244004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/>
              <a:t>d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7DB52534-0EA1-7C71-BF94-6AB0035E394A}"/>
              </a:ext>
            </a:extLst>
          </p:cNvPr>
          <p:cNvSpPr txBox="1"/>
          <p:nvPr/>
        </p:nvSpPr>
        <p:spPr>
          <a:xfrm>
            <a:off x="1137630" y="4403085"/>
            <a:ext cx="244004" cy="243656"/>
          </a:xfrm>
          <a:prstGeom prst="rect">
            <a:avLst/>
          </a:prstGeom>
          <a:solidFill>
            <a:srgbClr val="FFCCCC"/>
          </a:solidFill>
          <a:ln w="12700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</a:pPr>
            <a:r>
              <a:rPr lang="fr-CH" sz="1600" dirty="0"/>
              <a:t>d</a:t>
            </a:r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9013F016-8A68-32DC-7C77-04D94462EA2C}"/>
              </a:ext>
            </a:extLst>
          </p:cNvPr>
          <p:cNvCxnSpPr>
            <a:cxnSpLocks/>
          </p:cNvCxnSpPr>
          <p:nvPr/>
        </p:nvCxnSpPr>
        <p:spPr>
          <a:xfrm>
            <a:off x="957624" y="4799944"/>
            <a:ext cx="597732" cy="10308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>
            <a:extLst>
              <a:ext uri="{FF2B5EF4-FFF2-40B4-BE49-F238E27FC236}">
                <a16:creationId xmlns:a16="http://schemas.microsoft.com/office/drawing/2014/main" id="{4FE8BFB6-55A6-690F-8330-444A0A95AA40}"/>
              </a:ext>
            </a:extLst>
          </p:cNvPr>
          <p:cNvCxnSpPr>
            <a:cxnSpLocks/>
          </p:cNvCxnSpPr>
          <p:nvPr/>
        </p:nvCxnSpPr>
        <p:spPr>
          <a:xfrm flipV="1">
            <a:off x="7676033" y="4799944"/>
            <a:ext cx="508088" cy="10308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EAE9B012-5D47-BCD1-E41F-05C7333C96E0}"/>
              </a:ext>
            </a:extLst>
          </p:cNvPr>
          <p:cNvCxnSpPr>
            <a:cxnSpLocks/>
          </p:cNvCxnSpPr>
          <p:nvPr/>
        </p:nvCxnSpPr>
        <p:spPr>
          <a:xfrm>
            <a:off x="323528" y="4786844"/>
            <a:ext cx="597732" cy="10308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B48017A-19A9-514E-A37C-486782BF2A32}"/>
              </a:ext>
            </a:extLst>
          </p:cNvPr>
          <p:cNvCxnSpPr>
            <a:cxnSpLocks/>
          </p:cNvCxnSpPr>
          <p:nvPr/>
        </p:nvCxnSpPr>
        <p:spPr>
          <a:xfrm flipV="1">
            <a:off x="8172400" y="4786844"/>
            <a:ext cx="508088" cy="10308"/>
          </a:xfrm>
          <a:prstGeom prst="line">
            <a:avLst/>
          </a:prstGeom>
          <a:ln w="38100">
            <a:solidFill>
              <a:srgbClr val="66FF33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59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46" grpId="0" animBg="1"/>
      <p:bldP spid="47" grpId="0" animBg="1"/>
      <p:bldP spid="4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kuES4EQYkGE6DIQt1jElw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Uo4tr98skyYTdgad_raQ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w5K2LMU5UmCzyDROhQzLA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_vHq95.E2Krl_Xy04Mag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QkiZa1bqEO5SQtJLvkoAA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8Dses13tUqS1yajR7o.Fw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.u7FRle6U64Jxqp7mvuHg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L2FWu6gSkedwt.qosQYxw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t3Z3zvelkStbdeqAbjncQ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wBtcRW_7k.Lg7R_WbzH7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1axcBrXY0O8o_zDdqgvhA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kr5.VZZp02vpaqtGlH72g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Em_IIOrskG7At0_9VXjsw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o5xNoK89UiMFZps9fNjD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IqYYl58U.HA2IWrFop5g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mR1MWD24UCNuV7CdDjtmg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bMUvC9iEKmxF2d_zsnb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rAb6THjB0.Qx.gMKU.Mu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RhbzptNhUGORQRqJt_Nq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D2pyKew3kauPGjbB454W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flg_A3zpUebXoP7j18ta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SaTyj5YvUaJJtxzF6WRJw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4PDt2TuDUmR.8qF7emGS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Fu00gPKEGlR1HLQQREH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djjC08DV06dubSg4OqcrQ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JMDq6TeWkeMQhxGrLkuB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CIaNGrYFE67xHP8GU1Oxw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JQR.GDT0SVedDtokDhj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f6spNYc0KUFyu10RWzc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PX6veYTtEGQkwFfGHfMU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ETAq3g20aeJpViTecVK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S8po.KPOUa92EW_magsR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BP2Twpfw0es_0Ef6GzFU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cIAidDe0CK2UT9hFEcH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GO_afZWS0en2eIkfuA5C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Eb9xXlvR0qXGT085sU3J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0mMjfHteEmzmQfw51hus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rn.U7.6oUaF1O3zR_jtJ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0yIFWRYqEWoNtXC4EU55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plCzs5vn0.8OltwwFLzK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pwaWU0Oo0iR0NyOa8yXw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Td7qwKFskywuFNf7c6mW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Ar5SnjbNkmCmSwVwGhOf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ImMnhcfmEu6NxvxhbUyh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XZ8AZCD8UeZkUUdDQ2WT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0QXonm0I0yTQJbHV98.7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4cFqxC72EO0j7OS.e1pe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vfYx3XxPUWQYFwP5A1A9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kvJ9uYDkUOKCr1flStWK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41v6NOILEW69a4s4CGIO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V51Mhehk0q1kDurBnQ9u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VWtP3vYNEGKqOTfHqeKE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zPd80wKkE2zWgD85ujG1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etYglpG60qwabxvSLRFu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4zjQEb6oEO0wZ.ll6MH5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ZPykyDLEeTmXMUWEKUF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NBZACTOPUC8AEvAeo3dL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U6k52bJzUygnY9vy1Qmh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7cGUXuKd0e8Li0VWgpxY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cjGV1V8USUZzQ5Qafi2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sfi_QJ9GE.FgrUSb0CVb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9YRArEh7UKbVaP5PLddK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2DnPXl6L0aBUUAOCe5RF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Kgae8yN60Ovb_wqNKvp1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tWDUjgVv0yXkNfKyWJch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f2AXIAJ4katdi7F2Qs3N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DQ1PN7AdUevfGMpIopSr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HaElwG0UynFNRDwZ9i_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FIU40Yv6Ei_cQjpYNnbO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IvEwv52XUqc0jASAF2z6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15P13O_XUS22f1O9GO4N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m5_F3NgUOOSEVd7Wjdu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WYSPa5Drk2uKbOd_ITy8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x9rJ5B0Sk6TIcbbMPxxH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Z3qSY6gkEuC.p80EDCj9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Be73At64EulMcqvFIJim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oeYJ4x70Ce7GZWb0zzc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62wiXgURkiu1gQLguog8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voZZmkIMkKrl5W4qOz2C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r3_ifCxi0isfBjuppE_t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sCOL5l2OEyg5GMenReJY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cB.3HXqkkOXqZ5ijI2cw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hqeSk_U4kielR5KtW710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J653qi4t0ednie_A.PWY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XWqRyEWkk6Yc4eT3H3AW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OGk.Q_7K06L_ewkD_Ffu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dBhgp4wekmPgijkV0nRM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UiZHkhXOkuz8vazoNZ.S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KTLH8DVyky4qsYxWMid2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IKdwW36kEeE8tdV0C1IRA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hZDENdHfEKcHIBpfJJz8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_bpq8.hnEqOEHzDw3vzZ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I6fffcHEkOVDmrMWy95X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_208LiZcUmVn.NmgP_6Y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Uz3CXThVUyETQcLPoMTA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t0WO3gHRU6FQgSs_DF5F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sE0rbnS60GqWS7AKyyAM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PXdH7i4bUyyi3ISQ2Ei6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zF93ARm.UawR6jpOiCYO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iXWyiyfzUik5vmyVaEecw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Umrktc1hEG3yk3IKphgTQ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rFNlbYOgkqw.thvIi6ex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UboUdej_kCDmiJ2ZaXP3w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zqWSQ0_F0qf1PTjrE3udw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68oGXD20awmirCuB5n8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T5YASkW0CtfSjcOQ7Xww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POJBX2SU2unl8pQuItX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88hZSIv5UOe9U3PXpjNBg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GCulKUU8EqlKMbDb8XpH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oud4iaBU0O8wmMwQPxHcA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8UpCQ.BsEOusXO_ZVlGog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Row06plV0uEgUr6IkmZJ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sz1C2HgUyjm0mS9ojn5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C7RNwVqw0Kk01Hzn0j1Cw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8uG0Slc7k2jfnBAh9hIX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NFdTn1fmUiVf.ddxpzNWg"/>
</p:tagLst>
</file>

<file path=ppt/theme/theme1.xml><?xml version="1.0" encoding="utf-8"?>
<a:theme xmlns:a="http://schemas.openxmlformats.org/drawingml/2006/main" name="pp_etat_de_fribourg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CFFFF"/>
        </a:solidFill>
        <a:ln w="38100">
          <a:solidFill>
            <a:srgbClr val="0000FF"/>
          </a:solidFill>
        </a:ln>
        <a:effectLst/>
      </a:spPr>
      <a:bodyPr rtlCol="0" anchor="ctr"/>
      <a:lstStyle>
        <a:defPPr algn="l">
          <a:defRPr sz="1600" dirty="0" smtClean="0">
            <a:solidFill>
              <a:srgbClr val="0000FF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solidFill>
          <a:srgbClr val="FFDE9B"/>
        </a:solidFill>
        <a:ln w="12700">
          <a:solidFill>
            <a:srgbClr val="FF0000"/>
          </a:solidFill>
        </a:ln>
      </a:spPr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defRPr sz="1600" b="1" dirty="0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pp_etat_de_fribourg</Template>
  <TotalTime>0</TotalTime>
  <Words>43</Words>
  <Application>Microsoft Office PowerPoint</Application>
  <PresentationFormat>Affichage à l'écran (4:3)</PresentationFormat>
  <Paragraphs>19</Paragraphs>
  <Slides>4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Lucida Grande</vt:lpstr>
      <vt:lpstr>pp_etat_de_fribourg</vt:lpstr>
      <vt:lpstr>think-cell Slide</vt:lpstr>
      <vt:lpstr>Présentation PowerPoint</vt:lpstr>
      <vt:lpstr>xx —</vt:lpstr>
      <vt:lpstr>xx —</vt:lpstr>
      <vt:lpstr>xx —</vt:lpstr>
    </vt:vector>
  </TitlesOfParts>
  <Company>Sitel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Introduire votre titre Je suis un titre fictif sur trois lignes —</dc:title>
  <dc:creator>Romanenscl</dc:creator>
  <cp:lastModifiedBy>Becker Raphaël</cp:lastModifiedBy>
  <cp:revision>112</cp:revision>
  <cp:lastPrinted>2018-05-22T14:30:32Z</cp:lastPrinted>
  <dcterms:created xsi:type="dcterms:W3CDTF">2010-11-05T09:37:31Z</dcterms:created>
  <dcterms:modified xsi:type="dcterms:W3CDTF">2026-05-20T06:22:50Z</dcterms:modified>
</cp:coreProperties>
</file>