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notesSlides/notesSlide2.xml" ContentType="application/vnd.openxmlformats-officedocument.presentationml.notesSlide+xml"/>
  <Override PartName="/ppt/tags/tag252.xml" ContentType="application/vnd.openxmlformats-officedocument.presentationml.tags+xml"/>
  <Override PartName="/ppt/tags/tag253.xml" ContentType="application/vnd.openxmlformats-officedocument.presentationml.tags+xml"/>
  <Override PartName="/ppt/notesSlides/notesSlide3.xml" ContentType="application/vnd.openxmlformats-officedocument.presentationml.notesSlide+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notesSlides/notesSlide4.xml" ContentType="application/vnd.openxmlformats-officedocument.presentationml.notesSlide+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notesSlides/notesSlide5.xml" ContentType="application/vnd.openxmlformats-officedocument.presentationml.notesSlide+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notesSlides/notesSlide6.xml" ContentType="application/vnd.openxmlformats-officedocument.presentationml.notesSlide+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notesSlides/notesSlide7.xml" ContentType="application/vnd.openxmlformats-officedocument.presentationml.notesSlide+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notesSlides/notesSlide8.xml" ContentType="application/vnd.openxmlformats-officedocument.presentationml.notesSlide+xml"/>
  <Override PartName="/ppt/ink/ink1.xml" ContentType="application/inkml+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notesSlides/notesSlide9.xml" ContentType="application/vnd.openxmlformats-officedocument.presentationml.notesSlide+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notesSlides/notesSlide10.xml" ContentType="application/vnd.openxmlformats-officedocument.presentationml.notesSlide+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notesSlides/notesSlide11.xml" ContentType="application/vnd.openxmlformats-officedocument.presentationml.notesSlide+xml"/>
  <Override PartName="/ppt/tags/tag278.xml" ContentType="application/vnd.openxmlformats-officedocument.presentationml.tags+xml"/>
  <Override PartName="/ppt/tags/tag279.xml" ContentType="application/vnd.openxmlformats-officedocument.presentationml.tags+xml"/>
  <Override PartName="/ppt/notesSlides/notesSlide12.xml" ContentType="application/vnd.openxmlformats-officedocument.presentationml.notesSlide+xml"/>
  <Override PartName="/ppt/tags/tag280.xml" ContentType="application/vnd.openxmlformats-officedocument.presentationml.tags+xml"/>
  <Override PartName="/ppt/tags/tag281.xml" ContentType="application/vnd.openxmlformats-officedocument.presentationml.tags+xml"/>
  <Override PartName="/ppt/notesSlides/notesSlide13.xml" ContentType="application/vnd.openxmlformats-officedocument.presentationml.notesSlide+xml"/>
  <Override PartName="/ppt/tags/tag282.xml" ContentType="application/vnd.openxmlformats-officedocument.presentationml.tags+xml"/>
  <Override PartName="/ppt/tags/tag283.xml" ContentType="application/vnd.openxmlformats-officedocument.presentationml.tags+xml"/>
  <Override PartName="/ppt/notesSlides/notesSlide14.xml" ContentType="application/vnd.openxmlformats-officedocument.presentationml.notesSlide+xml"/>
  <Override PartName="/ppt/tags/tag284.xml" ContentType="application/vnd.openxmlformats-officedocument.presentationml.tags+xml"/>
  <Override PartName="/ppt/tags/tag285.xml" ContentType="application/vnd.openxmlformats-officedocument.presentationml.tags+xml"/>
  <Override PartName="/ppt/notesSlides/notesSlide15.xml" ContentType="application/vnd.openxmlformats-officedocument.presentationml.notesSlide+xml"/>
  <Override PartName="/ppt/tags/tag286.xml" ContentType="application/vnd.openxmlformats-officedocument.presentationml.tags+xml"/>
  <Override PartName="/ppt/tags/tag287.xml" ContentType="application/vnd.openxmlformats-officedocument.presentationml.tags+xml"/>
  <Override PartName="/ppt/notesSlides/notesSlide16.xml" ContentType="application/vnd.openxmlformats-officedocument.presentationml.notesSlide+xml"/>
  <Override PartName="/ppt/tags/tag288.xml" ContentType="application/vnd.openxmlformats-officedocument.presentationml.tags+xml"/>
  <Override PartName="/ppt/tags/tag289.xml" ContentType="application/vnd.openxmlformats-officedocument.presentationml.tags+xml"/>
  <Override PartName="/ppt/notesSlides/notesSlide17.xml" ContentType="application/vnd.openxmlformats-officedocument.presentationml.notesSlide+xml"/>
  <Override PartName="/ppt/tags/tag290.xml" ContentType="application/vnd.openxmlformats-officedocument.presentationml.tags+xml"/>
  <Override PartName="/ppt/tags/tag291.xml" ContentType="application/vnd.openxmlformats-officedocument.presentationml.tags+xml"/>
  <Override PartName="/ppt/notesSlides/notesSlide18.xml" ContentType="application/vnd.openxmlformats-officedocument.presentationml.notesSlide+xml"/>
  <Override PartName="/ppt/tags/tag292.xml" ContentType="application/vnd.openxmlformats-officedocument.presentationml.tags+xml"/>
  <Override PartName="/ppt/tags/tag293.xml" ContentType="application/vnd.openxmlformats-officedocument.presentationml.tags+xml"/>
  <Override PartName="/ppt/notesSlides/notesSlide19.xml" ContentType="application/vnd.openxmlformats-officedocument.presentationml.notesSlide+xml"/>
  <Override PartName="/ppt/tags/tag294.xml" ContentType="application/vnd.openxmlformats-officedocument.presentationml.tags+xml"/>
  <Override PartName="/ppt/notesSlides/notesSlide20.xml" ContentType="application/vnd.openxmlformats-officedocument.presentationml.notesSlide+xml"/>
  <Override PartName="/ppt/tags/tag295.xml" ContentType="application/vnd.openxmlformats-officedocument.presentationml.tags+xml"/>
  <Override PartName="/ppt/notesSlides/notesSlide2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8" r:id="rId1"/>
  </p:sldMasterIdLst>
  <p:notesMasterIdLst>
    <p:notesMasterId r:id="rId23"/>
  </p:notesMasterIdLst>
  <p:handoutMasterIdLst>
    <p:handoutMasterId r:id="rId24"/>
  </p:handoutMasterIdLst>
  <p:sldIdLst>
    <p:sldId id="334" r:id="rId2"/>
    <p:sldId id="333" r:id="rId3"/>
    <p:sldId id="284" r:id="rId4"/>
    <p:sldId id="285" r:id="rId5"/>
    <p:sldId id="316" r:id="rId6"/>
    <p:sldId id="317" r:id="rId7"/>
    <p:sldId id="318" r:id="rId8"/>
    <p:sldId id="287" r:id="rId9"/>
    <p:sldId id="288" r:id="rId10"/>
    <p:sldId id="319" r:id="rId11"/>
    <p:sldId id="320" r:id="rId12"/>
    <p:sldId id="323" r:id="rId13"/>
    <p:sldId id="324" r:id="rId14"/>
    <p:sldId id="325" r:id="rId15"/>
    <p:sldId id="326" r:id="rId16"/>
    <p:sldId id="331" r:id="rId17"/>
    <p:sldId id="332" r:id="rId18"/>
    <p:sldId id="327" r:id="rId19"/>
    <p:sldId id="328" r:id="rId20"/>
    <p:sldId id="329" r:id="rId21"/>
    <p:sldId id="330" r:id="rId22"/>
  </p:sldIdLst>
  <p:sldSz cx="9144000" cy="6858000" type="screen4x3"/>
  <p:notesSz cx="6735763" cy="9866313"/>
  <p:custDataLst>
    <p:tags r:id="rId25"/>
  </p:custDataLst>
  <p:defaultTextStyle>
    <a:defPPr>
      <a:defRPr lang="de-DE"/>
    </a:defPPr>
    <a:lvl1pPr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1pPr>
    <a:lvl2pPr marL="457200"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2pPr>
    <a:lvl3pPr marL="914400"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3pPr>
    <a:lvl4pPr marL="1371600"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4pPr>
    <a:lvl5pPr marL="1828800"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5pPr>
    <a:lvl6pPr marL="2286000" algn="l" defTabSz="914400" rtl="0" eaLnBrk="1" latinLnBrk="0" hangingPunct="1">
      <a:defRPr sz="2000" kern="1200">
        <a:solidFill>
          <a:schemeClr val="tx1"/>
        </a:solidFill>
        <a:latin typeface="Arial" charset="0"/>
        <a:ea typeface="ＭＳ Ｐゴシック" pitchFamily="-112" charset="-128"/>
        <a:cs typeface="+mn-cs"/>
      </a:defRPr>
    </a:lvl6pPr>
    <a:lvl7pPr marL="2743200" algn="l" defTabSz="914400" rtl="0" eaLnBrk="1" latinLnBrk="0" hangingPunct="1">
      <a:defRPr sz="2000" kern="1200">
        <a:solidFill>
          <a:schemeClr val="tx1"/>
        </a:solidFill>
        <a:latin typeface="Arial" charset="0"/>
        <a:ea typeface="ＭＳ Ｐゴシック" pitchFamily="-112" charset="-128"/>
        <a:cs typeface="+mn-cs"/>
      </a:defRPr>
    </a:lvl7pPr>
    <a:lvl8pPr marL="3200400" algn="l" defTabSz="914400" rtl="0" eaLnBrk="1" latinLnBrk="0" hangingPunct="1">
      <a:defRPr sz="2000" kern="1200">
        <a:solidFill>
          <a:schemeClr val="tx1"/>
        </a:solidFill>
        <a:latin typeface="Arial" charset="0"/>
        <a:ea typeface="ＭＳ Ｐゴシック" pitchFamily="-112" charset="-128"/>
        <a:cs typeface="+mn-cs"/>
      </a:defRPr>
    </a:lvl8pPr>
    <a:lvl9pPr marL="3657600" algn="l" defTabSz="914400" rtl="0" eaLnBrk="1" latinLnBrk="0" hangingPunct="1">
      <a:defRPr sz="2000" kern="1200">
        <a:solidFill>
          <a:schemeClr val="tx1"/>
        </a:solidFill>
        <a:latin typeface="Arial" charset="0"/>
        <a:ea typeface="ＭＳ Ｐゴシック" pitchFamily="-112" charset="-128"/>
        <a:cs typeface="+mn-cs"/>
      </a:defRPr>
    </a:lvl9pPr>
  </p:defaultTextStyle>
  <p:extLst>
    <p:ext uri="{EFAFB233-063F-42B5-8137-9DF3F51BA10A}">
      <p15:sldGuideLst xmlns:p15="http://schemas.microsoft.com/office/powerpoint/2012/main">
        <p15:guide id="1" orient="horz" pos="4110">
          <p15:clr>
            <a:srgbClr val="A4A3A4"/>
          </p15:clr>
        </p15:guide>
        <p15:guide id="2" orient="horz" pos="442">
          <p15:clr>
            <a:srgbClr val="A4A3A4"/>
          </p15:clr>
        </p15:guide>
        <p15:guide id="3" orient="horz" pos="1026">
          <p15:clr>
            <a:srgbClr val="A4A3A4"/>
          </p15:clr>
        </p15:guide>
        <p15:guide id="4" orient="horz">
          <p15:clr>
            <a:srgbClr val="A4A3A4"/>
          </p15:clr>
        </p15:guide>
        <p15:guide id="5" orient="horz" pos="197">
          <p15:clr>
            <a:srgbClr val="A4A3A4"/>
          </p15:clr>
        </p15:guide>
        <p15:guide id="6" orient="horz" pos="3786">
          <p15:clr>
            <a:srgbClr val="A4A3A4"/>
          </p15:clr>
        </p15:guide>
        <p15:guide id="7" pos="5489">
          <p15:clr>
            <a:srgbClr val="A4A3A4"/>
          </p15:clr>
        </p15:guide>
        <p15:guide id="8" pos="295">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CC75C7-D590-965A-03BB-E59C9C55B5D8}" name="Schmid Reto" initials="SR" userId="S::Reto.Schmid@fr.ch::7240535b-443f-4552-babe-74d4870eaf8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Reto Schmid" initials="RS" lastIdx="6" clrIdx="0"/>
  <p:cmAuthor id="1" name="hayozmi" initials="hm" lastIdx="1" clrIdx="1"/>
  <p:cmAuthor id="2" name="Grosset Manuella" initials="GM" lastIdx="5" clrIdx="2"/>
  <p:cmAuthor id="3" name="Moret Anne" initials="MA" lastIdx="8" clrIdx="3">
    <p:extLst>
      <p:ext uri="{19B8F6BF-5375-455C-9EA6-DF929625EA0E}">
        <p15:presenceInfo xmlns:p15="http://schemas.microsoft.com/office/powerpoint/2012/main" userId="S-1-5-21-2057967664-228095481-798045042-137774" providerId="AD"/>
      </p:ext>
    </p:extLst>
  </p:cmAuthor>
  <p:cmAuthor id="4" name="Hayoz Mireille" initials="HM" lastIdx="4" clrIdx="4">
    <p:extLst>
      <p:ext uri="{19B8F6BF-5375-455C-9EA6-DF929625EA0E}">
        <p15:presenceInfo xmlns:p15="http://schemas.microsoft.com/office/powerpoint/2012/main" userId="S-1-5-21-2057967664-228095481-798045042-351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33"/>
    <a:srgbClr val="000000"/>
    <a:srgbClr val="BFDBFD"/>
    <a:srgbClr val="FF3300"/>
    <a:srgbClr val="0A74F4"/>
    <a:srgbClr val="002C77"/>
    <a:srgbClr val="00A0DB"/>
    <a:srgbClr val="AED1FC"/>
    <a:srgbClr val="A3CBFB"/>
    <a:srgbClr val="889F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31" autoAdjust="0"/>
    <p:restoredTop sz="94598" autoAdjust="0"/>
  </p:normalViewPr>
  <p:slideViewPr>
    <p:cSldViewPr snapToObjects="1" showGuides="1">
      <p:cViewPr varScale="1">
        <p:scale>
          <a:sx n="53" d="100"/>
          <a:sy n="53" d="100"/>
        </p:scale>
        <p:origin x="1566" y="66"/>
      </p:cViewPr>
      <p:guideLst>
        <p:guide orient="horz" pos="4110"/>
        <p:guide orient="horz" pos="442"/>
        <p:guide orient="horz" pos="1026"/>
        <p:guide orient="horz"/>
        <p:guide orient="horz" pos="197"/>
        <p:guide orient="horz" pos="3786"/>
        <p:guide pos="5489"/>
        <p:guide pos="29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Objects="1">
      <p:cViewPr varScale="1">
        <p:scale>
          <a:sx n="77" d="100"/>
          <a:sy n="77" d="100"/>
        </p:scale>
        <p:origin x="2652" y="108"/>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3"/>
          </p:nvPr>
        </p:nvSpPr>
        <p:spPr>
          <a:xfrm>
            <a:off x="3815375" y="9371289"/>
            <a:ext cx="2918831" cy="493316"/>
          </a:xfrm>
          <a:prstGeom prst="rect">
            <a:avLst/>
          </a:prstGeom>
        </p:spPr>
        <p:txBody>
          <a:bodyPr vert="horz" lIns="90163" tIns="45080" rIns="90163" bIns="45080" rtlCol="0" anchor="b"/>
          <a:lstStyle>
            <a:lvl1pPr algn="r">
              <a:defRPr sz="1200"/>
            </a:lvl1pPr>
          </a:lstStyle>
          <a:p>
            <a:fld id="{38CBB414-5300-4C80-97AF-711A6ED602D4}" type="slidenum">
              <a:rPr lang="fr-CH" smtClean="0"/>
              <a:pPr/>
              <a:t>‹N°›</a:t>
            </a:fld>
            <a:endParaRPr lang="fr-CH" dirty="0"/>
          </a:p>
        </p:txBody>
      </p:sp>
      <p:sp>
        <p:nvSpPr>
          <p:cNvPr id="6" name="Espace réservé du pied de page 5">
            <a:extLst>
              <a:ext uri="{FF2B5EF4-FFF2-40B4-BE49-F238E27FC236}">
                <a16:creationId xmlns:a16="http://schemas.microsoft.com/office/drawing/2014/main" id="{998D6748-2C01-293C-E031-4841A7492956}"/>
              </a:ext>
            </a:extLst>
          </p:cNvPr>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r>
              <a:rPr lang="fr-CH" dirty="0"/>
              <a:t>Compte rendu 2023</a:t>
            </a:r>
          </a:p>
          <a:p>
            <a:r>
              <a:rPr lang="fr-CH" dirty="0"/>
              <a:t>Secrétariat du Grand Conseil </a:t>
            </a:r>
          </a:p>
        </p:txBody>
      </p:sp>
      <p:sp>
        <p:nvSpPr>
          <p:cNvPr id="4" name="Espace réservé de l'en-tête 3">
            <a:extLst>
              <a:ext uri="{FF2B5EF4-FFF2-40B4-BE49-F238E27FC236}">
                <a16:creationId xmlns:a16="http://schemas.microsoft.com/office/drawing/2014/main" id="{7C10E662-7C2E-3802-E667-4B86D44A5207}"/>
              </a:ext>
            </a:extLst>
          </p:cNvPr>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fr-CH"/>
          </a:p>
        </p:txBody>
      </p:sp>
    </p:spTree>
    <p:extLst>
      <p:ext uri="{BB962C8B-B14F-4D97-AF65-F5344CB8AC3E}">
        <p14:creationId xmlns:p14="http://schemas.microsoft.com/office/powerpoint/2010/main" val="1781474836"/>
      </p:ext>
    </p:extLst>
  </p:cSld>
  <p:clrMap bg1="lt1" tx1="dk1" bg2="lt2" tx2="dk2" accent1="accent1" accent2="accent2" accent3="accent3" accent4="accent4" accent5="accent5" accent6="accent6" hlink="hlink" folHlink="folHlink"/>
  <p:hf sldNum="0" hdr="0" ftr="0" dt="0"/>
</p:handoutMaster>
</file>

<file path=ppt/ink/ink1.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62.13592" units="1/cm"/>
          <inkml:channelProperty channel="Y" name="resolution" value="62.06897" units="1/cm"/>
          <inkml:channelProperty channel="T" name="resolution" value="1" units="1/dev"/>
        </inkml:channelProperties>
      </inkml:inkSource>
      <inkml:timestamp xml:id="ts0" timeString="2020-05-01T07:07:40.375"/>
    </inkml:context>
    <inkml:brush xml:id="br0">
      <inkml:brushProperty name="width" value="0.05833" units="cm"/>
      <inkml:brushProperty name="height" value="0.05833" units="cm"/>
      <inkml:brushProperty name="fitToCurve" value="1"/>
    </inkml:brush>
  </inkml:definitions>
  <inkml:trace contextRef="#ctx0" brushRef="#br0">0 0 0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2" y="2"/>
            <a:ext cx="2918831" cy="493316"/>
          </a:xfrm>
          <a:prstGeom prst="rect">
            <a:avLst/>
          </a:prstGeom>
        </p:spPr>
        <p:txBody>
          <a:bodyPr vert="horz" wrap="square" lIns="90163" tIns="45080" rIns="90163" bIns="45080" numCol="1" anchor="t" anchorCtr="0" compatLnSpc="1">
            <a:prstTxWarp prst="textNoShape">
              <a:avLst/>
            </a:prstTxWarp>
          </a:bodyPr>
          <a:lstStyle>
            <a:lvl1pPr algn="l">
              <a:defRPr sz="1200">
                <a:latin typeface="Calibri" pitchFamily="34" charset="0"/>
              </a:defRPr>
            </a:lvl1pPr>
          </a:lstStyle>
          <a:p>
            <a:endParaRPr lang="fr-CH" dirty="0"/>
          </a:p>
        </p:txBody>
      </p:sp>
      <p:sp>
        <p:nvSpPr>
          <p:cNvPr id="3" name="Datumsplatzhalter 2"/>
          <p:cNvSpPr>
            <a:spLocks noGrp="1"/>
          </p:cNvSpPr>
          <p:nvPr>
            <p:ph type="dt" idx="1"/>
          </p:nvPr>
        </p:nvSpPr>
        <p:spPr>
          <a:xfrm>
            <a:off x="3815375" y="2"/>
            <a:ext cx="2918831" cy="493316"/>
          </a:xfrm>
          <a:prstGeom prst="rect">
            <a:avLst/>
          </a:prstGeom>
        </p:spPr>
        <p:txBody>
          <a:bodyPr vert="horz" wrap="square" lIns="90163" tIns="45080" rIns="90163" bIns="45080" numCol="1" anchor="t" anchorCtr="0" compatLnSpc="1">
            <a:prstTxWarp prst="textNoShape">
              <a:avLst/>
            </a:prstTxWarp>
          </a:bodyPr>
          <a:lstStyle>
            <a:lvl1pPr algn="r">
              <a:defRPr sz="1200">
                <a:latin typeface="Calibri" pitchFamily="34" charset="0"/>
              </a:defRPr>
            </a:lvl1pPr>
          </a:lstStyle>
          <a:p>
            <a:fld id="{E032694F-FD2E-45AC-9D43-536C462D8729}" type="datetime1">
              <a:rPr lang="fr-CH" smtClean="0"/>
              <a:pPr/>
              <a:t>25.04.2025</a:t>
            </a:fld>
            <a:endParaRPr lang="fr-CH" dirty="0"/>
          </a:p>
        </p:txBody>
      </p:sp>
      <p:sp>
        <p:nvSpPr>
          <p:cNvPr id="4" name="Folienbildplatzhalter 3"/>
          <p:cNvSpPr>
            <a:spLocks noGrp="1" noRot="1" noChangeAspect="1"/>
          </p:cNvSpPr>
          <p:nvPr>
            <p:ph type="sldImg" idx="2"/>
          </p:nvPr>
        </p:nvSpPr>
        <p:spPr>
          <a:xfrm>
            <a:off x="903288" y="741363"/>
            <a:ext cx="4929187" cy="3698875"/>
          </a:xfrm>
          <a:prstGeom prst="rect">
            <a:avLst/>
          </a:prstGeom>
          <a:noFill/>
          <a:ln w="12700">
            <a:solidFill>
              <a:prstClr val="black"/>
            </a:solidFill>
          </a:ln>
        </p:spPr>
        <p:txBody>
          <a:bodyPr vert="horz" wrap="square" lIns="90163" tIns="45080" rIns="90163" bIns="45080" numCol="1" anchor="ctr" anchorCtr="0" compatLnSpc="1">
            <a:prstTxWarp prst="textNoShape">
              <a:avLst/>
            </a:prstTxWarp>
          </a:bodyPr>
          <a:lstStyle/>
          <a:p>
            <a:pPr lvl="0"/>
            <a:endParaRPr lang="en-GB" dirty="0"/>
          </a:p>
        </p:txBody>
      </p:sp>
      <p:sp>
        <p:nvSpPr>
          <p:cNvPr id="5" name="Notizenplatzhalter 4"/>
          <p:cNvSpPr>
            <a:spLocks noGrp="1"/>
          </p:cNvSpPr>
          <p:nvPr>
            <p:ph type="body" sz="quarter" idx="3"/>
          </p:nvPr>
        </p:nvSpPr>
        <p:spPr>
          <a:xfrm>
            <a:off x="673577" y="4686502"/>
            <a:ext cx="5388610" cy="4439840"/>
          </a:xfrm>
          <a:prstGeom prst="rect">
            <a:avLst/>
          </a:prstGeom>
        </p:spPr>
        <p:txBody>
          <a:bodyPr vert="horz" wrap="square" lIns="90163" tIns="45080" rIns="90163" bIns="45080" numCol="1" anchor="t" anchorCtr="0" compatLnSpc="1">
            <a:prstTxWarp prst="textNoShape">
              <a:avLst/>
            </a:prstTxWarp>
            <a:normAutofit/>
          </a:bodyPr>
          <a:lstStyle/>
          <a:p>
            <a:pPr lvl="0"/>
            <a:r>
              <a:rPr lang="fr-CH"/>
              <a:t>Textmasterformate durch Klicken bearbeiten</a:t>
            </a:r>
          </a:p>
          <a:p>
            <a:pPr lvl="1"/>
            <a:r>
              <a:rPr lang="fr-CH"/>
              <a:t>Zweite Ebene</a:t>
            </a:r>
          </a:p>
          <a:p>
            <a:pPr lvl="2"/>
            <a:r>
              <a:rPr lang="fr-CH"/>
              <a:t>Dritte Ebene</a:t>
            </a:r>
          </a:p>
          <a:p>
            <a:pPr lvl="3"/>
            <a:r>
              <a:rPr lang="fr-CH"/>
              <a:t>Vierte Ebene</a:t>
            </a:r>
          </a:p>
          <a:p>
            <a:pPr lvl="4"/>
            <a:r>
              <a:rPr lang="fr-CH"/>
              <a:t>Fünfte Ebene</a:t>
            </a:r>
          </a:p>
        </p:txBody>
      </p:sp>
      <p:sp>
        <p:nvSpPr>
          <p:cNvPr id="6" name="Fußzeilenplatzhalter 5"/>
          <p:cNvSpPr>
            <a:spLocks noGrp="1"/>
          </p:cNvSpPr>
          <p:nvPr>
            <p:ph type="ftr" sz="quarter" idx="4"/>
          </p:nvPr>
        </p:nvSpPr>
        <p:spPr>
          <a:xfrm>
            <a:off x="2" y="9371289"/>
            <a:ext cx="2918831" cy="493316"/>
          </a:xfrm>
          <a:prstGeom prst="rect">
            <a:avLst/>
          </a:prstGeom>
        </p:spPr>
        <p:txBody>
          <a:bodyPr vert="horz" wrap="square" lIns="90163" tIns="45080" rIns="90163" bIns="45080" numCol="1" anchor="b" anchorCtr="0" compatLnSpc="1">
            <a:prstTxWarp prst="textNoShape">
              <a:avLst/>
            </a:prstTxWarp>
          </a:bodyPr>
          <a:lstStyle>
            <a:lvl1pPr algn="l">
              <a:defRPr sz="1200">
                <a:latin typeface="Calibri" pitchFamily="34" charset="0"/>
              </a:defRPr>
            </a:lvl1pPr>
          </a:lstStyle>
          <a:p>
            <a:endParaRPr lang="fr-CH" dirty="0"/>
          </a:p>
        </p:txBody>
      </p:sp>
      <p:sp>
        <p:nvSpPr>
          <p:cNvPr id="7" name="Foliennummernplatzhalter 6"/>
          <p:cNvSpPr>
            <a:spLocks noGrp="1"/>
          </p:cNvSpPr>
          <p:nvPr>
            <p:ph type="sldNum" sz="quarter" idx="5"/>
          </p:nvPr>
        </p:nvSpPr>
        <p:spPr>
          <a:xfrm>
            <a:off x="3815375" y="9371289"/>
            <a:ext cx="2918831" cy="493316"/>
          </a:xfrm>
          <a:prstGeom prst="rect">
            <a:avLst/>
          </a:prstGeom>
        </p:spPr>
        <p:txBody>
          <a:bodyPr vert="horz" wrap="square" lIns="90163" tIns="45080" rIns="90163" bIns="45080" numCol="1" anchor="b" anchorCtr="0" compatLnSpc="1">
            <a:prstTxWarp prst="textNoShape">
              <a:avLst/>
            </a:prstTxWarp>
          </a:bodyPr>
          <a:lstStyle>
            <a:lvl1pPr algn="r">
              <a:defRPr sz="1200">
                <a:latin typeface="Calibri" pitchFamily="34" charset="0"/>
              </a:defRPr>
            </a:lvl1pPr>
          </a:lstStyle>
          <a:p>
            <a:fld id="{C1870A02-3A71-4083-BCC0-4D14A98E74AD}" type="slidenum">
              <a:rPr lang="fr-CH" smtClean="0"/>
              <a:pPr/>
              <a:t>‹N°›</a:t>
            </a:fld>
            <a:endParaRPr lang="fr-CH" dirty="0"/>
          </a:p>
        </p:txBody>
      </p:sp>
    </p:spTree>
    <p:extLst>
      <p:ext uri="{BB962C8B-B14F-4D97-AF65-F5344CB8AC3E}">
        <p14:creationId xmlns:p14="http://schemas.microsoft.com/office/powerpoint/2010/main" val="423931784"/>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ＭＳ Ｐゴシック" pitchFamily="-112" charset="-128"/>
        <a:cs typeface="ＭＳ Ｐゴシック" pitchFamily="-112"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lienbildplatzhalter 1"/>
          <p:cNvSpPr>
            <a:spLocks noGrp="1" noRot="1" noChangeAspect="1"/>
          </p:cNvSpPr>
          <p:nvPr>
            <p:ph type="sldImg"/>
          </p:nvPr>
        </p:nvSpPr>
        <p:spPr bwMode="auto">
          <a:noFill/>
          <a:ln>
            <a:solidFill>
              <a:srgbClr val="000000"/>
            </a:solidFill>
            <a:miter lim="800000"/>
            <a:headEnd/>
            <a:tailEnd/>
          </a:ln>
        </p:spPr>
      </p:sp>
      <p:sp>
        <p:nvSpPr>
          <p:cNvPr id="10243" name="Notizenplatzhalter 2"/>
          <p:cNvSpPr>
            <a:spLocks noGrp="1"/>
          </p:cNvSpPr>
          <p:nvPr>
            <p:ph type="body" idx="1"/>
          </p:nvPr>
        </p:nvSpPr>
        <p:spPr bwMode="auto">
          <a:noFill/>
        </p:spPr>
        <p:txBody>
          <a:bodyPr/>
          <a:lstStyle/>
          <a:p>
            <a:pPr eaLnBrk="1" hangingPunct="1">
              <a:spcBef>
                <a:spcPct val="0"/>
              </a:spcBef>
            </a:pPr>
            <a:endParaRPr lang="fr-CH"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tags" Target="../tags/tag11.xml"/><Relationship Id="rId7"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tags" Target="../tags/tag14.xml"/><Relationship Id="rId5" Type="http://schemas.openxmlformats.org/officeDocument/2006/relationships/tags" Target="../tags/tag13.xml"/><Relationship Id="rId4" Type="http://schemas.openxmlformats.org/officeDocument/2006/relationships/tags" Target="../tags/tag12.xml"/></Relationships>
</file>

<file path=ppt/slideLayouts/_rels/slideLayout16.xml.rels><?xml version="1.0" encoding="UTF-8" standalone="yes"?>
<Relationships xmlns="http://schemas.openxmlformats.org/package/2006/relationships"><Relationship Id="rId8" Type="http://schemas.openxmlformats.org/officeDocument/2006/relationships/tags" Target="../tags/tag22.xml"/><Relationship Id="rId13" Type="http://schemas.openxmlformats.org/officeDocument/2006/relationships/tags" Target="../tags/tag27.xml"/><Relationship Id="rId18" Type="http://schemas.openxmlformats.org/officeDocument/2006/relationships/tags" Target="../tags/tag32.xml"/><Relationship Id="rId3" Type="http://schemas.openxmlformats.org/officeDocument/2006/relationships/tags" Target="../tags/tag17.xml"/><Relationship Id="rId21" Type="http://schemas.openxmlformats.org/officeDocument/2006/relationships/tags" Target="../tags/tag35.xml"/><Relationship Id="rId7" Type="http://schemas.openxmlformats.org/officeDocument/2006/relationships/tags" Target="../tags/tag21.xml"/><Relationship Id="rId12" Type="http://schemas.openxmlformats.org/officeDocument/2006/relationships/tags" Target="../tags/tag26.xml"/><Relationship Id="rId17" Type="http://schemas.openxmlformats.org/officeDocument/2006/relationships/tags" Target="../tags/tag31.xml"/><Relationship Id="rId2" Type="http://schemas.openxmlformats.org/officeDocument/2006/relationships/tags" Target="../tags/tag16.xml"/><Relationship Id="rId16" Type="http://schemas.openxmlformats.org/officeDocument/2006/relationships/tags" Target="../tags/tag30.xml"/><Relationship Id="rId20" Type="http://schemas.openxmlformats.org/officeDocument/2006/relationships/tags" Target="../tags/tag34.xml"/><Relationship Id="rId1" Type="http://schemas.openxmlformats.org/officeDocument/2006/relationships/tags" Target="../tags/tag15.xml"/><Relationship Id="rId6" Type="http://schemas.openxmlformats.org/officeDocument/2006/relationships/tags" Target="../tags/tag20.xml"/><Relationship Id="rId11" Type="http://schemas.openxmlformats.org/officeDocument/2006/relationships/tags" Target="../tags/tag25.xml"/><Relationship Id="rId5" Type="http://schemas.openxmlformats.org/officeDocument/2006/relationships/tags" Target="../tags/tag19.xml"/><Relationship Id="rId15" Type="http://schemas.openxmlformats.org/officeDocument/2006/relationships/tags" Target="../tags/tag29.xml"/><Relationship Id="rId23" Type="http://schemas.openxmlformats.org/officeDocument/2006/relationships/oleObject" Target="../embeddings/oleObject5.bin"/><Relationship Id="rId10" Type="http://schemas.openxmlformats.org/officeDocument/2006/relationships/tags" Target="../tags/tag24.xml"/><Relationship Id="rId19" Type="http://schemas.openxmlformats.org/officeDocument/2006/relationships/tags" Target="../tags/tag33.xml"/><Relationship Id="rId4" Type="http://schemas.openxmlformats.org/officeDocument/2006/relationships/tags" Target="../tags/tag18.xml"/><Relationship Id="rId9" Type="http://schemas.openxmlformats.org/officeDocument/2006/relationships/tags" Target="../tags/tag23.xml"/><Relationship Id="rId14" Type="http://schemas.openxmlformats.org/officeDocument/2006/relationships/tags" Target="../tags/tag28.xml"/><Relationship Id="rId22"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tags" Target="../tags/tag38.xml"/><Relationship Id="rId7" Type="http://schemas.openxmlformats.org/officeDocument/2006/relationships/slideMaster" Target="../slideMasters/slideMaster1.xml"/><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oleObject" Target="../embeddings/oleObject7.bin"/><Relationship Id="rId5" Type="http://schemas.openxmlformats.org/officeDocument/2006/relationships/slideMaster" Target="../slideMasters/slideMaster1.xml"/><Relationship Id="rId4" Type="http://schemas.openxmlformats.org/officeDocument/2006/relationships/tags" Target="../tags/tag45.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tags" Target="../tags/tag46.xml"/><Relationship Id="rId5" Type="http://schemas.openxmlformats.org/officeDocument/2006/relationships/oleObject" Target="../embeddings/oleObject8.bin"/><Relationship Id="rId4"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5" Type="http://schemas.openxmlformats.org/officeDocument/2006/relationships/oleObject" Target="../embeddings/oleObject9.bin"/><Relationship Id="rId4"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59.xml"/><Relationship Id="rId13" Type="http://schemas.openxmlformats.org/officeDocument/2006/relationships/tags" Target="../tags/tag64.xml"/><Relationship Id="rId3" Type="http://schemas.openxmlformats.org/officeDocument/2006/relationships/tags" Target="../tags/tag54.xml"/><Relationship Id="rId7" Type="http://schemas.openxmlformats.org/officeDocument/2006/relationships/tags" Target="../tags/tag58.xml"/><Relationship Id="rId12" Type="http://schemas.openxmlformats.org/officeDocument/2006/relationships/tags" Target="../tags/tag63.xml"/><Relationship Id="rId2" Type="http://schemas.openxmlformats.org/officeDocument/2006/relationships/tags" Target="../tags/tag53.xml"/><Relationship Id="rId16" Type="http://schemas.openxmlformats.org/officeDocument/2006/relationships/oleObject" Target="../embeddings/oleObject10.bin"/><Relationship Id="rId1" Type="http://schemas.openxmlformats.org/officeDocument/2006/relationships/tags" Target="../tags/tag52.xml"/><Relationship Id="rId6" Type="http://schemas.openxmlformats.org/officeDocument/2006/relationships/tags" Target="../tags/tag57.xml"/><Relationship Id="rId11" Type="http://schemas.openxmlformats.org/officeDocument/2006/relationships/tags" Target="../tags/tag62.xml"/><Relationship Id="rId5" Type="http://schemas.openxmlformats.org/officeDocument/2006/relationships/tags" Target="../tags/tag56.xml"/><Relationship Id="rId15" Type="http://schemas.openxmlformats.org/officeDocument/2006/relationships/slideMaster" Target="../slideMasters/slideMaster1.xml"/><Relationship Id="rId10" Type="http://schemas.openxmlformats.org/officeDocument/2006/relationships/tags" Target="../tags/tag61.xml"/><Relationship Id="rId4" Type="http://schemas.openxmlformats.org/officeDocument/2006/relationships/tags" Target="../tags/tag55.xml"/><Relationship Id="rId9" Type="http://schemas.openxmlformats.org/officeDocument/2006/relationships/tags" Target="../tags/tag60.xml"/><Relationship Id="rId14" Type="http://schemas.openxmlformats.org/officeDocument/2006/relationships/tags" Target="../tags/tag65.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73.xml"/><Relationship Id="rId13" Type="http://schemas.openxmlformats.org/officeDocument/2006/relationships/slideMaster" Target="../slideMasters/slideMaster1.xml"/><Relationship Id="rId3" Type="http://schemas.openxmlformats.org/officeDocument/2006/relationships/tags" Target="../tags/tag68.xml"/><Relationship Id="rId7" Type="http://schemas.openxmlformats.org/officeDocument/2006/relationships/tags" Target="../tags/tag72.xml"/><Relationship Id="rId12" Type="http://schemas.openxmlformats.org/officeDocument/2006/relationships/tags" Target="../tags/tag77.xml"/><Relationship Id="rId2" Type="http://schemas.openxmlformats.org/officeDocument/2006/relationships/tags" Target="../tags/tag67.xml"/><Relationship Id="rId1" Type="http://schemas.openxmlformats.org/officeDocument/2006/relationships/tags" Target="../tags/tag66.xml"/><Relationship Id="rId6" Type="http://schemas.openxmlformats.org/officeDocument/2006/relationships/tags" Target="../tags/tag71.xml"/><Relationship Id="rId11" Type="http://schemas.openxmlformats.org/officeDocument/2006/relationships/tags" Target="../tags/tag76.xml"/><Relationship Id="rId5" Type="http://schemas.openxmlformats.org/officeDocument/2006/relationships/tags" Target="../tags/tag70.xml"/><Relationship Id="rId10" Type="http://schemas.openxmlformats.org/officeDocument/2006/relationships/tags" Target="../tags/tag75.xml"/><Relationship Id="rId4" Type="http://schemas.openxmlformats.org/officeDocument/2006/relationships/tags" Target="../tags/tag69.xml"/><Relationship Id="rId9" Type="http://schemas.openxmlformats.org/officeDocument/2006/relationships/tags" Target="../tags/tag74.xml"/><Relationship Id="rId14" Type="http://schemas.openxmlformats.org/officeDocument/2006/relationships/oleObject" Target="../embeddings/oleObject11.bin"/></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85.xml"/><Relationship Id="rId3" Type="http://schemas.openxmlformats.org/officeDocument/2006/relationships/tags" Target="../tags/tag80.xml"/><Relationship Id="rId7" Type="http://schemas.openxmlformats.org/officeDocument/2006/relationships/tags" Target="../tags/tag84.xml"/><Relationship Id="rId12" Type="http://schemas.openxmlformats.org/officeDocument/2006/relationships/oleObject" Target="../embeddings/oleObject12.bin"/><Relationship Id="rId2" Type="http://schemas.openxmlformats.org/officeDocument/2006/relationships/tags" Target="../tags/tag79.xml"/><Relationship Id="rId1" Type="http://schemas.openxmlformats.org/officeDocument/2006/relationships/tags" Target="../tags/tag78.xml"/><Relationship Id="rId6" Type="http://schemas.openxmlformats.org/officeDocument/2006/relationships/tags" Target="../tags/tag83.xml"/><Relationship Id="rId11" Type="http://schemas.openxmlformats.org/officeDocument/2006/relationships/slideMaster" Target="../slideMasters/slideMaster1.xml"/><Relationship Id="rId5" Type="http://schemas.openxmlformats.org/officeDocument/2006/relationships/tags" Target="../tags/tag82.xml"/><Relationship Id="rId10" Type="http://schemas.openxmlformats.org/officeDocument/2006/relationships/tags" Target="../tags/tag87.xml"/><Relationship Id="rId4" Type="http://schemas.openxmlformats.org/officeDocument/2006/relationships/tags" Target="../tags/tag81.xml"/><Relationship Id="rId9" Type="http://schemas.openxmlformats.org/officeDocument/2006/relationships/tags" Target="../tags/tag86.xml"/></Relationships>
</file>

<file path=ppt/slideLayouts/_rels/slideLayout25.xml.rels><?xml version="1.0" encoding="UTF-8" standalone="yes"?>
<Relationships xmlns="http://schemas.openxmlformats.org/package/2006/relationships"><Relationship Id="rId8" Type="http://schemas.openxmlformats.org/officeDocument/2006/relationships/tags" Target="../tags/tag95.xml"/><Relationship Id="rId3" Type="http://schemas.openxmlformats.org/officeDocument/2006/relationships/tags" Target="../tags/tag90.xml"/><Relationship Id="rId7" Type="http://schemas.openxmlformats.org/officeDocument/2006/relationships/tags" Target="../tags/tag94.xml"/><Relationship Id="rId2" Type="http://schemas.openxmlformats.org/officeDocument/2006/relationships/tags" Target="../tags/tag89.xml"/><Relationship Id="rId1" Type="http://schemas.openxmlformats.org/officeDocument/2006/relationships/tags" Target="../tags/tag88.xml"/><Relationship Id="rId6" Type="http://schemas.openxmlformats.org/officeDocument/2006/relationships/tags" Target="../tags/tag93.xml"/><Relationship Id="rId5" Type="http://schemas.openxmlformats.org/officeDocument/2006/relationships/tags" Target="../tags/tag92.xml"/><Relationship Id="rId10" Type="http://schemas.openxmlformats.org/officeDocument/2006/relationships/oleObject" Target="../embeddings/oleObject13.bin"/><Relationship Id="rId4" Type="http://schemas.openxmlformats.org/officeDocument/2006/relationships/tags" Target="../tags/tag91.xml"/><Relationship Id="rId9"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tags" Target="../tags/tag98.xml"/><Relationship Id="rId7" Type="http://schemas.openxmlformats.org/officeDocument/2006/relationships/slideMaster" Target="../slideMasters/slideMaster1.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5" Type="http://schemas.openxmlformats.org/officeDocument/2006/relationships/tags" Target="../tags/tag100.xml"/><Relationship Id="rId4" Type="http://schemas.openxmlformats.org/officeDocument/2006/relationships/tags" Target="../tags/tag99.xml"/></Relationships>
</file>

<file path=ppt/slideLayouts/_rels/slideLayout27.xml.rels><?xml version="1.0" encoding="UTF-8" standalone="yes"?>
<Relationships xmlns="http://schemas.openxmlformats.org/package/2006/relationships"><Relationship Id="rId8" Type="http://schemas.openxmlformats.org/officeDocument/2006/relationships/tags" Target="../tags/tag109.xml"/><Relationship Id="rId13" Type="http://schemas.openxmlformats.org/officeDocument/2006/relationships/oleObject" Target="../embeddings/oleObject15.bin"/><Relationship Id="rId3" Type="http://schemas.openxmlformats.org/officeDocument/2006/relationships/tags" Target="../tags/tag104.xml"/><Relationship Id="rId7" Type="http://schemas.openxmlformats.org/officeDocument/2006/relationships/tags" Target="../tags/tag108.xml"/><Relationship Id="rId12" Type="http://schemas.openxmlformats.org/officeDocument/2006/relationships/slideMaster" Target="../slideMasters/slideMaster1.xml"/><Relationship Id="rId2" Type="http://schemas.openxmlformats.org/officeDocument/2006/relationships/tags" Target="../tags/tag103.xml"/><Relationship Id="rId1" Type="http://schemas.openxmlformats.org/officeDocument/2006/relationships/tags" Target="../tags/tag102.xml"/><Relationship Id="rId6" Type="http://schemas.openxmlformats.org/officeDocument/2006/relationships/tags" Target="../tags/tag107.xml"/><Relationship Id="rId11" Type="http://schemas.openxmlformats.org/officeDocument/2006/relationships/tags" Target="../tags/tag112.xml"/><Relationship Id="rId5" Type="http://schemas.openxmlformats.org/officeDocument/2006/relationships/tags" Target="../tags/tag106.xml"/><Relationship Id="rId10" Type="http://schemas.openxmlformats.org/officeDocument/2006/relationships/tags" Target="../tags/tag111.xml"/><Relationship Id="rId4" Type="http://schemas.openxmlformats.org/officeDocument/2006/relationships/tags" Target="../tags/tag105.xml"/><Relationship Id="rId9" Type="http://schemas.openxmlformats.org/officeDocument/2006/relationships/tags" Target="../tags/tag110.xml"/></Relationships>
</file>

<file path=ppt/slideLayouts/_rels/slideLayout2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13.xml"/></Relationships>
</file>

<file path=ppt/slideLayouts/_rels/slideLayout29.xml.rels><?xml version="1.0" encoding="UTF-8" standalone="yes"?>
<Relationships xmlns="http://schemas.openxmlformats.org/package/2006/relationships"><Relationship Id="rId3" Type="http://schemas.openxmlformats.org/officeDocument/2006/relationships/tags" Target="../tags/tag116.xml"/><Relationship Id="rId2" Type="http://schemas.openxmlformats.org/officeDocument/2006/relationships/tags" Target="../tags/tag115.xml"/><Relationship Id="rId1" Type="http://schemas.openxmlformats.org/officeDocument/2006/relationships/tags" Target="../tags/tag114.xml"/><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19.xml"/><Relationship Id="rId2" Type="http://schemas.openxmlformats.org/officeDocument/2006/relationships/tags" Target="../tags/tag118.xml"/><Relationship Id="rId1" Type="http://schemas.openxmlformats.org/officeDocument/2006/relationships/tags" Target="../tags/tag117.xml"/><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tags" Target="../tags/tag122.xml"/><Relationship Id="rId7" Type="http://schemas.openxmlformats.org/officeDocument/2006/relationships/slideMaster" Target="../slideMasters/slideMaster1.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tags" Target="../tags/tag125.xml"/><Relationship Id="rId5" Type="http://schemas.openxmlformats.org/officeDocument/2006/relationships/tags" Target="../tags/tag124.xml"/><Relationship Id="rId4" Type="http://schemas.openxmlformats.org/officeDocument/2006/relationships/tags" Target="../tags/tag123.xml"/></Relationships>
</file>

<file path=ppt/slideLayouts/_rels/slideLayout32.xml.rels><?xml version="1.0" encoding="UTF-8" standalone="yes"?>
<Relationships xmlns="http://schemas.openxmlformats.org/package/2006/relationships"><Relationship Id="rId8" Type="http://schemas.openxmlformats.org/officeDocument/2006/relationships/tags" Target="../tags/tag133.xml"/><Relationship Id="rId13" Type="http://schemas.openxmlformats.org/officeDocument/2006/relationships/tags" Target="../tags/tag138.xml"/><Relationship Id="rId18" Type="http://schemas.openxmlformats.org/officeDocument/2006/relationships/tags" Target="../tags/tag143.xml"/><Relationship Id="rId3" Type="http://schemas.openxmlformats.org/officeDocument/2006/relationships/tags" Target="../tags/tag128.xml"/><Relationship Id="rId21" Type="http://schemas.openxmlformats.org/officeDocument/2006/relationships/tags" Target="../tags/tag146.xml"/><Relationship Id="rId7" Type="http://schemas.openxmlformats.org/officeDocument/2006/relationships/tags" Target="../tags/tag132.xml"/><Relationship Id="rId12" Type="http://schemas.openxmlformats.org/officeDocument/2006/relationships/tags" Target="../tags/tag137.xml"/><Relationship Id="rId17" Type="http://schemas.openxmlformats.org/officeDocument/2006/relationships/tags" Target="../tags/tag142.xml"/><Relationship Id="rId2" Type="http://schemas.openxmlformats.org/officeDocument/2006/relationships/tags" Target="../tags/tag127.xml"/><Relationship Id="rId16" Type="http://schemas.openxmlformats.org/officeDocument/2006/relationships/tags" Target="../tags/tag141.xml"/><Relationship Id="rId20" Type="http://schemas.openxmlformats.org/officeDocument/2006/relationships/tags" Target="../tags/tag145.xml"/><Relationship Id="rId1" Type="http://schemas.openxmlformats.org/officeDocument/2006/relationships/tags" Target="../tags/tag126.xml"/><Relationship Id="rId6" Type="http://schemas.openxmlformats.org/officeDocument/2006/relationships/tags" Target="../tags/tag131.xml"/><Relationship Id="rId11" Type="http://schemas.openxmlformats.org/officeDocument/2006/relationships/tags" Target="../tags/tag136.xml"/><Relationship Id="rId5" Type="http://schemas.openxmlformats.org/officeDocument/2006/relationships/tags" Target="../tags/tag130.xml"/><Relationship Id="rId15" Type="http://schemas.openxmlformats.org/officeDocument/2006/relationships/tags" Target="../tags/tag140.xml"/><Relationship Id="rId23" Type="http://schemas.openxmlformats.org/officeDocument/2006/relationships/oleObject" Target="../embeddings/oleObject5.bin"/><Relationship Id="rId10" Type="http://schemas.openxmlformats.org/officeDocument/2006/relationships/tags" Target="../tags/tag135.xml"/><Relationship Id="rId19" Type="http://schemas.openxmlformats.org/officeDocument/2006/relationships/tags" Target="../tags/tag144.xml"/><Relationship Id="rId4" Type="http://schemas.openxmlformats.org/officeDocument/2006/relationships/tags" Target="../tags/tag129.xml"/><Relationship Id="rId9" Type="http://schemas.openxmlformats.org/officeDocument/2006/relationships/tags" Target="../tags/tag134.xml"/><Relationship Id="rId14" Type="http://schemas.openxmlformats.org/officeDocument/2006/relationships/tags" Target="../tags/tag139.xml"/><Relationship Id="rId22"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47.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50.xml"/><Relationship Id="rId2" Type="http://schemas.openxmlformats.org/officeDocument/2006/relationships/tags" Target="../tags/tag149.xml"/><Relationship Id="rId1" Type="http://schemas.openxmlformats.org/officeDocument/2006/relationships/tags" Target="../tags/tag148.xml"/><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tags" Target="../tags/tag156.xml"/><Relationship Id="rId7" Type="http://schemas.openxmlformats.org/officeDocument/2006/relationships/slideMaster" Target="../slideMasters/slideMaster1.xml"/><Relationship Id="rId2" Type="http://schemas.openxmlformats.org/officeDocument/2006/relationships/tags" Target="../tags/tag155.xml"/><Relationship Id="rId1" Type="http://schemas.openxmlformats.org/officeDocument/2006/relationships/tags" Target="../tags/tag154.xml"/><Relationship Id="rId6" Type="http://schemas.openxmlformats.org/officeDocument/2006/relationships/tags" Target="../tags/tag159.xml"/><Relationship Id="rId5" Type="http://schemas.openxmlformats.org/officeDocument/2006/relationships/tags" Target="../tags/tag158.xml"/><Relationship Id="rId4" Type="http://schemas.openxmlformats.org/officeDocument/2006/relationships/tags" Target="../tags/tag157.xml"/></Relationships>
</file>

<file path=ppt/slideLayouts/_rels/slideLayout37.xml.rels><?xml version="1.0" encoding="UTF-8" standalone="yes"?>
<Relationships xmlns="http://schemas.openxmlformats.org/package/2006/relationships"><Relationship Id="rId8" Type="http://schemas.openxmlformats.org/officeDocument/2006/relationships/tags" Target="../tags/tag167.xml"/><Relationship Id="rId13" Type="http://schemas.openxmlformats.org/officeDocument/2006/relationships/tags" Target="../tags/tag172.xml"/><Relationship Id="rId18" Type="http://schemas.openxmlformats.org/officeDocument/2006/relationships/tags" Target="../tags/tag177.xml"/><Relationship Id="rId3" Type="http://schemas.openxmlformats.org/officeDocument/2006/relationships/tags" Target="../tags/tag162.xml"/><Relationship Id="rId21" Type="http://schemas.openxmlformats.org/officeDocument/2006/relationships/tags" Target="../tags/tag180.xml"/><Relationship Id="rId7" Type="http://schemas.openxmlformats.org/officeDocument/2006/relationships/tags" Target="../tags/tag166.xml"/><Relationship Id="rId12" Type="http://schemas.openxmlformats.org/officeDocument/2006/relationships/tags" Target="../tags/tag171.xml"/><Relationship Id="rId17" Type="http://schemas.openxmlformats.org/officeDocument/2006/relationships/tags" Target="../tags/tag176.xml"/><Relationship Id="rId2" Type="http://schemas.openxmlformats.org/officeDocument/2006/relationships/tags" Target="../tags/tag161.xml"/><Relationship Id="rId16" Type="http://schemas.openxmlformats.org/officeDocument/2006/relationships/tags" Target="../tags/tag175.xml"/><Relationship Id="rId20" Type="http://schemas.openxmlformats.org/officeDocument/2006/relationships/tags" Target="../tags/tag179.xml"/><Relationship Id="rId1" Type="http://schemas.openxmlformats.org/officeDocument/2006/relationships/tags" Target="../tags/tag160.xml"/><Relationship Id="rId6" Type="http://schemas.openxmlformats.org/officeDocument/2006/relationships/tags" Target="../tags/tag165.xml"/><Relationship Id="rId11" Type="http://schemas.openxmlformats.org/officeDocument/2006/relationships/tags" Target="../tags/tag170.xml"/><Relationship Id="rId5" Type="http://schemas.openxmlformats.org/officeDocument/2006/relationships/tags" Target="../tags/tag164.xml"/><Relationship Id="rId15" Type="http://schemas.openxmlformats.org/officeDocument/2006/relationships/tags" Target="../tags/tag174.xml"/><Relationship Id="rId23" Type="http://schemas.openxmlformats.org/officeDocument/2006/relationships/oleObject" Target="../embeddings/oleObject5.bin"/><Relationship Id="rId10" Type="http://schemas.openxmlformats.org/officeDocument/2006/relationships/tags" Target="../tags/tag169.xml"/><Relationship Id="rId19" Type="http://schemas.openxmlformats.org/officeDocument/2006/relationships/tags" Target="../tags/tag178.xml"/><Relationship Id="rId4" Type="http://schemas.openxmlformats.org/officeDocument/2006/relationships/tags" Target="../tags/tag163.xml"/><Relationship Id="rId9" Type="http://schemas.openxmlformats.org/officeDocument/2006/relationships/tags" Target="../tags/tag168.xml"/><Relationship Id="rId14" Type="http://schemas.openxmlformats.org/officeDocument/2006/relationships/tags" Target="../tags/tag173.xml"/><Relationship Id="rId22"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81.xml"/></Relationships>
</file>

<file path=ppt/slideLayouts/_rels/slideLayout39.xml.rels><?xml version="1.0" encoding="UTF-8" standalone="yes"?>
<Relationships xmlns="http://schemas.openxmlformats.org/package/2006/relationships"><Relationship Id="rId3" Type="http://schemas.openxmlformats.org/officeDocument/2006/relationships/tags" Target="../tags/tag184.xml"/><Relationship Id="rId2" Type="http://schemas.openxmlformats.org/officeDocument/2006/relationships/tags" Target="../tags/tag183.xml"/><Relationship Id="rId1" Type="http://schemas.openxmlformats.org/officeDocument/2006/relationships/tags" Target="../tags/tag182.xml"/><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tags" Target="../tags/tag187.xml"/><Relationship Id="rId2" Type="http://schemas.openxmlformats.org/officeDocument/2006/relationships/tags" Target="../tags/tag186.xml"/><Relationship Id="rId1" Type="http://schemas.openxmlformats.org/officeDocument/2006/relationships/tags" Target="../tags/tag185.xml"/><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tags" Target="../tags/tag190.xml"/><Relationship Id="rId7" Type="http://schemas.openxmlformats.org/officeDocument/2006/relationships/slideMaster" Target="../slideMasters/slideMaster1.xml"/><Relationship Id="rId2" Type="http://schemas.openxmlformats.org/officeDocument/2006/relationships/tags" Target="../tags/tag189.xml"/><Relationship Id="rId1" Type="http://schemas.openxmlformats.org/officeDocument/2006/relationships/tags" Target="../tags/tag188.xml"/><Relationship Id="rId6" Type="http://schemas.openxmlformats.org/officeDocument/2006/relationships/tags" Target="../tags/tag193.xml"/><Relationship Id="rId5" Type="http://schemas.openxmlformats.org/officeDocument/2006/relationships/tags" Target="../tags/tag192.xml"/><Relationship Id="rId4" Type="http://schemas.openxmlformats.org/officeDocument/2006/relationships/tags" Target="../tags/tag191.xml"/></Relationships>
</file>

<file path=ppt/slideLayouts/_rels/slideLayout42.xml.rels><?xml version="1.0" encoding="UTF-8" standalone="yes"?>
<Relationships xmlns="http://schemas.openxmlformats.org/package/2006/relationships"><Relationship Id="rId8" Type="http://schemas.openxmlformats.org/officeDocument/2006/relationships/tags" Target="../tags/tag201.xml"/><Relationship Id="rId13" Type="http://schemas.openxmlformats.org/officeDocument/2006/relationships/tags" Target="../tags/tag206.xml"/><Relationship Id="rId18" Type="http://schemas.openxmlformats.org/officeDocument/2006/relationships/tags" Target="../tags/tag211.xml"/><Relationship Id="rId3" Type="http://schemas.openxmlformats.org/officeDocument/2006/relationships/tags" Target="../tags/tag196.xml"/><Relationship Id="rId21" Type="http://schemas.openxmlformats.org/officeDocument/2006/relationships/tags" Target="../tags/tag214.xml"/><Relationship Id="rId7" Type="http://schemas.openxmlformats.org/officeDocument/2006/relationships/tags" Target="../tags/tag200.xml"/><Relationship Id="rId12" Type="http://schemas.openxmlformats.org/officeDocument/2006/relationships/tags" Target="../tags/tag205.xml"/><Relationship Id="rId17" Type="http://schemas.openxmlformats.org/officeDocument/2006/relationships/tags" Target="../tags/tag210.xml"/><Relationship Id="rId2" Type="http://schemas.openxmlformats.org/officeDocument/2006/relationships/tags" Target="../tags/tag195.xml"/><Relationship Id="rId16" Type="http://schemas.openxmlformats.org/officeDocument/2006/relationships/tags" Target="../tags/tag209.xml"/><Relationship Id="rId20" Type="http://schemas.openxmlformats.org/officeDocument/2006/relationships/tags" Target="../tags/tag213.xml"/><Relationship Id="rId1" Type="http://schemas.openxmlformats.org/officeDocument/2006/relationships/tags" Target="../tags/tag194.xml"/><Relationship Id="rId6" Type="http://schemas.openxmlformats.org/officeDocument/2006/relationships/tags" Target="../tags/tag199.xml"/><Relationship Id="rId11" Type="http://schemas.openxmlformats.org/officeDocument/2006/relationships/tags" Target="../tags/tag204.xml"/><Relationship Id="rId5" Type="http://schemas.openxmlformats.org/officeDocument/2006/relationships/tags" Target="../tags/tag198.xml"/><Relationship Id="rId15" Type="http://schemas.openxmlformats.org/officeDocument/2006/relationships/tags" Target="../tags/tag208.xml"/><Relationship Id="rId23" Type="http://schemas.openxmlformats.org/officeDocument/2006/relationships/oleObject" Target="../embeddings/oleObject5.bin"/><Relationship Id="rId10" Type="http://schemas.openxmlformats.org/officeDocument/2006/relationships/tags" Target="../tags/tag203.xml"/><Relationship Id="rId19" Type="http://schemas.openxmlformats.org/officeDocument/2006/relationships/tags" Target="../tags/tag212.xml"/><Relationship Id="rId4" Type="http://schemas.openxmlformats.org/officeDocument/2006/relationships/tags" Target="../tags/tag197.xml"/><Relationship Id="rId9" Type="http://schemas.openxmlformats.org/officeDocument/2006/relationships/tags" Target="../tags/tag202.xml"/><Relationship Id="rId14" Type="http://schemas.openxmlformats.org/officeDocument/2006/relationships/tags" Target="../tags/tag207.xml"/><Relationship Id="rId22"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215.xml"/></Relationships>
</file>

<file path=ppt/slideLayouts/_rels/slideLayout44.xml.rels><?xml version="1.0" encoding="UTF-8" standalone="yes"?>
<Relationships xmlns="http://schemas.openxmlformats.org/package/2006/relationships"><Relationship Id="rId3" Type="http://schemas.openxmlformats.org/officeDocument/2006/relationships/tags" Target="../tags/tag218.xml"/><Relationship Id="rId2" Type="http://schemas.openxmlformats.org/officeDocument/2006/relationships/tags" Target="../tags/tag217.xml"/><Relationship Id="rId1" Type="http://schemas.openxmlformats.org/officeDocument/2006/relationships/tags" Target="../tags/tag216.xml"/><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3" Type="http://schemas.openxmlformats.org/officeDocument/2006/relationships/tags" Target="../tags/tag221.xml"/><Relationship Id="rId2" Type="http://schemas.openxmlformats.org/officeDocument/2006/relationships/tags" Target="../tags/tag220.xml"/><Relationship Id="rId1" Type="http://schemas.openxmlformats.org/officeDocument/2006/relationships/tags" Target="../tags/tag219.xml"/><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tags" Target="../tags/tag224.xml"/><Relationship Id="rId7" Type="http://schemas.openxmlformats.org/officeDocument/2006/relationships/slideMaster" Target="../slideMasters/slideMaster1.xml"/><Relationship Id="rId2" Type="http://schemas.openxmlformats.org/officeDocument/2006/relationships/tags" Target="../tags/tag223.xml"/><Relationship Id="rId1" Type="http://schemas.openxmlformats.org/officeDocument/2006/relationships/tags" Target="../tags/tag222.xml"/><Relationship Id="rId6" Type="http://schemas.openxmlformats.org/officeDocument/2006/relationships/tags" Target="../tags/tag227.xml"/><Relationship Id="rId5" Type="http://schemas.openxmlformats.org/officeDocument/2006/relationships/tags" Target="../tags/tag226.xml"/><Relationship Id="rId4" Type="http://schemas.openxmlformats.org/officeDocument/2006/relationships/tags" Target="../tags/tag225.xml"/></Relationships>
</file>

<file path=ppt/slideLayouts/_rels/slideLayout47.xml.rels><?xml version="1.0" encoding="UTF-8" standalone="yes"?>
<Relationships xmlns="http://schemas.openxmlformats.org/package/2006/relationships"><Relationship Id="rId8" Type="http://schemas.openxmlformats.org/officeDocument/2006/relationships/tags" Target="../tags/tag235.xml"/><Relationship Id="rId13" Type="http://schemas.openxmlformats.org/officeDocument/2006/relationships/tags" Target="../tags/tag240.xml"/><Relationship Id="rId18" Type="http://schemas.openxmlformats.org/officeDocument/2006/relationships/tags" Target="../tags/tag245.xml"/><Relationship Id="rId3" Type="http://schemas.openxmlformats.org/officeDocument/2006/relationships/tags" Target="../tags/tag230.xml"/><Relationship Id="rId21" Type="http://schemas.openxmlformats.org/officeDocument/2006/relationships/tags" Target="../tags/tag248.xml"/><Relationship Id="rId7" Type="http://schemas.openxmlformats.org/officeDocument/2006/relationships/tags" Target="../tags/tag234.xml"/><Relationship Id="rId12" Type="http://schemas.openxmlformats.org/officeDocument/2006/relationships/tags" Target="../tags/tag239.xml"/><Relationship Id="rId17" Type="http://schemas.openxmlformats.org/officeDocument/2006/relationships/tags" Target="../tags/tag244.xml"/><Relationship Id="rId2" Type="http://schemas.openxmlformats.org/officeDocument/2006/relationships/tags" Target="../tags/tag229.xml"/><Relationship Id="rId16" Type="http://schemas.openxmlformats.org/officeDocument/2006/relationships/tags" Target="../tags/tag243.xml"/><Relationship Id="rId20" Type="http://schemas.openxmlformats.org/officeDocument/2006/relationships/tags" Target="../tags/tag247.xml"/><Relationship Id="rId1" Type="http://schemas.openxmlformats.org/officeDocument/2006/relationships/tags" Target="../tags/tag228.xml"/><Relationship Id="rId6" Type="http://schemas.openxmlformats.org/officeDocument/2006/relationships/tags" Target="../tags/tag233.xml"/><Relationship Id="rId11" Type="http://schemas.openxmlformats.org/officeDocument/2006/relationships/tags" Target="../tags/tag238.xml"/><Relationship Id="rId5" Type="http://schemas.openxmlformats.org/officeDocument/2006/relationships/tags" Target="../tags/tag232.xml"/><Relationship Id="rId15" Type="http://schemas.openxmlformats.org/officeDocument/2006/relationships/tags" Target="../tags/tag242.xml"/><Relationship Id="rId23" Type="http://schemas.openxmlformats.org/officeDocument/2006/relationships/oleObject" Target="../embeddings/oleObject5.bin"/><Relationship Id="rId10" Type="http://schemas.openxmlformats.org/officeDocument/2006/relationships/tags" Target="../tags/tag237.xml"/><Relationship Id="rId19" Type="http://schemas.openxmlformats.org/officeDocument/2006/relationships/tags" Target="../tags/tag246.xml"/><Relationship Id="rId4" Type="http://schemas.openxmlformats.org/officeDocument/2006/relationships/tags" Target="../tags/tag231.xml"/><Relationship Id="rId9" Type="http://schemas.openxmlformats.org/officeDocument/2006/relationships/tags" Target="../tags/tag236.xml"/><Relationship Id="rId14" Type="http://schemas.openxmlformats.org/officeDocument/2006/relationships/tags" Target="../tags/tag241.xml"/><Relationship Id="rId22"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94E433-EA75-4625-8A73-516F56453032}"/>
              </a:ext>
            </a:extLst>
          </p:cNvPr>
          <p:cNvSpPr>
            <a:spLocks noGrp="1"/>
          </p:cNvSpPr>
          <p:nvPr>
            <p:ph type="ctrTitle"/>
          </p:nvPr>
        </p:nvSpPr>
        <p:spPr>
          <a:xfrm>
            <a:off x="1143000" y="1122363"/>
            <a:ext cx="6858000" cy="2387600"/>
          </a:xfrm>
        </p:spPr>
        <p:txBody>
          <a:bodyPr anchor="b"/>
          <a:lstStyle>
            <a:lvl1pPr algn="ctr">
              <a:defRPr sz="6000"/>
            </a:lvl1pPr>
          </a:lstStyle>
          <a:p>
            <a:r>
              <a:rPr lang="fr-FR"/>
              <a:t>Modifiez le style du titre</a:t>
            </a:r>
            <a:endParaRPr lang="fr-CH"/>
          </a:p>
        </p:txBody>
      </p:sp>
      <p:sp>
        <p:nvSpPr>
          <p:cNvPr id="3" name="Sous-titre 2">
            <a:extLst>
              <a:ext uri="{FF2B5EF4-FFF2-40B4-BE49-F238E27FC236}">
                <a16:creationId xmlns:a16="http://schemas.microsoft.com/office/drawing/2014/main" id="{B8C12A61-FC2A-43D2-A603-3BB7295B5789}"/>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H"/>
          </a:p>
        </p:txBody>
      </p:sp>
      <p:sp>
        <p:nvSpPr>
          <p:cNvPr id="4" name="Espace réservé de la date 3">
            <a:extLst>
              <a:ext uri="{FF2B5EF4-FFF2-40B4-BE49-F238E27FC236}">
                <a16:creationId xmlns:a16="http://schemas.microsoft.com/office/drawing/2014/main" id="{EED5BCF6-DFFA-4872-9BBB-0395267F4B42}"/>
              </a:ext>
            </a:extLst>
          </p:cNvPr>
          <p:cNvSpPr>
            <a:spLocks noGrp="1"/>
          </p:cNvSpPr>
          <p:nvPr>
            <p:ph type="dt" sz="half" idx="10"/>
          </p:nvPr>
        </p:nvSpPr>
        <p:spPr/>
        <p:txBody>
          <a:bodyPr/>
          <a:lstStyle/>
          <a:p>
            <a:endParaRPr lang="fr-CH"/>
          </a:p>
        </p:txBody>
      </p:sp>
      <p:sp>
        <p:nvSpPr>
          <p:cNvPr id="5" name="Espace réservé du pied de page 4">
            <a:extLst>
              <a:ext uri="{FF2B5EF4-FFF2-40B4-BE49-F238E27FC236}">
                <a16:creationId xmlns:a16="http://schemas.microsoft.com/office/drawing/2014/main" id="{F28CB1EE-2F12-48CE-8CC9-ABCDA4B55C83}"/>
              </a:ext>
            </a:extLst>
          </p:cNvPr>
          <p:cNvSpPr>
            <a:spLocks noGrp="1"/>
          </p:cNvSpPr>
          <p:nvPr>
            <p:ph type="ftr" sz="quarter" idx="11"/>
          </p:nvPr>
        </p:nvSpPr>
        <p:spPr/>
        <p:txBody>
          <a:bodyPr/>
          <a:lstStyle/>
          <a:p>
            <a:r>
              <a:rPr lang="fr-CH"/>
              <a:t>Compte rendu</a:t>
            </a:r>
          </a:p>
        </p:txBody>
      </p:sp>
      <p:sp>
        <p:nvSpPr>
          <p:cNvPr id="6" name="Espace réservé du numéro de diapositive 5">
            <a:extLst>
              <a:ext uri="{FF2B5EF4-FFF2-40B4-BE49-F238E27FC236}">
                <a16:creationId xmlns:a16="http://schemas.microsoft.com/office/drawing/2014/main" id="{5B4C9FEE-C350-4BBA-B4C2-35AB2C46844B}"/>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447834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FA789A-3868-45DC-904A-1CCF38AE7F9A}"/>
              </a:ext>
            </a:extLst>
          </p:cNvPr>
          <p:cNvSpPr>
            <a:spLocks noGrp="1"/>
          </p:cNvSpPr>
          <p:nvPr>
            <p:ph type="title"/>
          </p:nvPr>
        </p:nvSpPr>
        <p:spPr/>
        <p:txBody>
          <a:bodyPr/>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B5F9F3B3-4E68-444E-AF83-553A88B0D23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63F3DF45-A2AA-4EB5-9BB0-307AC98C5713}"/>
              </a:ext>
            </a:extLst>
          </p:cNvPr>
          <p:cNvSpPr>
            <a:spLocks noGrp="1"/>
          </p:cNvSpPr>
          <p:nvPr>
            <p:ph type="dt" sz="half" idx="10"/>
          </p:nvPr>
        </p:nvSpPr>
        <p:spPr/>
        <p:txBody>
          <a:bodyPr/>
          <a:lstStyle/>
          <a:p>
            <a:endParaRPr lang="fr-CH"/>
          </a:p>
        </p:txBody>
      </p:sp>
      <p:sp>
        <p:nvSpPr>
          <p:cNvPr id="5" name="Espace réservé du pied de page 4">
            <a:extLst>
              <a:ext uri="{FF2B5EF4-FFF2-40B4-BE49-F238E27FC236}">
                <a16:creationId xmlns:a16="http://schemas.microsoft.com/office/drawing/2014/main" id="{9E6AF72E-1ADA-4F46-8C48-6AA031F63007}"/>
              </a:ext>
            </a:extLst>
          </p:cNvPr>
          <p:cNvSpPr>
            <a:spLocks noGrp="1"/>
          </p:cNvSpPr>
          <p:nvPr>
            <p:ph type="ftr" sz="quarter" idx="11"/>
          </p:nvPr>
        </p:nvSpPr>
        <p:spPr/>
        <p:txBody>
          <a:bodyPr/>
          <a:lstStyle/>
          <a:p>
            <a:r>
              <a:rPr lang="fr-CH"/>
              <a:t>Compte rendu</a:t>
            </a:r>
          </a:p>
        </p:txBody>
      </p:sp>
      <p:sp>
        <p:nvSpPr>
          <p:cNvPr id="6" name="Espace réservé du numéro de diapositive 5">
            <a:extLst>
              <a:ext uri="{FF2B5EF4-FFF2-40B4-BE49-F238E27FC236}">
                <a16:creationId xmlns:a16="http://schemas.microsoft.com/office/drawing/2014/main" id="{B1F700E7-CCFF-47EA-A812-CFC656351626}"/>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3327785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7180037-0F83-4C2D-9E16-E3C00868E1BB}"/>
              </a:ext>
            </a:extLst>
          </p:cNvPr>
          <p:cNvSpPr>
            <a:spLocks noGrp="1"/>
          </p:cNvSpPr>
          <p:nvPr>
            <p:ph type="title" orient="vert"/>
          </p:nvPr>
        </p:nvSpPr>
        <p:spPr>
          <a:xfrm>
            <a:off x="6543675" y="365125"/>
            <a:ext cx="1971675" cy="5811838"/>
          </a:xfrm>
        </p:spPr>
        <p:txBody>
          <a:bodyPr vert="eaVert"/>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E0110D73-E1D2-42AF-B8C6-1E2F6D7C97F6}"/>
              </a:ext>
            </a:extLst>
          </p:cNvPr>
          <p:cNvSpPr>
            <a:spLocks noGrp="1"/>
          </p:cNvSpPr>
          <p:nvPr>
            <p:ph type="body" orient="vert" idx="1"/>
          </p:nvPr>
        </p:nvSpPr>
        <p:spPr>
          <a:xfrm>
            <a:off x="628650" y="365125"/>
            <a:ext cx="57626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7E6FAEDB-8D4B-4F45-94A3-A7B5FA74D8B8}"/>
              </a:ext>
            </a:extLst>
          </p:cNvPr>
          <p:cNvSpPr>
            <a:spLocks noGrp="1"/>
          </p:cNvSpPr>
          <p:nvPr>
            <p:ph type="dt" sz="half" idx="10"/>
          </p:nvPr>
        </p:nvSpPr>
        <p:spPr/>
        <p:txBody>
          <a:bodyPr/>
          <a:lstStyle/>
          <a:p>
            <a:endParaRPr lang="fr-CH"/>
          </a:p>
        </p:txBody>
      </p:sp>
      <p:sp>
        <p:nvSpPr>
          <p:cNvPr id="5" name="Espace réservé du pied de page 4">
            <a:extLst>
              <a:ext uri="{FF2B5EF4-FFF2-40B4-BE49-F238E27FC236}">
                <a16:creationId xmlns:a16="http://schemas.microsoft.com/office/drawing/2014/main" id="{31DBEDA3-9DAA-4B50-8552-C5AFCD8A7385}"/>
              </a:ext>
            </a:extLst>
          </p:cNvPr>
          <p:cNvSpPr>
            <a:spLocks noGrp="1"/>
          </p:cNvSpPr>
          <p:nvPr>
            <p:ph type="ftr" sz="quarter" idx="11"/>
          </p:nvPr>
        </p:nvSpPr>
        <p:spPr/>
        <p:txBody>
          <a:bodyPr/>
          <a:lstStyle/>
          <a:p>
            <a:r>
              <a:rPr lang="fr-CH"/>
              <a:t>Compte rendu</a:t>
            </a:r>
          </a:p>
        </p:txBody>
      </p:sp>
      <p:sp>
        <p:nvSpPr>
          <p:cNvPr id="6" name="Espace réservé du numéro de diapositive 5">
            <a:extLst>
              <a:ext uri="{FF2B5EF4-FFF2-40B4-BE49-F238E27FC236}">
                <a16:creationId xmlns:a16="http://schemas.microsoft.com/office/drawing/2014/main" id="{C9F12AB1-AFD9-4929-9F50-B822D9ADD8DB}"/>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1895551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Inhaltsverzeichnis">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3" imgW="0" imgH="0" progId="">
                  <p:embed/>
                </p:oleObj>
              </mc:Choice>
              <mc:Fallback>
                <p:oleObj name="think-cell Slide" r:id="rId3"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Inhaltsplatzhalter 2"/>
          <p:cNvSpPr>
            <a:spLocks noGrp="1"/>
          </p:cNvSpPr>
          <p:nvPr>
            <p:ph idx="1"/>
            <p:custDataLst>
              <p:tags r:id="rId1"/>
            </p:custDataLst>
          </p:nvPr>
        </p:nvSpPr>
        <p:spPr>
          <a:xfrm>
            <a:off x="457200" y="1327200"/>
            <a:ext cx="8242300" cy="1692771"/>
          </a:xfrm>
        </p:spPr>
        <p:txBody>
          <a:bodyPr/>
          <a:lstStyle>
            <a:lvl1pPr marL="358775" indent="-358775">
              <a:spcAft>
                <a:spcPct val="50000"/>
              </a:spcAft>
              <a:buClr>
                <a:schemeClr val="tx1"/>
              </a:buClr>
              <a:buFont typeface="Lucida Grande" pitchFamily="-112" charset="0"/>
              <a:buAutoNum type="arabicPeriod"/>
              <a:defRPr/>
            </a:lvl1pPr>
          </a:lstStyle>
          <a:p>
            <a:pPr marL="358775" lvl="0" indent="-358775">
              <a:spcAft>
                <a:spcPct val="50000"/>
              </a:spcAft>
              <a:buClr>
                <a:schemeClr val="tx1"/>
              </a:buClr>
              <a:buFont typeface="Lucida Grande" pitchFamily="-112" charset="0"/>
              <a:buAutoNum type="arabicPeriod"/>
            </a:pPr>
            <a:r>
              <a:rPr lang="fr-FR" b="1">
                <a:latin typeface="Arial" charset="0"/>
              </a:rPr>
              <a:t>Cliquez pour modifier les styles du texte du masque</a:t>
            </a:r>
          </a:p>
          <a:p>
            <a:pPr marL="358775" lvl="1" indent="-358775">
              <a:spcAft>
                <a:spcPct val="50000"/>
              </a:spcAft>
              <a:buClr>
                <a:schemeClr val="tx1"/>
              </a:buClr>
              <a:buFont typeface="Lucida Grande" pitchFamily="-112" charset="0"/>
              <a:buAutoNum type="arabicPeriod"/>
            </a:pPr>
            <a:r>
              <a:rPr lang="fr-FR" b="1">
                <a:latin typeface="Arial" charset="0"/>
              </a:rPr>
              <a:t>Deuxième niveau</a:t>
            </a:r>
          </a:p>
          <a:p>
            <a:pPr marL="358775" lvl="2" indent="-358775">
              <a:spcAft>
                <a:spcPct val="50000"/>
              </a:spcAft>
              <a:buClr>
                <a:schemeClr val="tx1"/>
              </a:buClr>
              <a:buFont typeface="Lucida Grande" pitchFamily="-112" charset="0"/>
              <a:buAutoNum type="arabicPeriod"/>
            </a:pPr>
            <a:r>
              <a:rPr lang="fr-FR" b="1">
                <a:latin typeface="Arial" charset="0"/>
              </a:rPr>
              <a:t>Troisième niveau</a:t>
            </a:r>
          </a:p>
          <a:p>
            <a:pPr marL="358775" lvl="3" indent="-358775">
              <a:spcAft>
                <a:spcPct val="50000"/>
              </a:spcAft>
              <a:buClr>
                <a:schemeClr val="tx1"/>
              </a:buClr>
              <a:buFont typeface="Lucida Grande" pitchFamily="-112" charset="0"/>
              <a:buAutoNum type="arabicPeriod"/>
            </a:pPr>
            <a:r>
              <a:rPr lang="fr-FR" b="1">
                <a:latin typeface="Arial" charset="0"/>
              </a:rPr>
              <a:t>Quatrième niveau</a:t>
            </a:r>
          </a:p>
        </p:txBody>
      </p:sp>
      <p:sp>
        <p:nvSpPr>
          <p:cNvPr id="6" name="Titre 5"/>
          <p:cNvSpPr>
            <a:spLocks noGrp="1"/>
          </p:cNvSpPr>
          <p:nvPr>
            <p:ph type="title"/>
          </p:nvPr>
        </p:nvSpPr>
        <p:spPr/>
        <p:txBody>
          <a:bodyPr/>
          <a:lstStyle/>
          <a:p>
            <a:r>
              <a:rPr lang="fr-FR" dirty="0"/>
              <a:t>Cliquez pour modifier le style du titre</a:t>
            </a:r>
            <a:endParaRPr lang="fr-CH" dirty="0"/>
          </a:p>
        </p:txBody>
      </p:sp>
      <p:sp>
        <p:nvSpPr>
          <p:cNvPr id="2" name="Espace réservé de la date 1">
            <a:extLst>
              <a:ext uri="{FF2B5EF4-FFF2-40B4-BE49-F238E27FC236}">
                <a16:creationId xmlns:a16="http://schemas.microsoft.com/office/drawing/2014/main" id="{24D0B400-4F2F-4406-2AE6-1C745750204A}"/>
              </a:ext>
            </a:extLst>
          </p:cNvPr>
          <p:cNvSpPr>
            <a:spLocks noGrp="1"/>
          </p:cNvSpPr>
          <p:nvPr>
            <p:ph type="dt" sz="half" idx="10"/>
          </p:nvPr>
        </p:nvSpPr>
        <p:spPr/>
        <p:txBody>
          <a:bodyPr/>
          <a:lstStyle/>
          <a:p>
            <a:endParaRPr lang="fr-CH"/>
          </a:p>
        </p:txBody>
      </p:sp>
      <p:sp>
        <p:nvSpPr>
          <p:cNvPr id="4" name="Espace réservé du pied de page 3">
            <a:extLst>
              <a:ext uri="{FF2B5EF4-FFF2-40B4-BE49-F238E27FC236}">
                <a16:creationId xmlns:a16="http://schemas.microsoft.com/office/drawing/2014/main" id="{6205C65F-A0BD-BCBB-9726-DB6009F076CC}"/>
              </a:ext>
            </a:extLst>
          </p:cNvPr>
          <p:cNvSpPr>
            <a:spLocks noGrp="1"/>
          </p:cNvSpPr>
          <p:nvPr>
            <p:ph type="ftr" sz="quarter" idx="11"/>
          </p:nvPr>
        </p:nvSpPr>
        <p:spPr/>
        <p:txBody>
          <a:bodyPr/>
          <a:lstStyle/>
          <a:p>
            <a:r>
              <a:rPr lang="fr-CH"/>
              <a:t>Compte rendu</a:t>
            </a:r>
          </a:p>
        </p:txBody>
      </p:sp>
      <p:sp>
        <p:nvSpPr>
          <p:cNvPr id="5" name="Espace réservé du numéro de diapositive 4">
            <a:extLst>
              <a:ext uri="{FF2B5EF4-FFF2-40B4-BE49-F238E27FC236}">
                <a16:creationId xmlns:a16="http://schemas.microsoft.com/office/drawing/2014/main" id="{B926C009-91F3-F1AD-1A4B-87B40E421CE2}"/>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27351631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el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dirty="0" err="1"/>
              <a:t>Titel</a:t>
            </a:r>
            <a:r>
              <a:rPr lang="fr-CH" dirty="0"/>
              <a:t> </a:t>
            </a:r>
            <a:r>
              <a:rPr lang="fr-CH" dirty="0" err="1"/>
              <a:t>bearbeiten</a:t>
            </a:r>
            <a:br>
              <a:rPr lang="fr-CH" dirty="0"/>
            </a:br>
            <a:r>
              <a:rPr lang="fr-CH" dirty="0"/>
              <a:t>—</a:t>
            </a:r>
          </a:p>
        </p:txBody>
      </p:sp>
      <p:sp>
        <p:nvSpPr>
          <p:cNvPr id="8" name="Textplatzhalter 7"/>
          <p:cNvSpPr>
            <a:spLocks noGrp="1"/>
          </p:cNvSpPr>
          <p:nvPr>
            <p:ph type="body" sz="quarter" idx="12"/>
            <p:custDataLst>
              <p:tags r:id="rId2"/>
            </p:custDataLst>
          </p:nvPr>
        </p:nvSpPr>
        <p:spPr>
          <a:xfrm>
            <a:off x="457200" y="1767141"/>
            <a:ext cx="8242300" cy="1846659"/>
          </a:xfrm>
        </p:spPr>
        <p:txBody>
          <a:bodyPr>
            <a:sp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7" name="Textplatzhalter 9"/>
          <p:cNvSpPr>
            <a:spLocks noGrp="1"/>
          </p:cNvSpPr>
          <p:nvPr>
            <p:ph type="body" sz="quarter" idx="13" hasCustomPrompt="1"/>
            <p:custDataLst>
              <p:tags r:id="rId3"/>
            </p:custDataLst>
          </p:nvPr>
        </p:nvSpPr>
        <p:spPr>
          <a:xfrm>
            <a:off x="457200" y="13278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4" name="ZoneTexte 3">
            <a:extLst>
              <a:ext uri="{FF2B5EF4-FFF2-40B4-BE49-F238E27FC236}">
                <a16:creationId xmlns:a16="http://schemas.microsoft.com/office/drawing/2014/main" id="{D8BD872D-5375-6695-E4FC-37494FFC2139}"/>
              </a:ext>
            </a:extLst>
          </p:cNvPr>
          <p:cNvSpPr txBox="1"/>
          <p:nvPr userDrawn="1"/>
        </p:nvSpPr>
        <p:spPr>
          <a:xfrm flipH="1">
            <a:off x="4165136" y="6381328"/>
            <a:ext cx="622888" cy="315664"/>
          </a:xfrm>
          <a:prstGeom prst="rect">
            <a:avLst/>
          </a:prstGeom>
        </p:spPr>
        <p:txBody>
          <a:bodyPr vert="horz" wrap="square" lIns="0" tIns="0" rIns="0" bIns="0" rtlCol="0">
            <a:spAutoFit/>
          </a:bodyPr>
          <a:lstStyle/>
          <a:p>
            <a:pPr>
              <a:lnSpc>
                <a:spcPts val="1900"/>
              </a:lnSpc>
              <a:spcAft>
                <a:spcPts val="600"/>
              </a:spcAft>
              <a:buClr>
                <a:srgbClr val="074EA1"/>
              </a:buClr>
            </a:pPr>
            <a:endParaRPr lang="fr-CH" sz="1600" b="1" dirty="0" err="1"/>
          </a:p>
        </p:txBody>
      </p:sp>
      <p:sp>
        <p:nvSpPr>
          <p:cNvPr id="3" name="Espace réservé de la date 2">
            <a:extLst>
              <a:ext uri="{FF2B5EF4-FFF2-40B4-BE49-F238E27FC236}">
                <a16:creationId xmlns:a16="http://schemas.microsoft.com/office/drawing/2014/main" id="{3C26FA93-644B-FA2D-13A8-6917A035EA20}"/>
              </a:ext>
            </a:extLst>
          </p:cNvPr>
          <p:cNvSpPr>
            <a:spLocks noGrp="1"/>
          </p:cNvSpPr>
          <p:nvPr>
            <p:ph type="dt" sz="half" idx="14"/>
          </p:nvPr>
        </p:nvSpPr>
        <p:spPr/>
        <p:txBody>
          <a:bodyPr/>
          <a:lstStyle/>
          <a:p>
            <a:endParaRPr lang="fr-CH"/>
          </a:p>
        </p:txBody>
      </p:sp>
      <p:sp>
        <p:nvSpPr>
          <p:cNvPr id="5" name="Espace réservé du pied de page 4">
            <a:extLst>
              <a:ext uri="{FF2B5EF4-FFF2-40B4-BE49-F238E27FC236}">
                <a16:creationId xmlns:a16="http://schemas.microsoft.com/office/drawing/2014/main" id="{6CADF710-CBE7-4C3F-ADDF-FBC5312B9352}"/>
              </a:ext>
            </a:extLst>
          </p:cNvPr>
          <p:cNvSpPr>
            <a:spLocks noGrp="1"/>
          </p:cNvSpPr>
          <p:nvPr>
            <p:ph type="ftr" sz="quarter" idx="15"/>
          </p:nvPr>
        </p:nvSpPr>
        <p:spPr/>
        <p:txBody>
          <a:bodyPr/>
          <a:lstStyle/>
          <a:p>
            <a:r>
              <a:rPr lang="fr-CH"/>
              <a:t>Compte rendu</a:t>
            </a:r>
          </a:p>
        </p:txBody>
      </p:sp>
      <p:sp>
        <p:nvSpPr>
          <p:cNvPr id="6" name="Espace réservé du numéro de diapositive 5">
            <a:extLst>
              <a:ext uri="{FF2B5EF4-FFF2-40B4-BE49-F238E27FC236}">
                <a16:creationId xmlns:a16="http://schemas.microsoft.com/office/drawing/2014/main" id="{6A5B0911-2654-BC9D-131B-22F91687763F}"/>
              </a:ext>
            </a:extLst>
          </p:cNvPr>
          <p:cNvSpPr>
            <a:spLocks noGrp="1"/>
          </p:cNvSpPr>
          <p:nvPr>
            <p:ph type="sldNum" sz="quarter" idx="16"/>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33145771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el zweizeilig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1477328"/>
          </a:xfrm>
        </p:spPr>
        <p:txBody>
          <a:bodyPr/>
          <a:lstStyle>
            <a:lvl1pPr>
              <a:defRPr/>
            </a:lvl1pPr>
          </a:lstStyle>
          <a:p>
            <a:r>
              <a:rPr lang="fr-CH" dirty="0"/>
              <a:t>Titel bearbeiten</a:t>
            </a:r>
            <a:br>
              <a:rPr lang="fr-CH" dirty="0"/>
            </a:br>
            <a:r>
              <a:rPr lang="fr-CH" dirty="0"/>
              <a:t>ligne 2</a:t>
            </a:r>
            <a:br>
              <a:rPr lang="fr-CH" dirty="0"/>
            </a:br>
            <a:r>
              <a:rPr lang="fr-CH" dirty="0"/>
              <a:t>—</a:t>
            </a:r>
          </a:p>
        </p:txBody>
      </p:sp>
      <p:sp>
        <p:nvSpPr>
          <p:cNvPr id="8" name="Textplatzhalter 7"/>
          <p:cNvSpPr>
            <a:spLocks noGrp="1"/>
          </p:cNvSpPr>
          <p:nvPr>
            <p:ph type="body" sz="quarter" idx="12"/>
            <p:custDataLst>
              <p:tags r:id="rId2"/>
            </p:custDataLst>
          </p:nvPr>
        </p:nvSpPr>
        <p:spPr>
          <a:xfrm>
            <a:off x="457200" y="2266800"/>
            <a:ext cx="8242300" cy="1846659"/>
          </a:xfrm>
        </p:spPr>
        <p:txBody>
          <a:bodyPr>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3"/>
            </p:custDataLst>
          </p:nvPr>
        </p:nvSpPr>
        <p:spPr>
          <a:xfrm>
            <a:off x="457200" y="18240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extLst>
      <p:ext uri="{BB962C8B-B14F-4D97-AF65-F5344CB8AC3E}">
        <p14:creationId xmlns:p14="http://schemas.microsoft.com/office/powerpoint/2010/main" val="38615367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Layout zweispaltiger Text">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48978"/>
          </a:xfrm>
        </p:spPr>
        <p:txBody>
          <a:bodyPr/>
          <a:lstStyle/>
          <a:p>
            <a:r>
              <a:rPr lang="fr-CH" dirty="0" err="1"/>
              <a:t>Titelmasterformat</a:t>
            </a:r>
            <a:r>
              <a:rPr lang="fr-CH" dirty="0"/>
              <a:t> </a:t>
            </a:r>
            <a:r>
              <a:rPr lang="fr-CH" dirty="0" err="1"/>
              <a:t>bearbeiten</a:t>
            </a:r>
            <a:br>
              <a:rPr lang="fr-CH" dirty="0"/>
            </a:br>
            <a:r>
              <a:rPr lang="fr-CH" dirty="0"/>
              <a:t>—</a:t>
            </a:r>
          </a:p>
        </p:txBody>
      </p:sp>
      <p:sp>
        <p:nvSpPr>
          <p:cNvPr id="19" name="Textplatzhalter 18"/>
          <p:cNvSpPr>
            <a:spLocks noGrp="1"/>
          </p:cNvSpPr>
          <p:nvPr>
            <p:ph type="body" sz="quarter" idx="16" hasCustomPrompt="1"/>
            <p:custDataLst>
              <p:tags r:id="rId2"/>
            </p:custDataLst>
          </p:nvPr>
        </p:nvSpPr>
        <p:spPr>
          <a:xfrm>
            <a:off x="457200" y="1328400"/>
            <a:ext cx="8203248"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21" name="Textplatzhalter 20"/>
          <p:cNvSpPr>
            <a:spLocks noGrp="1"/>
          </p:cNvSpPr>
          <p:nvPr>
            <p:ph type="body" sz="quarter" idx="17" hasCustomPrompt="1"/>
            <p:custDataLst>
              <p:tags r:id="rId3"/>
            </p:custDataLst>
          </p:nvPr>
        </p:nvSpPr>
        <p:spPr>
          <a:xfrm>
            <a:off x="457200" y="1857600"/>
            <a:ext cx="3680460" cy="307777"/>
          </a:xfrm>
        </p:spPr>
        <p:txBody>
          <a:bodyPr/>
          <a:lstStyle>
            <a:lvl1pPr>
              <a:defRPr b="1"/>
            </a:lvl1pPr>
            <a:lvl2pPr>
              <a:defRPr b="1"/>
            </a:lvl2pPr>
            <a:lvl3pPr>
              <a:defRPr b="1"/>
            </a:lvl3pPr>
            <a:lvl4pPr>
              <a:defRPr b="1"/>
            </a:lvl4pPr>
            <a:lvl5pPr>
              <a:defRPr b="1"/>
            </a:lvl5pPr>
          </a:lstStyle>
          <a:p>
            <a:pPr lvl="0"/>
            <a:r>
              <a:rPr lang="fr-CH" dirty="0" err="1"/>
              <a:t>Titel</a:t>
            </a:r>
            <a:endParaRPr lang="fr-CH" dirty="0"/>
          </a:p>
        </p:txBody>
      </p:sp>
      <p:sp>
        <p:nvSpPr>
          <p:cNvPr id="23" name="Textplatzhalter 22"/>
          <p:cNvSpPr>
            <a:spLocks noGrp="1"/>
          </p:cNvSpPr>
          <p:nvPr>
            <p:ph type="body" sz="quarter" idx="18"/>
            <p:custDataLst>
              <p:tags r:id="rId4"/>
            </p:custDataLst>
          </p:nvPr>
        </p:nvSpPr>
        <p:spPr>
          <a:xfrm>
            <a:off x="457200"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25" name="Textplatzhalter 24"/>
          <p:cNvSpPr>
            <a:spLocks noGrp="1"/>
          </p:cNvSpPr>
          <p:nvPr>
            <p:ph type="body" sz="quarter" idx="19" hasCustomPrompt="1"/>
            <p:custDataLst>
              <p:tags r:id="rId5"/>
            </p:custDataLst>
          </p:nvPr>
        </p:nvSpPr>
        <p:spPr>
          <a:xfrm>
            <a:off x="4979988" y="1857600"/>
            <a:ext cx="3680460" cy="307777"/>
          </a:xfrm>
        </p:spPr>
        <p:txBody>
          <a:bodyPr/>
          <a:lstStyle>
            <a:lvl1pPr>
              <a:defRPr b="1"/>
            </a:lvl1pPr>
          </a:lstStyle>
          <a:p>
            <a:pPr lvl="0"/>
            <a:r>
              <a:rPr lang="fr-CH" dirty="0"/>
              <a:t>Titel</a:t>
            </a:r>
          </a:p>
        </p:txBody>
      </p:sp>
      <p:sp>
        <p:nvSpPr>
          <p:cNvPr id="27" name="Textplatzhalter 26"/>
          <p:cNvSpPr>
            <a:spLocks noGrp="1"/>
          </p:cNvSpPr>
          <p:nvPr>
            <p:ph type="body" sz="quarter" idx="20"/>
            <p:custDataLst>
              <p:tags r:id="rId6"/>
            </p:custDataLst>
          </p:nvPr>
        </p:nvSpPr>
        <p:spPr>
          <a:xfrm>
            <a:off x="4979988"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extLst>
      <p:ext uri="{BB962C8B-B14F-4D97-AF65-F5344CB8AC3E}">
        <p14:creationId xmlns:p14="http://schemas.microsoft.com/office/powerpoint/2010/main" val="11613562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Layout Tabelle">
    <p:spTree>
      <p:nvGrpSpPr>
        <p:cNvPr id="1" name=""/>
        <p:cNvGrpSpPr/>
        <p:nvPr/>
      </p:nvGrpSpPr>
      <p:grpSpPr>
        <a:xfrm>
          <a:off x="0" y="0"/>
          <a:ext cx="0" cy="0"/>
          <a:chOff x="0" y="0"/>
          <a:chExt cx="0" cy="0"/>
        </a:xfrm>
      </p:grpSpPr>
      <p:graphicFrame>
        <p:nvGraphicFramePr>
          <p:cNvPr id="72" name="Objekt 7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3" imgW="0" imgH="0" progId="">
                  <p:embed/>
                </p:oleObj>
              </mc:Choice>
              <mc:Fallback>
                <p:oleObj name="think-cell Slide" r:id="rId23" imgW="0" imgH="0" progId="">
                  <p:embed/>
                  <p:pic>
                    <p:nvPicPr>
                      <p:cNvPr id="72" name="Objekt 7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 name="Textplatzhalter 39"/>
          <p:cNvSpPr>
            <a:spLocks noGrp="1"/>
          </p:cNvSpPr>
          <p:nvPr>
            <p:ph type="body" sz="quarter" idx="12" hasCustomPrompt="1"/>
            <p:custDataLst>
              <p:tags r:id="rId1"/>
            </p:custDataLst>
          </p:nvPr>
        </p:nvSpPr>
        <p:spPr>
          <a:xfrm>
            <a:off x="457200" y="1860000"/>
            <a:ext cx="1600200" cy="307777"/>
          </a:xfrm>
        </p:spPr>
        <p:txBody>
          <a:bodyPr/>
          <a:lstStyle>
            <a:lvl1pPr>
              <a:spcAft>
                <a:spcPts val="600"/>
              </a:spcAft>
              <a:defRPr b="1"/>
            </a:lvl1pPr>
          </a:lstStyle>
          <a:p>
            <a:pPr lvl="0"/>
            <a:r>
              <a:rPr lang="fr-CH" dirty="0" err="1"/>
              <a:t>Titel</a:t>
            </a:r>
            <a:endParaRPr lang="fr-CH" dirty="0"/>
          </a:p>
        </p:txBody>
      </p:sp>
      <p:sp>
        <p:nvSpPr>
          <p:cNvPr id="41" name="Textplatzhalter 39"/>
          <p:cNvSpPr>
            <a:spLocks noGrp="1"/>
          </p:cNvSpPr>
          <p:nvPr>
            <p:ph type="body" sz="quarter" idx="13" hasCustomPrompt="1"/>
            <p:custDataLst>
              <p:tags r:id="rId2"/>
            </p:custDataLst>
          </p:nvPr>
        </p:nvSpPr>
        <p:spPr>
          <a:xfrm>
            <a:off x="2268538" y="1860000"/>
            <a:ext cx="1602000" cy="307777"/>
          </a:xfrm>
        </p:spPr>
        <p:txBody>
          <a:bodyPr/>
          <a:lstStyle>
            <a:lvl1pPr>
              <a:spcAft>
                <a:spcPts val="600"/>
              </a:spcAft>
              <a:defRPr b="1"/>
            </a:lvl1pPr>
          </a:lstStyle>
          <a:p>
            <a:pPr lvl="0"/>
            <a:r>
              <a:rPr lang="fr-CH"/>
              <a:t>Titel</a:t>
            </a:r>
            <a:endParaRPr lang="fr-CH" dirty="0"/>
          </a:p>
        </p:txBody>
      </p:sp>
      <p:sp>
        <p:nvSpPr>
          <p:cNvPr id="42" name="Textplatzhalter 39"/>
          <p:cNvSpPr>
            <a:spLocks noGrp="1"/>
          </p:cNvSpPr>
          <p:nvPr>
            <p:ph type="body" sz="quarter" idx="14" hasCustomPrompt="1"/>
            <p:custDataLst>
              <p:tags r:id="rId3"/>
            </p:custDataLst>
          </p:nvPr>
        </p:nvSpPr>
        <p:spPr>
          <a:xfrm>
            <a:off x="4081462" y="1860000"/>
            <a:ext cx="2797175" cy="307777"/>
          </a:xfrm>
        </p:spPr>
        <p:txBody>
          <a:bodyPr/>
          <a:lstStyle>
            <a:lvl1pPr>
              <a:spcAft>
                <a:spcPts val="600"/>
              </a:spcAft>
              <a:defRPr b="1"/>
            </a:lvl1pPr>
          </a:lstStyle>
          <a:p>
            <a:pPr lvl="0"/>
            <a:r>
              <a:rPr lang="fr-CH"/>
              <a:t>Titel</a:t>
            </a:r>
            <a:endParaRPr lang="fr-CH" dirty="0"/>
          </a:p>
        </p:txBody>
      </p:sp>
      <p:sp>
        <p:nvSpPr>
          <p:cNvPr id="44" name="Textplatzhalter 39"/>
          <p:cNvSpPr>
            <a:spLocks noGrp="1"/>
          </p:cNvSpPr>
          <p:nvPr>
            <p:ph type="body" sz="quarter" idx="15" hasCustomPrompt="1"/>
            <p:custDataLst>
              <p:tags r:id="rId4"/>
            </p:custDataLst>
          </p:nvPr>
        </p:nvSpPr>
        <p:spPr>
          <a:xfrm>
            <a:off x="7072312" y="1860000"/>
            <a:ext cx="1627187" cy="307777"/>
          </a:xfrm>
        </p:spPr>
        <p:txBody>
          <a:bodyPr/>
          <a:lstStyle>
            <a:lvl1pPr>
              <a:spcAft>
                <a:spcPts val="600"/>
              </a:spcAft>
              <a:defRPr b="1"/>
            </a:lvl1pPr>
          </a:lstStyle>
          <a:p>
            <a:pPr lvl="0"/>
            <a:r>
              <a:rPr lang="fr-CH"/>
              <a:t>Titel</a:t>
            </a:r>
            <a:endParaRPr lang="fr-CH" dirty="0"/>
          </a:p>
        </p:txBody>
      </p:sp>
      <p:sp>
        <p:nvSpPr>
          <p:cNvPr id="50" name="Textplatzhalter 49"/>
          <p:cNvSpPr>
            <a:spLocks noGrp="1"/>
          </p:cNvSpPr>
          <p:nvPr>
            <p:ph type="body" sz="quarter" idx="16"/>
            <p:custDataLst>
              <p:tags r:id="rId5"/>
            </p:custDataLst>
          </p:nvPr>
        </p:nvSpPr>
        <p:spPr>
          <a:xfrm>
            <a:off x="501649" y="2373323"/>
            <a:ext cx="1601615" cy="1231106"/>
          </a:xfrm>
        </p:spPr>
        <p:txBody>
          <a:bodyPr/>
          <a:lstStyle>
            <a:lvl1pPr>
              <a:spcAft>
                <a:spcPts val="600"/>
              </a:spcAft>
              <a:defRPr/>
            </a:lvl1pPr>
          </a:lstStyle>
          <a:p>
            <a:pPr lvl="0"/>
            <a:r>
              <a:rPr lang="fr-FR"/>
              <a:t>Cliquez pour modifier les styles du texte du masque</a:t>
            </a:r>
          </a:p>
        </p:txBody>
      </p:sp>
      <p:sp>
        <p:nvSpPr>
          <p:cNvPr id="51" name="Textplatzhalter 49"/>
          <p:cNvSpPr>
            <a:spLocks noGrp="1"/>
          </p:cNvSpPr>
          <p:nvPr>
            <p:ph type="body" sz="quarter" idx="17"/>
            <p:custDataLst>
              <p:tags r:id="rId6"/>
            </p:custDataLst>
          </p:nvPr>
        </p:nvSpPr>
        <p:spPr>
          <a:xfrm>
            <a:off x="2268538" y="2373323"/>
            <a:ext cx="1602000" cy="1231106"/>
          </a:xfrm>
        </p:spPr>
        <p:txBody>
          <a:bodyPr/>
          <a:lstStyle>
            <a:lvl1pPr>
              <a:spcAft>
                <a:spcPts val="600"/>
              </a:spcAft>
              <a:defRPr/>
            </a:lvl1pPr>
          </a:lstStyle>
          <a:p>
            <a:pPr lvl="0"/>
            <a:r>
              <a:rPr lang="fr-FR"/>
              <a:t>Cliquez pour modifier les styles du texte du masque</a:t>
            </a:r>
          </a:p>
        </p:txBody>
      </p:sp>
      <p:sp>
        <p:nvSpPr>
          <p:cNvPr id="52" name="Textplatzhalter 49"/>
          <p:cNvSpPr>
            <a:spLocks noGrp="1"/>
          </p:cNvSpPr>
          <p:nvPr>
            <p:ph type="body" sz="quarter" idx="18"/>
            <p:custDataLst>
              <p:tags r:id="rId7"/>
            </p:custDataLst>
          </p:nvPr>
        </p:nvSpPr>
        <p:spPr>
          <a:xfrm>
            <a:off x="4081462" y="2373323"/>
            <a:ext cx="2797175" cy="615553"/>
          </a:xfrm>
        </p:spPr>
        <p:txBody>
          <a:bodyPr/>
          <a:lstStyle>
            <a:lvl1pPr>
              <a:spcAft>
                <a:spcPts val="600"/>
              </a:spcAft>
              <a:defRPr/>
            </a:lvl1pPr>
          </a:lstStyle>
          <a:p>
            <a:pPr lvl="0"/>
            <a:r>
              <a:rPr lang="fr-FR"/>
              <a:t>Cliquez pour modifier les styles du texte du masque</a:t>
            </a:r>
          </a:p>
        </p:txBody>
      </p:sp>
      <p:sp>
        <p:nvSpPr>
          <p:cNvPr id="53" name="Textplatzhalter 49"/>
          <p:cNvSpPr>
            <a:spLocks noGrp="1"/>
          </p:cNvSpPr>
          <p:nvPr>
            <p:ph type="body" sz="quarter" idx="19"/>
            <p:custDataLst>
              <p:tags r:id="rId8"/>
            </p:custDataLst>
          </p:nvPr>
        </p:nvSpPr>
        <p:spPr>
          <a:xfrm>
            <a:off x="7110398" y="237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4" name="Textplatzhalter 49"/>
          <p:cNvSpPr>
            <a:spLocks noGrp="1"/>
          </p:cNvSpPr>
          <p:nvPr>
            <p:ph type="body" sz="quarter" idx="20"/>
            <p:custDataLst>
              <p:tags r:id="rId9"/>
            </p:custDataLst>
          </p:nvPr>
        </p:nvSpPr>
        <p:spPr>
          <a:xfrm>
            <a:off x="499850" y="3093323"/>
            <a:ext cx="1602000" cy="1231106"/>
          </a:xfrm>
        </p:spPr>
        <p:txBody>
          <a:bodyPr/>
          <a:lstStyle>
            <a:lvl1pPr>
              <a:spcAft>
                <a:spcPts val="600"/>
              </a:spcAft>
              <a:defRPr/>
            </a:lvl1pPr>
          </a:lstStyle>
          <a:p>
            <a:pPr lvl="0"/>
            <a:r>
              <a:rPr lang="fr-FR"/>
              <a:t>Cliquez pour modifier les styles du texte du masque</a:t>
            </a:r>
          </a:p>
        </p:txBody>
      </p:sp>
      <p:sp>
        <p:nvSpPr>
          <p:cNvPr id="55" name="Textplatzhalter 49"/>
          <p:cNvSpPr>
            <a:spLocks noGrp="1"/>
          </p:cNvSpPr>
          <p:nvPr>
            <p:ph type="body" sz="quarter" idx="21"/>
            <p:custDataLst>
              <p:tags r:id="rId10"/>
            </p:custDataLst>
          </p:nvPr>
        </p:nvSpPr>
        <p:spPr>
          <a:xfrm>
            <a:off x="2268538" y="3093323"/>
            <a:ext cx="1602000" cy="1231106"/>
          </a:xfrm>
        </p:spPr>
        <p:txBody>
          <a:bodyPr/>
          <a:lstStyle>
            <a:lvl1pPr>
              <a:spcAft>
                <a:spcPts val="600"/>
              </a:spcAft>
              <a:defRPr/>
            </a:lvl1pPr>
          </a:lstStyle>
          <a:p>
            <a:pPr lvl="0"/>
            <a:r>
              <a:rPr lang="fr-FR"/>
              <a:t>Cliquez pour modifier les styles du texte du masque</a:t>
            </a:r>
          </a:p>
        </p:txBody>
      </p:sp>
      <p:sp>
        <p:nvSpPr>
          <p:cNvPr id="56" name="Textplatzhalter 49"/>
          <p:cNvSpPr>
            <a:spLocks noGrp="1"/>
          </p:cNvSpPr>
          <p:nvPr>
            <p:ph type="body" sz="quarter" idx="22"/>
            <p:custDataLst>
              <p:tags r:id="rId11"/>
            </p:custDataLst>
          </p:nvPr>
        </p:nvSpPr>
        <p:spPr>
          <a:xfrm>
            <a:off x="4081462" y="3093323"/>
            <a:ext cx="2797175" cy="615553"/>
          </a:xfrm>
        </p:spPr>
        <p:txBody>
          <a:bodyPr/>
          <a:lstStyle>
            <a:lvl1pPr>
              <a:spcAft>
                <a:spcPts val="600"/>
              </a:spcAft>
              <a:defRPr/>
            </a:lvl1pPr>
          </a:lstStyle>
          <a:p>
            <a:pPr lvl="0"/>
            <a:r>
              <a:rPr lang="fr-FR"/>
              <a:t>Cliquez pour modifier les styles du texte du masque</a:t>
            </a:r>
          </a:p>
        </p:txBody>
      </p:sp>
      <p:sp>
        <p:nvSpPr>
          <p:cNvPr id="57" name="Textplatzhalter 49"/>
          <p:cNvSpPr>
            <a:spLocks noGrp="1"/>
          </p:cNvSpPr>
          <p:nvPr>
            <p:ph type="body" sz="quarter" idx="23"/>
            <p:custDataLst>
              <p:tags r:id="rId12"/>
            </p:custDataLst>
          </p:nvPr>
        </p:nvSpPr>
        <p:spPr>
          <a:xfrm>
            <a:off x="7110398" y="309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8" name="Textplatzhalter 49"/>
          <p:cNvSpPr>
            <a:spLocks noGrp="1"/>
          </p:cNvSpPr>
          <p:nvPr>
            <p:ph type="body" sz="quarter" idx="24"/>
            <p:custDataLst>
              <p:tags r:id="rId13"/>
            </p:custDataLst>
          </p:nvPr>
        </p:nvSpPr>
        <p:spPr>
          <a:xfrm>
            <a:off x="501650" y="3813323"/>
            <a:ext cx="1602000" cy="1231106"/>
          </a:xfrm>
        </p:spPr>
        <p:txBody>
          <a:bodyPr/>
          <a:lstStyle>
            <a:lvl1pPr>
              <a:spcAft>
                <a:spcPts val="600"/>
              </a:spcAft>
              <a:defRPr/>
            </a:lvl1pPr>
          </a:lstStyle>
          <a:p>
            <a:pPr lvl="0"/>
            <a:r>
              <a:rPr lang="fr-FR"/>
              <a:t>Cliquez pour modifier les styles du texte du masque</a:t>
            </a:r>
          </a:p>
        </p:txBody>
      </p:sp>
      <p:sp>
        <p:nvSpPr>
          <p:cNvPr id="59" name="Textplatzhalter 49"/>
          <p:cNvSpPr>
            <a:spLocks noGrp="1"/>
          </p:cNvSpPr>
          <p:nvPr>
            <p:ph type="body" sz="quarter" idx="25"/>
            <p:custDataLst>
              <p:tags r:id="rId14"/>
            </p:custDataLst>
          </p:nvPr>
        </p:nvSpPr>
        <p:spPr>
          <a:xfrm>
            <a:off x="2268538" y="3813323"/>
            <a:ext cx="1602000" cy="1231106"/>
          </a:xfrm>
        </p:spPr>
        <p:txBody>
          <a:bodyPr/>
          <a:lstStyle>
            <a:lvl1pPr>
              <a:spcAft>
                <a:spcPts val="600"/>
              </a:spcAft>
              <a:defRPr/>
            </a:lvl1pPr>
          </a:lstStyle>
          <a:p>
            <a:pPr lvl="0"/>
            <a:r>
              <a:rPr lang="fr-FR"/>
              <a:t>Cliquez pour modifier les styles du texte du masque</a:t>
            </a:r>
          </a:p>
        </p:txBody>
      </p:sp>
      <p:sp>
        <p:nvSpPr>
          <p:cNvPr id="60" name="Textplatzhalter 49"/>
          <p:cNvSpPr>
            <a:spLocks noGrp="1"/>
          </p:cNvSpPr>
          <p:nvPr>
            <p:ph type="body" sz="quarter" idx="26"/>
            <p:custDataLst>
              <p:tags r:id="rId15"/>
            </p:custDataLst>
          </p:nvPr>
        </p:nvSpPr>
        <p:spPr>
          <a:xfrm>
            <a:off x="4081462" y="3813323"/>
            <a:ext cx="2797175" cy="615553"/>
          </a:xfrm>
        </p:spPr>
        <p:txBody>
          <a:bodyPr/>
          <a:lstStyle>
            <a:lvl1pPr>
              <a:spcAft>
                <a:spcPts val="600"/>
              </a:spcAft>
              <a:defRPr/>
            </a:lvl1pPr>
          </a:lstStyle>
          <a:p>
            <a:pPr lvl="0"/>
            <a:r>
              <a:rPr lang="fr-FR"/>
              <a:t>Cliquez pour modifier les styles du texte du masque</a:t>
            </a:r>
          </a:p>
        </p:txBody>
      </p:sp>
      <p:sp>
        <p:nvSpPr>
          <p:cNvPr id="61" name="Textplatzhalter 49"/>
          <p:cNvSpPr>
            <a:spLocks noGrp="1"/>
          </p:cNvSpPr>
          <p:nvPr>
            <p:ph type="body" sz="quarter" idx="27"/>
            <p:custDataLst>
              <p:tags r:id="rId16"/>
            </p:custDataLst>
          </p:nvPr>
        </p:nvSpPr>
        <p:spPr>
          <a:xfrm>
            <a:off x="7110398" y="381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62" name="Textplatzhalter 49"/>
          <p:cNvSpPr>
            <a:spLocks noGrp="1"/>
          </p:cNvSpPr>
          <p:nvPr>
            <p:ph type="body" sz="quarter" idx="28"/>
            <p:custDataLst>
              <p:tags r:id="rId17"/>
            </p:custDataLst>
          </p:nvPr>
        </p:nvSpPr>
        <p:spPr>
          <a:xfrm>
            <a:off x="501649" y="4533323"/>
            <a:ext cx="1601615" cy="1231106"/>
          </a:xfrm>
        </p:spPr>
        <p:txBody>
          <a:bodyPr/>
          <a:lstStyle>
            <a:lvl1pPr>
              <a:spcAft>
                <a:spcPts val="600"/>
              </a:spcAft>
              <a:defRPr/>
            </a:lvl1pPr>
          </a:lstStyle>
          <a:p>
            <a:pPr lvl="0"/>
            <a:r>
              <a:rPr lang="fr-FR"/>
              <a:t>Cliquez pour modifier les styles du texte du masque</a:t>
            </a:r>
          </a:p>
        </p:txBody>
      </p:sp>
      <p:sp>
        <p:nvSpPr>
          <p:cNvPr id="63" name="Textplatzhalter 49"/>
          <p:cNvSpPr>
            <a:spLocks noGrp="1"/>
          </p:cNvSpPr>
          <p:nvPr>
            <p:ph type="body" sz="quarter" idx="29"/>
            <p:custDataLst>
              <p:tags r:id="rId18"/>
            </p:custDataLst>
          </p:nvPr>
        </p:nvSpPr>
        <p:spPr>
          <a:xfrm>
            <a:off x="2268538" y="4533323"/>
            <a:ext cx="1602000" cy="1231106"/>
          </a:xfrm>
        </p:spPr>
        <p:txBody>
          <a:bodyPr/>
          <a:lstStyle>
            <a:lvl1pPr>
              <a:spcAft>
                <a:spcPts val="600"/>
              </a:spcAft>
              <a:defRPr/>
            </a:lvl1pPr>
          </a:lstStyle>
          <a:p>
            <a:pPr lvl="0"/>
            <a:r>
              <a:rPr lang="fr-FR"/>
              <a:t>Cliquez pour modifier les styles du texte du masque</a:t>
            </a:r>
          </a:p>
        </p:txBody>
      </p:sp>
      <p:sp>
        <p:nvSpPr>
          <p:cNvPr id="64" name="Textplatzhalter 49"/>
          <p:cNvSpPr>
            <a:spLocks noGrp="1"/>
          </p:cNvSpPr>
          <p:nvPr>
            <p:ph type="body" sz="quarter" idx="30"/>
            <p:custDataLst>
              <p:tags r:id="rId19"/>
            </p:custDataLst>
          </p:nvPr>
        </p:nvSpPr>
        <p:spPr>
          <a:xfrm>
            <a:off x="4081462" y="4533323"/>
            <a:ext cx="2797175" cy="615553"/>
          </a:xfrm>
        </p:spPr>
        <p:txBody>
          <a:bodyPr/>
          <a:lstStyle>
            <a:lvl1pPr>
              <a:spcAft>
                <a:spcPts val="600"/>
              </a:spcAft>
              <a:defRPr/>
            </a:lvl1pPr>
          </a:lstStyle>
          <a:p>
            <a:pPr lvl="0"/>
            <a:r>
              <a:rPr lang="fr-FR"/>
              <a:t>Cliquez pour modifier les styles du texte du masque</a:t>
            </a:r>
          </a:p>
        </p:txBody>
      </p:sp>
      <p:sp>
        <p:nvSpPr>
          <p:cNvPr id="69" name="Textplatzhalter 68"/>
          <p:cNvSpPr>
            <a:spLocks noGrp="1"/>
          </p:cNvSpPr>
          <p:nvPr>
            <p:ph type="body" sz="quarter" idx="32" hasCustomPrompt="1"/>
            <p:custDataLst>
              <p:tags r:id="rId20"/>
            </p:custDataLst>
          </p:nvPr>
        </p:nvSpPr>
        <p:spPr>
          <a:xfrm>
            <a:off x="457199" y="1327200"/>
            <a:ext cx="8242299" cy="369332"/>
          </a:xfrm>
          <a:noFill/>
          <a:ln w="9525">
            <a:noFill/>
            <a:miter lim="800000"/>
            <a:headEnd/>
            <a:tailEnd/>
          </a:ln>
        </p:spPr>
        <p:txBody>
          <a:bodyPr vert="horz" wrap="square" lIns="0" tIns="0" rIns="0" bIns="0" numCol="1" anchor="t" anchorCtr="0" compatLnSpc="1">
            <a:prstTxWarp prst="textNoShape">
              <a:avLst/>
            </a:prstTxWarp>
            <a:spAutoFit/>
          </a:bodyPr>
          <a:lstStyle>
            <a:lvl1pPr>
              <a:defRPr lang="en-US" sz="2400" b="1" kern="1200" dirty="0" smtClean="0">
                <a:solidFill>
                  <a:schemeClr val="tx2"/>
                </a:solidFill>
                <a:latin typeface="Arial" charset="0"/>
                <a:ea typeface="ＭＳ Ｐゴシック" pitchFamily="-112" charset="-128"/>
                <a:cs typeface="+mn-cs"/>
              </a:defRPr>
            </a:lvl1pPr>
          </a:lstStyle>
          <a:p>
            <a:pPr lvl="0"/>
            <a:r>
              <a:rPr lang="fr-CH" dirty="0"/>
              <a:t>Sous-titre</a:t>
            </a:r>
          </a:p>
        </p:txBody>
      </p:sp>
      <p:sp>
        <p:nvSpPr>
          <p:cNvPr id="71" name="Textplatzhalter 70"/>
          <p:cNvSpPr>
            <a:spLocks noGrp="1"/>
          </p:cNvSpPr>
          <p:nvPr>
            <p:ph type="body" sz="quarter" idx="33"/>
            <p:custDataLst>
              <p:tags r:id="rId21"/>
            </p:custDataLst>
          </p:nvPr>
        </p:nvSpPr>
        <p:spPr>
          <a:xfrm>
            <a:off x="7110398" y="453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Tree>
    <p:extLst>
      <p:ext uri="{BB962C8B-B14F-4D97-AF65-F5344CB8AC3E}">
        <p14:creationId xmlns:p14="http://schemas.microsoft.com/office/powerpoint/2010/main" val="5576895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Layout zweispaltiger Text mit Fazit">
    <p:spTree>
      <p:nvGrpSpPr>
        <p:cNvPr id="1" name=""/>
        <p:cNvGrpSpPr/>
        <p:nvPr/>
      </p:nvGrpSpPr>
      <p:grpSpPr>
        <a:xfrm>
          <a:off x="0" y="0"/>
          <a:ext cx="0" cy="0"/>
          <a:chOff x="0" y="0"/>
          <a:chExt cx="0" cy="0"/>
        </a:xfrm>
      </p:grpSpPr>
      <p:graphicFrame>
        <p:nvGraphicFramePr>
          <p:cNvPr id="24" name="Objekt 23"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24" name="Objekt 23"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51970"/>
          </a:xfrm>
        </p:spPr>
        <p:txBody>
          <a:bodyPr/>
          <a:lstStyle>
            <a:lvl1pPr>
              <a:defRPr baseline="0"/>
            </a:lvl1pPr>
          </a:lstStyle>
          <a:p>
            <a:r>
              <a:rPr lang="fr-CH" dirty="0"/>
              <a:t>Titel bearbeiten</a:t>
            </a:r>
            <a:br>
              <a:rPr lang="fr-CH" dirty="0"/>
            </a:br>
            <a:r>
              <a:rPr lang="fr-CH" dirty="0"/>
              <a:t>—</a:t>
            </a:r>
          </a:p>
        </p:txBody>
      </p:sp>
      <p:sp>
        <p:nvSpPr>
          <p:cNvPr id="25" name="Textplatzhalter 22"/>
          <p:cNvSpPr>
            <a:spLocks noGrp="1"/>
          </p:cNvSpPr>
          <p:nvPr>
            <p:ph type="body" sz="quarter" idx="13" hasCustomPrompt="1"/>
            <p:custDataLst>
              <p:tags r:id="rId2"/>
            </p:custDataLst>
          </p:nvPr>
        </p:nvSpPr>
        <p:spPr>
          <a:xfrm>
            <a:off x="5067299" y="1858223"/>
            <a:ext cx="3632201" cy="307777"/>
          </a:xfrm>
        </p:spPr>
        <p:txBody>
          <a:bodyPr wrap="square">
            <a:spAutoFit/>
          </a:bodyPr>
          <a:lstStyle>
            <a:lvl1pPr>
              <a:spcAft>
                <a:spcPts val="0"/>
              </a:spcAft>
              <a:defRPr sz="2000" b="1"/>
            </a:lvl1pPr>
            <a:lvl2pPr>
              <a:defRPr sz="1800" b="1"/>
            </a:lvl2pPr>
            <a:lvl3pPr>
              <a:defRPr sz="1800" b="1"/>
            </a:lvl3pPr>
            <a:lvl4pPr>
              <a:defRPr sz="1800" b="1"/>
            </a:lvl4pPr>
            <a:lvl5pPr>
              <a:defRPr sz="1800" b="1"/>
            </a:lvl5pPr>
          </a:lstStyle>
          <a:p>
            <a:pPr lvl="0"/>
            <a:r>
              <a:rPr lang="fr-CH"/>
              <a:t>Titel</a:t>
            </a:r>
            <a:endParaRPr lang="fr-CH" dirty="0"/>
          </a:p>
        </p:txBody>
      </p:sp>
      <p:sp>
        <p:nvSpPr>
          <p:cNvPr id="32" name="Textplatzhalter 31"/>
          <p:cNvSpPr>
            <a:spLocks noGrp="1"/>
          </p:cNvSpPr>
          <p:nvPr>
            <p:ph type="body" sz="quarter" idx="18" hasCustomPrompt="1"/>
            <p:custDataLst>
              <p:tags r:id="rId3"/>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34" name="Textplatzhalter 33"/>
          <p:cNvSpPr>
            <a:spLocks noGrp="1"/>
          </p:cNvSpPr>
          <p:nvPr>
            <p:ph type="body" sz="quarter" idx="19" hasCustomPrompt="1"/>
            <p:custDataLst>
              <p:tags r:id="rId4"/>
            </p:custDataLst>
          </p:nvPr>
        </p:nvSpPr>
        <p:spPr>
          <a:xfrm>
            <a:off x="457200" y="1858223"/>
            <a:ext cx="3632400" cy="307777"/>
          </a:xfrm>
        </p:spPr>
        <p:txBody>
          <a:bodyPr wrap="square">
            <a:spAutoFit/>
          </a:bodyPr>
          <a:lstStyle>
            <a:lvl1pPr>
              <a:defRPr b="1"/>
            </a:lvl1pPr>
          </a:lstStyle>
          <a:p>
            <a:pPr lvl="0"/>
            <a:r>
              <a:rPr lang="fr-CH" dirty="0" err="1"/>
              <a:t>Titel</a:t>
            </a:r>
            <a:endParaRPr lang="fr-CH" dirty="0"/>
          </a:p>
        </p:txBody>
      </p:sp>
      <p:sp>
        <p:nvSpPr>
          <p:cNvPr id="36" name="Textplatzhalter 35"/>
          <p:cNvSpPr>
            <a:spLocks noGrp="1"/>
          </p:cNvSpPr>
          <p:nvPr>
            <p:ph type="body" sz="quarter" idx="20"/>
            <p:custDataLst>
              <p:tags r:id="rId5"/>
            </p:custDataLst>
          </p:nvPr>
        </p:nvSpPr>
        <p:spPr>
          <a:xfrm>
            <a:off x="457200" y="2221364"/>
            <a:ext cx="363240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40" name="Textplatzhalter 39"/>
          <p:cNvSpPr>
            <a:spLocks noGrp="1"/>
          </p:cNvSpPr>
          <p:nvPr>
            <p:ph type="body" sz="quarter" idx="22"/>
            <p:custDataLst>
              <p:tags r:id="rId6"/>
            </p:custDataLst>
          </p:nvPr>
        </p:nvSpPr>
        <p:spPr>
          <a:xfrm>
            <a:off x="5067299" y="2221364"/>
            <a:ext cx="3632201" cy="2154436"/>
          </a:xfrm>
        </p:spPr>
        <p:txBody>
          <a:bodyPr wrap="square">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Layout Foto Hochforma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Bildplatzhalter 10"/>
          <p:cNvSpPr>
            <a:spLocks noGrp="1"/>
          </p:cNvSpPr>
          <p:nvPr>
            <p:ph type="pic" sz="quarter" idx="14"/>
            <p:custDataLst>
              <p:tags r:id="rId1"/>
            </p:custDataLst>
          </p:nvPr>
        </p:nvSpPr>
        <p:spPr>
          <a:xfrm>
            <a:off x="4800600" y="1327200"/>
            <a:ext cx="3900488" cy="615553"/>
          </a:xfrm>
        </p:spPr>
        <p:txBody>
          <a:bodyPr/>
          <a:lstStyle/>
          <a:p>
            <a:r>
              <a:rPr lang="fr-FR" dirty="0"/>
              <a:t>Cliquez sur l'icône pour ajouter une image</a:t>
            </a:r>
            <a:endParaRPr lang="fr-CH" dirty="0"/>
          </a:p>
        </p:txBody>
      </p:sp>
      <p:sp>
        <p:nvSpPr>
          <p:cNvPr id="2" name="Titel 1"/>
          <p:cNvSpPr>
            <a:spLocks noGrp="1"/>
          </p:cNvSpPr>
          <p:nvPr>
            <p:ph type="title" hasCustomPrompt="1"/>
            <p:custDataLst>
              <p:tags r:id="rId2"/>
            </p:custDataLst>
          </p:nvPr>
        </p:nvSpPr>
        <p:spPr>
          <a:xfrm>
            <a:off x="457200" y="304800"/>
            <a:ext cx="8242300" cy="984885"/>
          </a:xfrm>
        </p:spPr>
        <p:txBody>
          <a:bodyPr/>
          <a:lstStyle>
            <a:lvl1pPr>
              <a:defRPr/>
            </a:lvl1pPr>
          </a:lstStyle>
          <a:p>
            <a:r>
              <a:rPr lang="fr-CH"/>
              <a:t>Titel bearbeiten</a:t>
            </a:r>
            <a:br>
              <a:rPr lang="fr-CH"/>
            </a:br>
            <a:r>
              <a:rPr lang="fr-CH"/>
              <a:t>—</a:t>
            </a:r>
            <a:endParaRPr lang="fr-CH" dirty="0"/>
          </a:p>
        </p:txBody>
      </p:sp>
      <p:sp>
        <p:nvSpPr>
          <p:cNvPr id="8" name="Textplatzhalter 7"/>
          <p:cNvSpPr>
            <a:spLocks noGrp="1"/>
          </p:cNvSpPr>
          <p:nvPr>
            <p:ph type="body" sz="quarter" idx="12"/>
            <p:custDataLst>
              <p:tags r:id="rId3"/>
            </p:custDataLst>
          </p:nvPr>
        </p:nvSpPr>
        <p:spPr>
          <a:xfrm>
            <a:off x="457200" y="1766400"/>
            <a:ext cx="4186238" cy="2154436"/>
          </a:xfrm>
        </p:spPr>
        <p:txBody>
          <a:bodyPr wrap="square">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4"/>
            </p:custDataLst>
          </p:nvPr>
        </p:nvSpPr>
        <p:spPr>
          <a:xfrm>
            <a:off x="457200" y="1327200"/>
            <a:ext cx="4186238" cy="369332"/>
          </a:xfrm>
        </p:spPr>
        <p:txBody>
          <a:bodyPr wrap="square">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Layout Foto Querforma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Bildplatzhalter 10"/>
          <p:cNvSpPr>
            <a:spLocks noGrp="1"/>
          </p:cNvSpPr>
          <p:nvPr>
            <p:ph type="pic" sz="quarter" idx="14"/>
            <p:custDataLst>
              <p:tags r:id="rId1"/>
            </p:custDataLst>
          </p:nvPr>
        </p:nvSpPr>
        <p:spPr>
          <a:xfrm>
            <a:off x="457199" y="1766400"/>
            <a:ext cx="8242301" cy="307777"/>
          </a:xfrm>
        </p:spPr>
        <p:txBody>
          <a:bodyPr/>
          <a:lstStyle/>
          <a:p>
            <a:r>
              <a:rPr lang="fr-FR" dirty="0"/>
              <a:t>Cliquez sur l'icône pour ajouter une image</a:t>
            </a:r>
            <a:endParaRPr lang="fr-CH" dirty="0"/>
          </a:p>
        </p:txBody>
      </p:sp>
      <p:sp>
        <p:nvSpPr>
          <p:cNvPr id="2" name="Titel 1"/>
          <p:cNvSpPr>
            <a:spLocks noGrp="1"/>
          </p:cNvSpPr>
          <p:nvPr>
            <p:ph type="title" hasCustomPrompt="1"/>
            <p:custDataLst>
              <p:tags r:id="rId2"/>
            </p:custDataLst>
          </p:nvPr>
        </p:nvSpPr>
        <p:spPr>
          <a:xfrm>
            <a:off x="457200" y="304800"/>
            <a:ext cx="8242300" cy="984885"/>
          </a:xfrm>
        </p:spPr>
        <p:txBody>
          <a:bodyPr/>
          <a:lstStyle>
            <a:lvl1pPr>
              <a:defRPr/>
            </a:lvl1pPr>
          </a:lstStyle>
          <a:p>
            <a:r>
              <a:rPr lang="fr-CH"/>
              <a:t>Titel bearbeiten</a:t>
            </a:r>
            <a:br>
              <a:rPr lang="fr-CH"/>
            </a:br>
            <a:r>
              <a:rPr lang="fr-CH"/>
              <a:t>—</a:t>
            </a:r>
            <a:endParaRPr lang="fr-CH" dirty="0"/>
          </a:p>
        </p:txBody>
      </p:sp>
      <p:sp>
        <p:nvSpPr>
          <p:cNvPr id="10" name="Textplatzhalter 9"/>
          <p:cNvSpPr>
            <a:spLocks noGrp="1"/>
          </p:cNvSpPr>
          <p:nvPr>
            <p:ph type="body" sz="quarter" idx="13" hasCustomPrompt="1"/>
            <p:custDataLst>
              <p:tags r:id="rId3"/>
            </p:custDataLst>
          </p:nvPr>
        </p:nvSpPr>
        <p:spPr>
          <a:xfrm>
            <a:off x="457200" y="1327200"/>
            <a:ext cx="8242300" cy="369332"/>
          </a:xfrm>
        </p:spPr>
        <p:txBody>
          <a:bodyPr wrap="square">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86A477-B740-4307-BAE0-43CCF0F65AB6}"/>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A87EEE49-88DA-40AA-9C5E-3EE52CA86880}"/>
              </a:ext>
            </a:extLst>
          </p:cNvPr>
          <p:cNvSpPr>
            <a:spLocks noGrp="1"/>
          </p:cNvSpPr>
          <p:nvPr>
            <p:ph idx="1"/>
          </p:nvPr>
        </p:nvSpPr>
        <p:spPr/>
        <p:txBody>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4" name="Espace réservé de la date 3">
            <a:extLst>
              <a:ext uri="{FF2B5EF4-FFF2-40B4-BE49-F238E27FC236}">
                <a16:creationId xmlns:a16="http://schemas.microsoft.com/office/drawing/2014/main" id="{8753C0B4-A735-43FE-8D91-B7FD76854507}"/>
              </a:ext>
            </a:extLst>
          </p:cNvPr>
          <p:cNvSpPr>
            <a:spLocks noGrp="1"/>
          </p:cNvSpPr>
          <p:nvPr>
            <p:ph type="dt" sz="half" idx="10"/>
          </p:nvPr>
        </p:nvSpPr>
        <p:spPr/>
        <p:txBody>
          <a:bodyPr/>
          <a:lstStyle/>
          <a:p>
            <a:endParaRPr lang="fr-CH" dirty="0"/>
          </a:p>
        </p:txBody>
      </p:sp>
      <p:sp>
        <p:nvSpPr>
          <p:cNvPr id="5" name="Espace réservé du pied de page 4">
            <a:extLst>
              <a:ext uri="{FF2B5EF4-FFF2-40B4-BE49-F238E27FC236}">
                <a16:creationId xmlns:a16="http://schemas.microsoft.com/office/drawing/2014/main" id="{F90BB0E8-162E-4DAF-B4B7-4BCD42971C9B}"/>
              </a:ext>
            </a:extLst>
          </p:cNvPr>
          <p:cNvSpPr>
            <a:spLocks noGrp="1"/>
          </p:cNvSpPr>
          <p:nvPr>
            <p:ph type="ftr" sz="quarter" idx="11"/>
          </p:nvPr>
        </p:nvSpPr>
        <p:spPr/>
        <p:txBody>
          <a:bodyPr/>
          <a:lstStyle>
            <a:lvl1pPr algn="l">
              <a:defRPr/>
            </a:lvl1pPr>
          </a:lstStyle>
          <a:p>
            <a:r>
              <a:rPr lang="fr-CH" sz="1000">
                <a:solidFill>
                  <a:schemeClr val="tx1"/>
                </a:solidFill>
              </a:rPr>
              <a:t>Compte rendu</a:t>
            </a:r>
            <a:endParaRPr lang="fr-CH" sz="1000" dirty="0">
              <a:solidFill>
                <a:schemeClr val="tx1"/>
              </a:solidFill>
            </a:endParaRPr>
          </a:p>
        </p:txBody>
      </p:sp>
      <p:sp>
        <p:nvSpPr>
          <p:cNvPr id="6" name="Espace réservé du numéro de diapositive 5">
            <a:extLst>
              <a:ext uri="{FF2B5EF4-FFF2-40B4-BE49-F238E27FC236}">
                <a16:creationId xmlns:a16="http://schemas.microsoft.com/office/drawing/2014/main" id="{9C927A8D-7F46-460A-8751-C451441B1CDB}"/>
              </a:ext>
            </a:extLst>
          </p:cNvPr>
          <p:cNvSpPr>
            <a:spLocks noGrp="1"/>
          </p:cNvSpPr>
          <p:nvPr>
            <p:ph type="sldNum" sz="quarter" idx="12"/>
          </p:nvPr>
        </p:nvSpPr>
        <p:spPr/>
        <p:txBody>
          <a:bodyPr/>
          <a:lstStyle/>
          <a:p>
            <a:fld id="{0F212A8B-664A-4B58-9245-4A8E1F3C8C72}" type="slidenum">
              <a:rPr lang="fr-CH" smtClean="0"/>
              <a:pPr/>
              <a:t>‹N°›</a:t>
            </a:fld>
            <a:endParaRPr lang="fr-CH" dirty="0"/>
          </a:p>
        </p:txBody>
      </p:sp>
    </p:spTree>
    <p:extLst>
      <p:ext uri="{BB962C8B-B14F-4D97-AF65-F5344CB8AC3E}">
        <p14:creationId xmlns:p14="http://schemas.microsoft.com/office/powerpoint/2010/main" val="21881051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Layout zwei Bild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FR"/>
              <a:t>Cliquez pour modifier le style du titre</a:t>
            </a:r>
            <a:endParaRPr lang="en-US"/>
          </a:p>
        </p:txBody>
      </p:sp>
      <p:sp>
        <p:nvSpPr>
          <p:cNvPr id="4" name="Bildplatzhalter 3"/>
          <p:cNvSpPr>
            <a:spLocks noGrp="1"/>
          </p:cNvSpPr>
          <p:nvPr>
            <p:ph type="pic" sz="quarter" idx="10"/>
          </p:nvPr>
        </p:nvSpPr>
        <p:spPr>
          <a:xfrm>
            <a:off x="457200" y="1371600"/>
            <a:ext cx="4032000" cy="4644000"/>
          </a:xfrm>
        </p:spPr>
        <p:txBody>
          <a:bodyPr/>
          <a:lstStyle/>
          <a:p>
            <a:r>
              <a:rPr lang="fr-FR" dirty="0"/>
              <a:t>Cliquez sur l'icône pour ajouter une image</a:t>
            </a:r>
            <a:endParaRPr lang="en-US" dirty="0"/>
          </a:p>
        </p:txBody>
      </p:sp>
      <p:sp>
        <p:nvSpPr>
          <p:cNvPr id="5" name="Bildplatzhalter 3"/>
          <p:cNvSpPr>
            <a:spLocks noGrp="1"/>
          </p:cNvSpPr>
          <p:nvPr>
            <p:ph type="pic" sz="quarter" idx="11"/>
          </p:nvPr>
        </p:nvSpPr>
        <p:spPr>
          <a:xfrm>
            <a:off x="4667500" y="1371600"/>
            <a:ext cx="4032000" cy="4644000"/>
          </a:xfrm>
        </p:spPr>
        <p:txBody>
          <a:bodyPr/>
          <a:lstStyle/>
          <a:p>
            <a:r>
              <a:rPr lang="fr-FR" dirty="0"/>
              <a:t>Cliquez sur l'icône pour ajouter une image</a:t>
            </a:r>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Layout Grafik">
    <p:spTree>
      <p:nvGrpSpPr>
        <p:cNvPr id="1" name=""/>
        <p:cNvGrpSpPr/>
        <p:nvPr/>
      </p:nvGrpSpPr>
      <p:grpSpPr>
        <a:xfrm>
          <a:off x="0" y="0"/>
          <a:ext cx="0" cy="0"/>
          <a:chOff x="0" y="0"/>
          <a:chExt cx="0" cy="0"/>
        </a:xfrm>
      </p:grpSpPr>
      <p:graphicFrame>
        <p:nvGraphicFramePr>
          <p:cNvPr id="6" name="Objekt 5"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6" name="Objekt 5"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a:t>Titel bearbeiten</a:t>
            </a:r>
            <a:br>
              <a:rPr lang="fr-CH"/>
            </a:br>
            <a:r>
              <a:rPr lang="fr-CH"/>
              <a:t>—</a:t>
            </a:r>
            <a:endParaRPr lang="fr-CH" dirty="0"/>
          </a:p>
        </p:txBody>
      </p:sp>
      <p:sp>
        <p:nvSpPr>
          <p:cNvPr id="8" name="Textplatzhalter 7"/>
          <p:cNvSpPr>
            <a:spLocks noGrp="1"/>
          </p:cNvSpPr>
          <p:nvPr>
            <p:ph type="body" sz="quarter" idx="12"/>
            <p:custDataLst>
              <p:tags r:id="rId2"/>
            </p:custDataLst>
          </p:nvPr>
        </p:nvSpPr>
        <p:spPr>
          <a:xfrm>
            <a:off x="457200" y="2407920"/>
            <a:ext cx="8242300" cy="1846659"/>
          </a:xfrm>
        </p:spPr>
        <p:txBody>
          <a:bodyPr wrap="square">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1" name="Textplatzhalter 9"/>
          <p:cNvSpPr>
            <a:spLocks noGrp="1"/>
          </p:cNvSpPr>
          <p:nvPr>
            <p:ph type="body" sz="quarter" idx="13" hasCustomPrompt="1"/>
            <p:custDataLst>
              <p:tags r:id="rId3"/>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Layout Prozess 6er">
    <p:spTree>
      <p:nvGrpSpPr>
        <p:cNvPr id="1" name=""/>
        <p:cNvGrpSpPr/>
        <p:nvPr/>
      </p:nvGrpSpPr>
      <p:grpSpPr>
        <a:xfrm>
          <a:off x="0" y="0"/>
          <a:ext cx="0" cy="0"/>
          <a:chOff x="0" y="0"/>
          <a:chExt cx="0" cy="0"/>
        </a:xfrm>
      </p:grpSpPr>
      <p:graphicFrame>
        <p:nvGraphicFramePr>
          <p:cNvPr id="27" name="Objekt 26"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6" imgW="0" imgH="0" progId="">
                  <p:embed/>
                </p:oleObj>
              </mc:Choice>
              <mc:Fallback>
                <p:oleObj name="think-cell Slide" r:id="rId16" imgW="0" imgH="0" progId="">
                  <p:embed/>
                  <p:pic>
                    <p:nvPicPr>
                      <p:cNvPr id="27" name="Objekt 26"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a:t>Titel bearbeiten</a:t>
            </a:r>
            <a:br>
              <a:rPr lang="fr-CH"/>
            </a:br>
            <a:r>
              <a:rPr lang="fr-CH"/>
              <a:t>—</a:t>
            </a:r>
            <a:endParaRPr lang="fr-CH" dirty="0"/>
          </a:p>
        </p:txBody>
      </p:sp>
      <p:sp>
        <p:nvSpPr>
          <p:cNvPr id="8" name="Textplatzhalter 7"/>
          <p:cNvSpPr>
            <a:spLocks noGrp="1"/>
          </p:cNvSpPr>
          <p:nvPr>
            <p:ph type="body" sz="quarter" idx="12" hasCustomPrompt="1"/>
            <p:custDataLst>
              <p:tags r:id="rId2"/>
            </p:custDataLst>
          </p:nvPr>
        </p:nvSpPr>
        <p:spPr>
          <a:xfrm>
            <a:off x="573226" y="2373243"/>
            <a:ext cx="1260000" cy="307777"/>
          </a:xfrm>
        </p:spPr>
        <p:txBody>
          <a:bodyPr wrap="square">
            <a:spAutoFit/>
          </a:bodyPr>
          <a:lstStyle>
            <a:lvl1pPr>
              <a:defRPr b="1"/>
            </a:lvl1pPr>
          </a:lstStyle>
          <a:p>
            <a:pPr lvl="0"/>
            <a:r>
              <a:rPr lang="fr-CH"/>
              <a:t>Titel</a:t>
            </a:r>
            <a:endParaRPr lang="fr-CH" dirty="0"/>
          </a:p>
        </p:txBody>
      </p:sp>
      <p:sp>
        <p:nvSpPr>
          <p:cNvPr id="15" name="Textplatzhalter 7"/>
          <p:cNvSpPr>
            <a:spLocks noGrp="1"/>
          </p:cNvSpPr>
          <p:nvPr>
            <p:ph type="body" sz="quarter" idx="14"/>
            <p:custDataLst>
              <p:tags r:id="rId3"/>
            </p:custDataLst>
          </p:nvPr>
        </p:nvSpPr>
        <p:spPr>
          <a:xfrm>
            <a:off x="573226" y="3113577"/>
            <a:ext cx="1260000" cy="1538883"/>
          </a:xfrm>
        </p:spPr>
        <p:txBody>
          <a:bodyPr wrap="square">
            <a:spAutoFit/>
          </a:bodyPr>
          <a:lstStyle>
            <a:lvl1pPr>
              <a:defRPr/>
            </a:lvl1pPr>
          </a:lstStyle>
          <a:p>
            <a:pPr lvl="0"/>
            <a:r>
              <a:rPr lang="fr-FR"/>
              <a:t>Cliquez pour modifier les styles du texte du masque</a:t>
            </a:r>
          </a:p>
        </p:txBody>
      </p:sp>
      <p:sp>
        <p:nvSpPr>
          <p:cNvPr id="16" name="Textplatzhalter 7"/>
          <p:cNvSpPr>
            <a:spLocks noGrp="1"/>
          </p:cNvSpPr>
          <p:nvPr>
            <p:ph type="body" sz="quarter" idx="15" hasCustomPrompt="1"/>
            <p:custDataLst>
              <p:tags r:id="rId4"/>
            </p:custDataLst>
          </p:nvPr>
        </p:nvSpPr>
        <p:spPr>
          <a:xfrm>
            <a:off x="2032186" y="2373243"/>
            <a:ext cx="1260000" cy="307777"/>
          </a:xfrm>
        </p:spPr>
        <p:txBody>
          <a:bodyPr wrap="square">
            <a:spAutoFit/>
          </a:bodyPr>
          <a:lstStyle>
            <a:lvl1pPr>
              <a:defRPr b="1"/>
            </a:lvl1pPr>
          </a:lstStyle>
          <a:p>
            <a:pPr lvl="0"/>
            <a:r>
              <a:rPr lang="fr-CH" dirty="0"/>
              <a:t>Titel</a:t>
            </a:r>
          </a:p>
        </p:txBody>
      </p:sp>
      <p:sp>
        <p:nvSpPr>
          <p:cNvPr id="17" name="Textplatzhalter 7"/>
          <p:cNvSpPr>
            <a:spLocks noGrp="1"/>
          </p:cNvSpPr>
          <p:nvPr>
            <p:ph type="body" sz="quarter" idx="16" hasCustomPrompt="1"/>
            <p:custDataLst>
              <p:tags r:id="rId5"/>
            </p:custDataLst>
          </p:nvPr>
        </p:nvSpPr>
        <p:spPr>
          <a:xfrm>
            <a:off x="2032186" y="3113577"/>
            <a:ext cx="1260000" cy="307777"/>
          </a:xfrm>
        </p:spPr>
        <p:txBody>
          <a:bodyPr wrap="square">
            <a:spAutoFit/>
          </a:bodyPr>
          <a:lstStyle>
            <a:lvl1pPr>
              <a:defRPr b="0"/>
            </a:lvl1pPr>
          </a:lstStyle>
          <a:p>
            <a:pPr lvl="0"/>
            <a:r>
              <a:rPr lang="fr-CH" dirty="0" err="1"/>
              <a:t>Titel</a:t>
            </a:r>
            <a:endParaRPr lang="fr-CH" dirty="0"/>
          </a:p>
        </p:txBody>
      </p:sp>
      <p:sp>
        <p:nvSpPr>
          <p:cNvPr id="18" name="Textplatzhalter 7"/>
          <p:cNvSpPr>
            <a:spLocks noGrp="1"/>
          </p:cNvSpPr>
          <p:nvPr>
            <p:ph type="body" sz="quarter" idx="17" hasCustomPrompt="1"/>
            <p:custDataLst>
              <p:tags r:id="rId6"/>
            </p:custDataLst>
          </p:nvPr>
        </p:nvSpPr>
        <p:spPr>
          <a:xfrm>
            <a:off x="3363702" y="2373243"/>
            <a:ext cx="1260000" cy="307777"/>
          </a:xfrm>
        </p:spPr>
        <p:txBody>
          <a:bodyPr wrap="square">
            <a:spAutoFit/>
          </a:bodyPr>
          <a:lstStyle>
            <a:lvl1pPr>
              <a:defRPr b="1"/>
            </a:lvl1pPr>
          </a:lstStyle>
          <a:p>
            <a:pPr lvl="0"/>
            <a:r>
              <a:rPr lang="fr-CH" dirty="0"/>
              <a:t>Titel</a:t>
            </a:r>
          </a:p>
        </p:txBody>
      </p:sp>
      <p:sp>
        <p:nvSpPr>
          <p:cNvPr id="19" name="Textplatzhalter 7"/>
          <p:cNvSpPr>
            <a:spLocks noGrp="1"/>
          </p:cNvSpPr>
          <p:nvPr>
            <p:ph type="body" sz="quarter" idx="18" hasCustomPrompt="1"/>
            <p:custDataLst>
              <p:tags r:id="rId7"/>
            </p:custDataLst>
          </p:nvPr>
        </p:nvSpPr>
        <p:spPr>
          <a:xfrm>
            <a:off x="3363702" y="3113577"/>
            <a:ext cx="1260000" cy="307777"/>
          </a:xfrm>
        </p:spPr>
        <p:txBody>
          <a:bodyPr wrap="square">
            <a:spAutoFit/>
          </a:bodyPr>
          <a:lstStyle>
            <a:lvl1pPr>
              <a:defRPr b="0"/>
            </a:lvl1pPr>
          </a:lstStyle>
          <a:p>
            <a:pPr lvl="0"/>
            <a:r>
              <a:rPr lang="fr-CH" dirty="0"/>
              <a:t>Titel</a:t>
            </a:r>
          </a:p>
        </p:txBody>
      </p:sp>
      <p:sp>
        <p:nvSpPr>
          <p:cNvPr id="20" name="Textplatzhalter 7"/>
          <p:cNvSpPr>
            <a:spLocks noGrp="1"/>
          </p:cNvSpPr>
          <p:nvPr>
            <p:ph type="body" sz="quarter" idx="19" hasCustomPrompt="1"/>
            <p:custDataLst>
              <p:tags r:id="rId8"/>
            </p:custDataLst>
          </p:nvPr>
        </p:nvSpPr>
        <p:spPr>
          <a:xfrm>
            <a:off x="4695218" y="2373243"/>
            <a:ext cx="1260000" cy="307777"/>
          </a:xfrm>
        </p:spPr>
        <p:txBody>
          <a:bodyPr wrap="square">
            <a:spAutoFit/>
          </a:bodyPr>
          <a:lstStyle>
            <a:lvl1pPr>
              <a:defRPr b="1"/>
            </a:lvl1pPr>
          </a:lstStyle>
          <a:p>
            <a:pPr lvl="0"/>
            <a:r>
              <a:rPr lang="fr-CH" dirty="0"/>
              <a:t>Titel</a:t>
            </a:r>
          </a:p>
        </p:txBody>
      </p:sp>
      <p:sp>
        <p:nvSpPr>
          <p:cNvPr id="21" name="Textplatzhalter 7"/>
          <p:cNvSpPr>
            <a:spLocks noGrp="1"/>
          </p:cNvSpPr>
          <p:nvPr>
            <p:ph type="body" sz="quarter" idx="20" hasCustomPrompt="1"/>
            <p:custDataLst>
              <p:tags r:id="rId9"/>
            </p:custDataLst>
          </p:nvPr>
        </p:nvSpPr>
        <p:spPr>
          <a:xfrm>
            <a:off x="4695218" y="3113577"/>
            <a:ext cx="1260000" cy="307777"/>
          </a:xfrm>
        </p:spPr>
        <p:txBody>
          <a:bodyPr wrap="square">
            <a:spAutoFit/>
          </a:bodyPr>
          <a:lstStyle>
            <a:lvl1pPr>
              <a:defRPr b="0"/>
            </a:lvl1pPr>
          </a:lstStyle>
          <a:p>
            <a:pPr lvl="0"/>
            <a:r>
              <a:rPr lang="fr-CH"/>
              <a:t>Titel</a:t>
            </a:r>
            <a:endParaRPr lang="fr-CH" dirty="0"/>
          </a:p>
        </p:txBody>
      </p:sp>
      <p:sp>
        <p:nvSpPr>
          <p:cNvPr id="22" name="Textplatzhalter 7"/>
          <p:cNvSpPr>
            <a:spLocks noGrp="1"/>
          </p:cNvSpPr>
          <p:nvPr>
            <p:ph type="body" sz="quarter" idx="21" hasCustomPrompt="1"/>
            <p:custDataLst>
              <p:tags r:id="rId10"/>
            </p:custDataLst>
          </p:nvPr>
        </p:nvSpPr>
        <p:spPr>
          <a:xfrm>
            <a:off x="6026733" y="2373243"/>
            <a:ext cx="1260000" cy="307777"/>
          </a:xfrm>
        </p:spPr>
        <p:txBody>
          <a:bodyPr wrap="square">
            <a:spAutoFit/>
          </a:bodyPr>
          <a:lstStyle>
            <a:lvl1pPr>
              <a:defRPr b="1"/>
            </a:lvl1pPr>
          </a:lstStyle>
          <a:p>
            <a:pPr lvl="0"/>
            <a:r>
              <a:rPr lang="fr-CH" dirty="0"/>
              <a:t>Titel</a:t>
            </a:r>
          </a:p>
        </p:txBody>
      </p:sp>
      <p:sp>
        <p:nvSpPr>
          <p:cNvPr id="23" name="Textplatzhalter 7"/>
          <p:cNvSpPr>
            <a:spLocks noGrp="1"/>
          </p:cNvSpPr>
          <p:nvPr>
            <p:ph type="body" sz="quarter" idx="22" hasCustomPrompt="1"/>
            <p:custDataLst>
              <p:tags r:id="rId11"/>
            </p:custDataLst>
          </p:nvPr>
        </p:nvSpPr>
        <p:spPr>
          <a:xfrm>
            <a:off x="6026733" y="3113577"/>
            <a:ext cx="1260000" cy="307777"/>
          </a:xfrm>
        </p:spPr>
        <p:txBody>
          <a:bodyPr wrap="square">
            <a:spAutoFit/>
          </a:bodyPr>
          <a:lstStyle>
            <a:lvl1pPr>
              <a:defRPr b="0"/>
            </a:lvl1pPr>
          </a:lstStyle>
          <a:p>
            <a:pPr lvl="0"/>
            <a:r>
              <a:rPr lang="fr-CH" dirty="0"/>
              <a:t>Titel</a:t>
            </a:r>
          </a:p>
        </p:txBody>
      </p:sp>
      <p:sp>
        <p:nvSpPr>
          <p:cNvPr id="24" name="Textplatzhalter 7"/>
          <p:cNvSpPr>
            <a:spLocks noGrp="1"/>
          </p:cNvSpPr>
          <p:nvPr>
            <p:ph type="body" sz="quarter" idx="23" hasCustomPrompt="1"/>
            <p:custDataLst>
              <p:tags r:id="rId12"/>
            </p:custDataLst>
          </p:nvPr>
        </p:nvSpPr>
        <p:spPr>
          <a:xfrm>
            <a:off x="7358248" y="2373243"/>
            <a:ext cx="1260000" cy="307777"/>
          </a:xfrm>
        </p:spPr>
        <p:txBody>
          <a:bodyPr wrap="square">
            <a:spAutoFit/>
          </a:bodyPr>
          <a:lstStyle>
            <a:lvl1pPr>
              <a:defRPr b="1"/>
            </a:lvl1pPr>
          </a:lstStyle>
          <a:p>
            <a:pPr lvl="0"/>
            <a:r>
              <a:rPr lang="fr-CH"/>
              <a:t>Titel</a:t>
            </a:r>
            <a:endParaRPr lang="fr-CH" dirty="0"/>
          </a:p>
        </p:txBody>
      </p:sp>
      <p:sp>
        <p:nvSpPr>
          <p:cNvPr id="25" name="Textplatzhalter 7"/>
          <p:cNvSpPr>
            <a:spLocks noGrp="1"/>
          </p:cNvSpPr>
          <p:nvPr>
            <p:ph type="body" sz="quarter" idx="24" hasCustomPrompt="1"/>
            <p:custDataLst>
              <p:tags r:id="rId13"/>
            </p:custDataLst>
          </p:nvPr>
        </p:nvSpPr>
        <p:spPr>
          <a:xfrm>
            <a:off x="7358248" y="3113577"/>
            <a:ext cx="1260000" cy="307777"/>
          </a:xfrm>
        </p:spPr>
        <p:txBody>
          <a:bodyPr wrap="square">
            <a:spAutoFit/>
          </a:bodyPr>
          <a:lstStyle>
            <a:lvl1pPr>
              <a:defRPr b="0"/>
            </a:lvl1pPr>
          </a:lstStyle>
          <a:p>
            <a:pPr lvl="0"/>
            <a:r>
              <a:rPr lang="fr-CH" dirty="0"/>
              <a:t>Titel</a:t>
            </a:r>
          </a:p>
        </p:txBody>
      </p:sp>
      <p:sp>
        <p:nvSpPr>
          <p:cNvPr id="28" name="Textplatzhalter 9"/>
          <p:cNvSpPr>
            <a:spLocks noGrp="1"/>
          </p:cNvSpPr>
          <p:nvPr>
            <p:ph type="body" sz="quarter" idx="13" hasCustomPrompt="1"/>
            <p:custDataLst>
              <p:tags r:id="rId14"/>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Layout Prozess 5er">
    <p:spTree>
      <p:nvGrpSpPr>
        <p:cNvPr id="1" name=""/>
        <p:cNvGrpSpPr/>
        <p:nvPr/>
      </p:nvGrpSpPr>
      <p:grpSpPr>
        <a:xfrm>
          <a:off x="0" y="0"/>
          <a:ext cx="0" cy="0"/>
          <a:chOff x="0" y="0"/>
          <a:chExt cx="0" cy="0"/>
        </a:xfrm>
      </p:grpSpPr>
      <p:graphicFrame>
        <p:nvGraphicFramePr>
          <p:cNvPr id="31" name="Objekt 30"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4" imgW="0" imgH="0" progId="">
                  <p:embed/>
                </p:oleObj>
              </mc:Choice>
              <mc:Fallback>
                <p:oleObj name="think-cell Slide" r:id="rId14" imgW="0" imgH="0" progId="">
                  <p:embed/>
                  <p:pic>
                    <p:nvPicPr>
                      <p:cNvPr id="31" name="Objekt 30"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7"/>
          <p:cNvSpPr>
            <a:spLocks noGrp="1"/>
          </p:cNvSpPr>
          <p:nvPr>
            <p:ph type="body" sz="quarter" idx="12" hasCustomPrompt="1"/>
            <p:custDataLst>
              <p:tags r:id="rId1"/>
            </p:custDataLst>
          </p:nvPr>
        </p:nvSpPr>
        <p:spPr>
          <a:xfrm>
            <a:off x="573226" y="2373243"/>
            <a:ext cx="1512000" cy="307777"/>
          </a:xfrm>
        </p:spPr>
        <p:txBody>
          <a:bodyPr wrap="square">
            <a:spAutoFit/>
          </a:bodyPr>
          <a:lstStyle>
            <a:lvl1pPr>
              <a:defRPr b="1"/>
            </a:lvl1pPr>
          </a:lstStyle>
          <a:p>
            <a:pPr lvl="0"/>
            <a:r>
              <a:rPr lang="fr-CH"/>
              <a:t>Titel</a:t>
            </a:r>
            <a:endParaRPr lang="fr-CH" dirty="0"/>
          </a:p>
        </p:txBody>
      </p:sp>
      <p:sp>
        <p:nvSpPr>
          <p:cNvPr id="15" name="Textplatzhalter 7"/>
          <p:cNvSpPr>
            <a:spLocks noGrp="1"/>
          </p:cNvSpPr>
          <p:nvPr>
            <p:ph type="body" sz="quarter" idx="14"/>
            <p:custDataLst>
              <p:tags r:id="rId2"/>
            </p:custDataLst>
          </p:nvPr>
        </p:nvSpPr>
        <p:spPr>
          <a:xfrm>
            <a:off x="573226" y="3113577"/>
            <a:ext cx="1519237" cy="1231106"/>
          </a:xfrm>
        </p:spPr>
        <p:txBody>
          <a:bodyPr wrap="square">
            <a:spAutoFit/>
          </a:bodyPr>
          <a:lstStyle>
            <a:lvl1pPr>
              <a:defRPr/>
            </a:lvl1pPr>
          </a:lstStyle>
          <a:p>
            <a:pPr lvl="0"/>
            <a:r>
              <a:rPr lang="fr-FR"/>
              <a:t>Cliquez pour modifier les styles du texte du masque</a:t>
            </a:r>
          </a:p>
        </p:txBody>
      </p:sp>
      <p:sp>
        <p:nvSpPr>
          <p:cNvPr id="18" name="Textplatzhalter 7"/>
          <p:cNvSpPr>
            <a:spLocks noGrp="1"/>
          </p:cNvSpPr>
          <p:nvPr>
            <p:ph type="body" sz="quarter" idx="17" hasCustomPrompt="1"/>
            <p:custDataLst>
              <p:tags r:id="rId3"/>
            </p:custDataLst>
          </p:nvPr>
        </p:nvSpPr>
        <p:spPr>
          <a:xfrm>
            <a:off x="2307236" y="2373243"/>
            <a:ext cx="1512000" cy="307777"/>
          </a:xfrm>
        </p:spPr>
        <p:txBody>
          <a:bodyPr wrap="square">
            <a:spAutoFit/>
          </a:bodyPr>
          <a:lstStyle>
            <a:lvl1pPr>
              <a:defRPr b="1"/>
            </a:lvl1pPr>
          </a:lstStyle>
          <a:p>
            <a:pPr lvl="0"/>
            <a:r>
              <a:rPr lang="fr-CH" dirty="0"/>
              <a:t>Titel</a:t>
            </a:r>
          </a:p>
        </p:txBody>
      </p:sp>
      <p:sp>
        <p:nvSpPr>
          <p:cNvPr id="19" name="Textplatzhalter 7"/>
          <p:cNvSpPr>
            <a:spLocks noGrp="1"/>
          </p:cNvSpPr>
          <p:nvPr>
            <p:ph type="body" sz="quarter" idx="18" hasCustomPrompt="1"/>
            <p:custDataLst>
              <p:tags r:id="rId4"/>
            </p:custDataLst>
          </p:nvPr>
        </p:nvSpPr>
        <p:spPr>
          <a:xfrm>
            <a:off x="2307236" y="3113577"/>
            <a:ext cx="1512000" cy="307777"/>
          </a:xfrm>
        </p:spPr>
        <p:txBody>
          <a:bodyPr wrap="square">
            <a:spAutoFit/>
          </a:bodyPr>
          <a:lstStyle>
            <a:lvl1pPr>
              <a:defRPr b="0"/>
            </a:lvl1pPr>
          </a:lstStyle>
          <a:p>
            <a:pPr lvl="0"/>
            <a:r>
              <a:rPr lang="fr-CH" dirty="0" err="1"/>
              <a:t>Titel</a:t>
            </a:r>
            <a:endParaRPr lang="fr-CH" dirty="0"/>
          </a:p>
        </p:txBody>
      </p:sp>
      <p:sp>
        <p:nvSpPr>
          <p:cNvPr id="20" name="Textplatzhalter 7"/>
          <p:cNvSpPr>
            <a:spLocks noGrp="1"/>
          </p:cNvSpPr>
          <p:nvPr>
            <p:ph type="body" sz="quarter" idx="19" hasCustomPrompt="1"/>
            <p:custDataLst>
              <p:tags r:id="rId5"/>
            </p:custDataLst>
          </p:nvPr>
        </p:nvSpPr>
        <p:spPr>
          <a:xfrm>
            <a:off x="3929319" y="2373243"/>
            <a:ext cx="1440000" cy="307777"/>
          </a:xfrm>
        </p:spPr>
        <p:txBody>
          <a:bodyPr wrap="square">
            <a:spAutoFit/>
          </a:bodyPr>
          <a:lstStyle>
            <a:lvl1pPr>
              <a:defRPr b="1"/>
            </a:lvl1pPr>
          </a:lstStyle>
          <a:p>
            <a:pPr lvl="0"/>
            <a:r>
              <a:rPr lang="fr-CH" dirty="0"/>
              <a:t>Titel</a:t>
            </a:r>
          </a:p>
        </p:txBody>
      </p:sp>
      <p:sp>
        <p:nvSpPr>
          <p:cNvPr id="21" name="Textplatzhalter 7"/>
          <p:cNvSpPr>
            <a:spLocks noGrp="1"/>
          </p:cNvSpPr>
          <p:nvPr>
            <p:ph type="body" sz="quarter" idx="20" hasCustomPrompt="1"/>
            <p:custDataLst>
              <p:tags r:id="rId6"/>
            </p:custDataLst>
          </p:nvPr>
        </p:nvSpPr>
        <p:spPr>
          <a:xfrm>
            <a:off x="3929319" y="3113577"/>
            <a:ext cx="1440000" cy="307777"/>
          </a:xfrm>
        </p:spPr>
        <p:txBody>
          <a:bodyPr wrap="square">
            <a:spAutoFit/>
          </a:bodyPr>
          <a:lstStyle>
            <a:lvl1pPr>
              <a:defRPr b="0"/>
            </a:lvl1pPr>
          </a:lstStyle>
          <a:p>
            <a:pPr lvl="0"/>
            <a:r>
              <a:rPr lang="fr-CH"/>
              <a:t>Titel</a:t>
            </a:r>
            <a:endParaRPr lang="fr-CH" dirty="0"/>
          </a:p>
        </p:txBody>
      </p:sp>
      <p:sp>
        <p:nvSpPr>
          <p:cNvPr id="22" name="Textplatzhalter 7"/>
          <p:cNvSpPr>
            <a:spLocks noGrp="1"/>
          </p:cNvSpPr>
          <p:nvPr>
            <p:ph type="body" sz="quarter" idx="21" hasCustomPrompt="1"/>
            <p:custDataLst>
              <p:tags r:id="rId7"/>
            </p:custDataLst>
          </p:nvPr>
        </p:nvSpPr>
        <p:spPr>
          <a:xfrm>
            <a:off x="5479402" y="2373243"/>
            <a:ext cx="1512000" cy="307777"/>
          </a:xfrm>
        </p:spPr>
        <p:txBody>
          <a:bodyPr wrap="square">
            <a:spAutoFit/>
          </a:bodyPr>
          <a:lstStyle>
            <a:lvl1pPr>
              <a:defRPr b="1"/>
            </a:lvl1pPr>
          </a:lstStyle>
          <a:p>
            <a:pPr lvl="0"/>
            <a:r>
              <a:rPr lang="fr-CH" dirty="0"/>
              <a:t>Titel</a:t>
            </a:r>
          </a:p>
        </p:txBody>
      </p:sp>
      <p:sp>
        <p:nvSpPr>
          <p:cNvPr id="23" name="Textplatzhalter 7"/>
          <p:cNvSpPr>
            <a:spLocks noGrp="1"/>
          </p:cNvSpPr>
          <p:nvPr>
            <p:ph type="body" sz="quarter" idx="22" hasCustomPrompt="1"/>
            <p:custDataLst>
              <p:tags r:id="rId8"/>
            </p:custDataLst>
          </p:nvPr>
        </p:nvSpPr>
        <p:spPr>
          <a:xfrm>
            <a:off x="5479402" y="3113577"/>
            <a:ext cx="1512000" cy="307777"/>
          </a:xfrm>
        </p:spPr>
        <p:txBody>
          <a:bodyPr wrap="square">
            <a:spAutoFit/>
          </a:bodyPr>
          <a:lstStyle>
            <a:lvl1pPr>
              <a:defRPr b="0"/>
            </a:lvl1pPr>
          </a:lstStyle>
          <a:p>
            <a:pPr lvl="0"/>
            <a:r>
              <a:rPr lang="fr-CH" dirty="0"/>
              <a:t>Titel</a:t>
            </a:r>
          </a:p>
        </p:txBody>
      </p:sp>
      <p:sp>
        <p:nvSpPr>
          <p:cNvPr id="24" name="Textplatzhalter 7"/>
          <p:cNvSpPr>
            <a:spLocks noGrp="1"/>
          </p:cNvSpPr>
          <p:nvPr>
            <p:ph type="body" sz="quarter" idx="23" hasCustomPrompt="1"/>
            <p:custDataLst>
              <p:tags r:id="rId9"/>
            </p:custDataLst>
          </p:nvPr>
        </p:nvSpPr>
        <p:spPr>
          <a:xfrm>
            <a:off x="7101486" y="2373243"/>
            <a:ext cx="1512000" cy="307777"/>
          </a:xfrm>
        </p:spPr>
        <p:txBody>
          <a:bodyPr wrap="square">
            <a:spAutoFit/>
          </a:bodyPr>
          <a:lstStyle>
            <a:lvl1pPr>
              <a:defRPr b="1"/>
            </a:lvl1pPr>
          </a:lstStyle>
          <a:p>
            <a:pPr lvl="0"/>
            <a:r>
              <a:rPr lang="fr-CH" dirty="0"/>
              <a:t>Titel</a:t>
            </a:r>
          </a:p>
        </p:txBody>
      </p:sp>
      <p:sp>
        <p:nvSpPr>
          <p:cNvPr id="25" name="Textplatzhalter 7"/>
          <p:cNvSpPr>
            <a:spLocks noGrp="1"/>
          </p:cNvSpPr>
          <p:nvPr>
            <p:ph type="body" sz="quarter" idx="24" hasCustomPrompt="1"/>
            <p:custDataLst>
              <p:tags r:id="rId10"/>
            </p:custDataLst>
          </p:nvPr>
        </p:nvSpPr>
        <p:spPr>
          <a:xfrm>
            <a:off x="7101486" y="3113577"/>
            <a:ext cx="1512000" cy="307777"/>
          </a:xfrm>
        </p:spPr>
        <p:txBody>
          <a:bodyPr wrap="square">
            <a:spAutoFit/>
          </a:bodyPr>
          <a:lstStyle>
            <a:lvl1pPr>
              <a:defRPr b="0"/>
            </a:lvl1pPr>
          </a:lstStyle>
          <a:p>
            <a:pPr lvl="0"/>
            <a:r>
              <a:rPr lang="fr-CH" dirty="0"/>
              <a:t>Titel</a:t>
            </a:r>
          </a:p>
        </p:txBody>
      </p:sp>
      <p:sp>
        <p:nvSpPr>
          <p:cNvPr id="28" name="Titel 1"/>
          <p:cNvSpPr>
            <a:spLocks noGrp="1"/>
          </p:cNvSpPr>
          <p:nvPr>
            <p:ph type="title" hasCustomPrompt="1"/>
            <p:custDataLst>
              <p:tags r:id="rId11"/>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29" name="Textplatzhalter 9"/>
          <p:cNvSpPr>
            <a:spLocks noGrp="1"/>
          </p:cNvSpPr>
          <p:nvPr>
            <p:ph type="body" sz="quarter" idx="13" hasCustomPrompt="1"/>
            <p:custDataLst>
              <p:tags r:id="rId12"/>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Layout Prozess 4er">
    <p:spTree>
      <p:nvGrpSpPr>
        <p:cNvPr id="1" name=""/>
        <p:cNvGrpSpPr/>
        <p:nvPr/>
      </p:nvGrpSpPr>
      <p:grpSpPr>
        <a:xfrm>
          <a:off x="0" y="0"/>
          <a:ext cx="0" cy="0"/>
          <a:chOff x="0" y="0"/>
          <a:chExt cx="0" cy="0"/>
        </a:xfrm>
      </p:grpSpPr>
      <p:graphicFrame>
        <p:nvGraphicFramePr>
          <p:cNvPr id="28" name="Objekt 27"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2" imgW="0" imgH="0" progId="">
                  <p:embed/>
                </p:oleObj>
              </mc:Choice>
              <mc:Fallback>
                <p:oleObj name="think-cell Slide" r:id="rId12" imgW="0" imgH="0" progId="">
                  <p:embed/>
                  <p:pic>
                    <p:nvPicPr>
                      <p:cNvPr id="28" name="Objekt 27"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5" name="Textplatzhalter 7"/>
          <p:cNvSpPr>
            <a:spLocks noGrp="1"/>
          </p:cNvSpPr>
          <p:nvPr>
            <p:ph type="body" sz="quarter" idx="14"/>
            <p:custDataLst>
              <p:tags r:id="rId1"/>
            </p:custDataLst>
          </p:nvPr>
        </p:nvSpPr>
        <p:spPr>
          <a:xfrm>
            <a:off x="573226" y="3113577"/>
            <a:ext cx="1872000" cy="1231106"/>
          </a:xfrm>
        </p:spPr>
        <p:txBody>
          <a:bodyPr wrap="square">
            <a:spAutoFit/>
          </a:bodyPr>
          <a:lstStyle>
            <a:lvl1pPr>
              <a:defRPr/>
            </a:lvl1pPr>
          </a:lstStyle>
          <a:p>
            <a:pPr lvl="0"/>
            <a:r>
              <a:rPr lang="fr-FR"/>
              <a:t>Cliquez pour modifier les styles du texte du masque</a:t>
            </a:r>
          </a:p>
        </p:txBody>
      </p:sp>
      <p:sp>
        <p:nvSpPr>
          <p:cNvPr id="21" name="Textplatzhalter 7"/>
          <p:cNvSpPr>
            <a:spLocks noGrp="1"/>
          </p:cNvSpPr>
          <p:nvPr>
            <p:ph type="body" sz="quarter" idx="20" hasCustomPrompt="1"/>
            <p:custDataLst>
              <p:tags r:id="rId2"/>
            </p:custDataLst>
          </p:nvPr>
        </p:nvSpPr>
        <p:spPr>
          <a:xfrm>
            <a:off x="2683200" y="3113577"/>
            <a:ext cx="1872000" cy="307777"/>
          </a:xfrm>
        </p:spPr>
        <p:txBody>
          <a:bodyPr wrap="square">
            <a:spAutoFit/>
          </a:bodyPr>
          <a:lstStyle>
            <a:lvl1pPr>
              <a:defRPr b="0"/>
            </a:lvl1pPr>
          </a:lstStyle>
          <a:p>
            <a:pPr lvl="0"/>
            <a:r>
              <a:rPr lang="fr-CH" dirty="0"/>
              <a:t>Titel</a:t>
            </a:r>
          </a:p>
        </p:txBody>
      </p:sp>
      <p:sp>
        <p:nvSpPr>
          <p:cNvPr id="23" name="Textplatzhalter 7"/>
          <p:cNvSpPr>
            <a:spLocks noGrp="1"/>
          </p:cNvSpPr>
          <p:nvPr>
            <p:ph type="body" sz="quarter" idx="22" hasCustomPrompt="1"/>
            <p:custDataLst>
              <p:tags r:id="rId3"/>
            </p:custDataLst>
          </p:nvPr>
        </p:nvSpPr>
        <p:spPr>
          <a:xfrm>
            <a:off x="4684244" y="3113577"/>
            <a:ext cx="1872000" cy="307777"/>
          </a:xfrm>
        </p:spPr>
        <p:txBody>
          <a:bodyPr wrap="square">
            <a:spAutoFit/>
          </a:bodyPr>
          <a:lstStyle>
            <a:lvl1pPr>
              <a:defRPr b="0"/>
            </a:lvl1pPr>
          </a:lstStyle>
          <a:p>
            <a:pPr lvl="0"/>
            <a:r>
              <a:rPr lang="fr-CH"/>
              <a:t>Titel</a:t>
            </a:r>
            <a:endParaRPr lang="fr-CH" dirty="0"/>
          </a:p>
        </p:txBody>
      </p:sp>
      <p:sp>
        <p:nvSpPr>
          <p:cNvPr id="25" name="Textplatzhalter 7"/>
          <p:cNvSpPr>
            <a:spLocks noGrp="1"/>
          </p:cNvSpPr>
          <p:nvPr>
            <p:ph type="body" sz="quarter" idx="24" hasCustomPrompt="1"/>
            <p:custDataLst>
              <p:tags r:id="rId4"/>
            </p:custDataLst>
          </p:nvPr>
        </p:nvSpPr>
        <p:spPr>
          <a:xfrm>
            <a:off x="6685288" y="3113577"/>
            <a:ext cx="1872000" cy="307777"/>
          </a:xfrm>
        </p:spPr>
        <p:txBody>
          <a:bodyPr wrap="square">
            <a:spAutoFit/>
          </a:bodyPr>
          <a:lstStyle>
            <a:lvl1pPr>
              <a:defRPr b="0"/>
            </a:lvl1pPr>
          </a:lstStyle>
          <a:p>
            <a:pPr lvl="0"/>
            <a:r>
              <a:rPr lang="fr-CH" dirty="0"/>
              <a:t>Titel</a:t>
            </a:r>
          </a:p>
        </p:txBody>
      </p:sp>
      <p:sp>
        <p:nvSpPr>
          <p:cNvPr id="13" name="Textplatzhalter 7"/>
          <p:cNvSpPr>
            <a:spLocks noGrp="1"/>
          </p:cNvSpPr>
          <p:nvPr>
            <p:ph type="body" sz="quarter" idx="12" hasCustomPrompt="1"/>
            <p:custDataLst>
              <p:tags r:id="rId5"/>
            </p:custDataLst>
          </p:nvPr>
        </p:nvSpPr>
        <p:spPr>
          <a:xfrm>
            <a:off x="573226" y="2373243"/>
            <a:ext cx="1872000" cy="307777"/>
          </a:xfrm>
        </p:spPr>
        <p:txBody>
          <a:bodyPr wrap="square">
            <a:spAutoFit/>
          </a:bodyPr>
          <a:lstStyle>
            <a:lvl1pPr>
              <a:defRPr b="1"/>
            </a:lvl1pPr>
          </a:lstStyle>
          <a:p>
            <a:pPr lvl="0"/>
            <a:r>
              <a:rPr lang="fr-CH" dirty="0" err="1"/>
              <a:t>Titel</a:t>
            </a:r>
            <a:endParaRPr lang="fr-CH" dirty="0"/>
          </a:p>
        </p:txBody>
      </p:sp>
      <p:sp>
        <p:nvSpPr>
          <p:cNvPr id="16" name="Textplatzhalter 7"/>
          <p:cNvSpPr>
            <a:spLocks noGrp="1"/>
          </p:cNvSpPr>
          <p:nvPr>
            <p:ph type="body" sz="quarter" idx="19" hasCustomPrompt="1"/>
            <p:custDataLst>
              <p:tags r:id="rId6"/>
            </p:custDataLst>
          </p:nvPr>
        </p:nvSpPr>
        <p:spPr>
          <a:xfrm>
            <a:off x="2683200" y="2373243"/>
            <a:ext cx="1872000" cy="307777"/>
          </a:xfrm>
        </p:spPr>
        <p:txBody>
          <a:bodyPr wrap="square">
            <a:spAutoFit/>
          </a:bodyPr>
          <a:lstStyle>
            <a:lvl1pPr>
              <a:defRPr b="1"/>
            </a:lvl1pPr>
          </a:lstStyle>
          <a:p>
            <a:pPr lvl="0"/>
            <a:r>
              <a:rPr lang="fr-CH" dirty="0"/>
              <a:t>Titel</a:t>
            </a:r>
          </a:p>
        </p:txBody>
      </p:sp>
      <p:sp>
        <p:nvSpPr>
          <p:cNvPr id="17" name="Textplatzhalter 7"/>
          <p:cNvSpPr>
            <a:spLocks noGrp="1"/>
          </p:cNvSpPr>
          <p:nvPr>
            <p:ph type="body" sz="quarter" idx="21" hasCustomPrompt="1"/>
            <p:custDataLst>
              <p:tags r:id="rId7"/>
            </p:custDataLst>
          </p:nvPr>
        </p:nvSpPr>
        <p:spPr>
          <a:xfrm>
            <a:off x="4684244" y="2373243"/>
            <a:ext cx="1872000" cy="307777"/>
          </a:xfrm>
        </p:spPr>
        <p:txBody>
          <a:bodyPr wrap="square">
            <a:spAutoFit/>
          </a:bodyPr>
          <a:lstStyle>
            <a:lvl1pPr>
              <a:defRPr b="1"/>
            </a:lvl1pPr>
          </a:lstStyle>
          <a:p>
            <a:pPr lvl="0"/>
            <a:r>
              <a:rPr lang="fr-CH" dirty="0"/>
              <a:t>Titel</a:t>
            </a:r>
          </a:p>
        </p:txBody>
      </p:sp>
      <p:sp>
        <p:nvSpPr>
          <p:cNvPr id="18" name="Textplatzhalter 7"/>
          <p:cNvSpPr>
            <a:spLocks noGrp="1"/>
          </p:cNvSpPr>
          <p:nvPr>
            <p:ph type="body" sz="quarter" idx="23" hasCustomPrompt="1"/>
            <p:custDataLst>
              <p:tags r:id="rId8"/>
            </p:custDataLst>
          </p:nvPr>
        </p:nvSpPr>
        <p:spPr>
          <a:xfrm>
            <a:off x="6685288" y="2373243"/>
            <a:ext cx="1872000" cy="307777"/>
          </a:xfrm>
        </p:spPr>
        <p:txBody>
          <a:bodyPr wrap="square">
            <a:spAutoFit/>
          </a:bodyPr>
          <a:lstStyle>
            <a:lvl1pPr>
              <a:defRPr b="1"/>
            </a:lvl1pPr>
          </a:lstStyle>
          <a:p>
            <a:pPr lvl="0"/>
            <a:r>
              <a:rPr lang="fr-CH" dirty="0"/>
              <a:t>Titel</a:t>
            </a:r>
          </a:p>
        </p:txBody>
      </p:sp>
      <p:sp>
        <p:nvSpPr>
          <p:cNvPr id="19" name="Titel 1"/>
          <p:cNvSpPr>
            <a:spLocks noGrp="1"/>
          </p:cNvSpPr>
          <p:nvPr>
            <p:ph type="title" hasCustomPrompt="1"/>
            <p:custDataLst>
              <p:tags r:id="rId9"/>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26" name="Textplatzhalter 9"/>
          <p:cNvSpPr>
            <a:spLocks noGrp="1"/>
          </p:cNvSpPr>
          <p:nvPr>
            <p:ph type="body" sz="quarter" idx="13" hasCustomPrompt="1"/>
            <p:custDataLst>
              <p:tags r:id="rId10"/>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Layout Prozess 3er">
    <p:spTree>
      <p:nvGrpSpPr>
        <p:cNvPr id="1" name=""/>
        <p:cNvGrpSpPr/>
        <p:nvPr/>
      </p:nvGrpSpPr>
      <p:grpSpPr>
        <a:xfrm>
          <a:off x="0" y="0"/>
          <a:ext cx="0" cy="0"/>
          <a:chOff x="0" y="0"/>
          <a:chExt cx="0" cy="0"/>
        </a:xfrm>
      </p:grpSpPr>
      <p:graphicFrame>
        <p:nvGraphicFramePr>
          <p:cNvPr id="17" name="Objekt 16"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0" imgW="0" imgH="0" progId="">
                  <p:embed/>
                </p:oleObj>
              </mc:Choice>
              <mc:Fallback>
                <p:oleObj name="think-cell Slide" r:id="rId10" imgW="0" imgH="0" progId="">
                  <p:embed/>
                  <p:pic>
                    <p:nvPicPr>
                      <p:cNvPr id="17" name="Objekt 16"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7"/>
          <p:cNvSpPr>
            <a:spLocks noGrp="1"/>
          </p:cNvSpPr>
          <p:nvPr>
            <p:ph type="body" sz="quarter" idx="12" hasCustomPrompt="1"/>
            <p:custDataLst>
              <p:tags r:id="rId1"/>
            </p:custDataLst>
          </p:nvPr>
        </p:nvSpPr>
        <p:spPr>
          <a:xfrm>
            <a:off x="573226" y="2373243"/>
            <a:ext cx="2592000" cy="307777"/>
          </a:xfrm>
        </p:spPr>
        <p:txBody>
          <a:bodyPr wrap="square">
            <a:spAutoFit/>
          </a:bodyPr>
          <a:lstStyle>
            <a:lvl1pPr>
              <a:defRPr b="1"/>
            </a:lvl1pPr>
          </a:lstStyle>
          <a:p>
            <a:pPr lvl="0"/>
            <a:r>
              <a:rPr lang="fr-CH" dirty="0"/>
              <a:t>Titel</a:t>
            </a:r>
          </a:p>
        </p:txBody>
      </p:sp>
      <p:sp>
        <p:nvSpPr>
          <p:cNvPr id="15" name="Textplatzhalter 7"/>
          <p:cNvSpPr>
            <a:spLocks noGrp="1"/>
          </p:cNvSpPr>
          <p:nvPr>
            <p:ph type="body" sz="quarter" idx="14"/>
            <p:custDataLst>
              <p:tags r:id="rId2"/>
            </p:custDataLst>
          </p:nvPr>
        </p:nvSpPr>
        <p:spPr>
          <a:xfrm>
            <a:off x="573226" y="3113577"/>
            <a:ext cx="2592000" cy="923330"/>
          </a:xfrm>
        </p:spPr>
        <p:txBody>
          <a:bodyPr wrap="square">
            <a:spAutoFit/>
          </a:bodyPr>
          <a:lstStyle>
            <a:lvl1pPr>
              <a:defRPr/>
            </a:lvl1pPr>
          </a:lstStyle>
          <a:p>
            <a:pPr lvl="0"/>
            <a:r>
              <a:rPr lang="fr-FR"/>
              <a:t>Cliquez pour modifier les styles du texte du masque</a:t>
            </a:r>
          </a:p>
        </p:txBody>
      </p:sp>
      <p:sp>
        <p:nvSpPr>
          <p:cNvPr id="22" name="Textplatzhalter 7"/>
          <p:cNvSpPr>
            <a:spLocks noGrp="1"/>
          </p:cNvSpPr>
          <p:nvPr>
            <p:ph type="body" sz="quarter" idx="21" hasCustomPrompt="1"/>
            <p:custDataLst>
              <p:tags r:id="rId3"/>
            </p:custDataLst>
          </p:nvPr>
        </p:nvSpPr>
        <p:spPr>
          <a:xfrm>
            <a:off x="3383379" y="2373243"/>
            <a:ext cx="2592000" cy="307777"/>
          </a:xfrm>
        </p:spPr>
        <p:txBody>
          <a:bodyPr wrap="square">
            <a:spAutoFit/>
          </a:bodyPr>
          <a:lstStyle>
            <a:lvl1pPr>
              <a:defRPr b="1"/>
            </a:lvl1pPr>
          </a:lstStyle>
          <a:p>
            <a:pPr lvl="0"/>
            <a:r>
              <a:rPr lang="fr-CH"/>
              <a:t>Titel</a:t>
            </a:r>
            <a:endParaRPr lang="fr-CH" dirty="0"/>
          </a:p>
        </p:txBody>
      </p:sp>
      <p:sp>
        <p:nvSpPr>
          <p:cNvPr id="23" name="Textplatzhalter 7"/>
          <p:cNvSpPr>
            <a:spLocks noGrp="1"/>
          </p:cNvSpPr>
          <p:nvPr>
            <p:ph type="body" sz="quarter" idx="22" hasCustomPrompt="1"/>
            <p:custDataLst>
              <p:tags r:id="rId4"/>
            </p:custDataLst>
          </p:nvPr>
        </p:nvSpPr>
        <p:spPr>
          <a:xfrm>
            <a:off x="3383379" y="3113577"/>
            <a:ext cx="2592000" cy="307777"/>
          </a:xfrm>
        </p:spPr>
        <p:txBody>
          <a:bodyPr wrap="square">
            <a:spAutoFit/>
          </a:bodyPr>
          <a:lstStyle>
            <a:lvl1pPr>
              <a:defRPr b="0"/>
            </a:lvl1pPr>
          </a:lstStyle>
          <a:p>
            <a:pPr lvl="0"/>
            <a:r>
              <a:rPr lang="fr-CH" dirty="0" err="1"/>
              <a:t>Titel</a:t>
            </a:r>
            <a:endParaRPr lang="fr-CH" dirty="0"/>
          </a:p>
        </p:txBody>
      </p:sp>
      <p:sp>
        <p:nvSpPr>
          <p:cNvPr id="24" name="Textplatzhalter 7"/>
          <p:cNvSpPr>
            <a:spLocks noGrp="1"/>
          </p:cNvSpPr>
          <p:nvPr>
            <p:ph type="body" sz="quarter" idx="23" hasCustomPrompt="1"/>
            <p:custDataLst>
              <p:tags r:id="rId5"/>
            </p:custDataLst>
          </p:nvPr>
        </p:nvSpPr>
        <p:spPr>
          <a:xfrm>
            <a:off x="6047204" y="2373243"/>
            <a:ext cx="2592000" cy="307777"/>
          </a:xfrm>
        </p:spPr>
        <p:txBody>
          <a:bodyPr wrap="square">
            <a:spAutoFit/>
          </a:bodyPr>
          <a:lstStyle>
            <a:lvl1pPr>
              <a:defRPr b="1"/>
            </a:lvl1pPr>
          </a:lstStyle>
          <a:p>
            <a:pPr lvl="0"/>
            <a:r>
              <a:rPr lang="fr-CH" dirty="0"/>
              <a:t>Titel</a:t>
            </a:r>
          </a:p>
        </p:txBody>
      </p:sp>
      <p:sp>
        <p:nvSpPr>
          <p:cNvPr id="25" name="Textplatzhalter 7"/>
          <p:cNvSpPr>
            <a:spLocks noGrp="1"/>
          </p:cNvSpPr>
          <p:nvPr>
            <p:ph type="body" sz="quarter" idx="24" hasCustomPrompt="1"/>
            <p:custDataLst>
              <p:tags r:id="rId6"/>
            </p:custDataLst>
          </p:nvPr>
        </p:nvSpPr>
        <p:spPr>
          <a:xfrm>
            <a:off x="6047204" y="3113577"/>
            <a:ext cx="2592000" cy="307777"/>
          </a:xfrm>
        </p:spPr>
        <p:txBody>
          <a:bodyPr wrap="square">
            <a:spAutoFit/>
          </a:bodyPr>
          <a:lstStyle>
            <a:lvl1pPr>
              <a:defRPr b="0"/>
            </a:lvl1pPr>
          </a:lstStyle>
          <a:p>
            <a:pPr lvl="0"/>
            <a:r>
              <a:rPr lang="fr-CH"/>
              <a:t>Titel</a:t>
            </a:r>
            <a:endParaRPr lang="fr-CH" dirty="0"/>
          </a:p>
        </p:txBody>
      </p:sp>
      <p:sp>
        <p:nvSpPr>
          <p:cNvPr id="11" name="Titel 1"/>
          <p:cNvSpPr>
            <a:spLocks noGrp="1"/>
          </p:cNvSpPr>
          <p:nvPr>
            <p:ph type="title" hasCustomPrompt="1"/>
            <p:custDataLst>
              <p:tags r:id="rId7"/>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12" name="Textplatzhalter 9"/>
          <p:cNvSpPr>
            <a:spLocks noGrp="1"/>
          </p:cNvSpPr>
          <p:nvPr>
            <p:ph type="body" sz="quarter" idx="13" hasCustomPrompt="1"/>
            <p:custDataLst>
              <p:tags r:id="rId8"/>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Layout Prozess 2er">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7"/>
          <p:cNvSpPr>
            <a:spLocks noGrp="1"/>
          </p:cNvSpPr>
          <p:nvPr>
            <p:ph type="body" sz="quarter" idx="12" hasCustomPrompt="1"/>
            <p:custDataLst>
              <p:tags r:id="rId1"/>
            </p:custDataLst>
          </p:nvPr>
        </p:nvSpPr>
        <p:spPr>
          <a:xfrm>
            <a:off x="573226" y="2373243"/>
            <a:ext cx="4032000" cy="307777"/>
          </a:xfrm>
        </p:spPr>
        <p:txBody>
          <a:bodyPr wrap="square">
            <a:spAutoFit/>
          </a:bodyPr>
          <a:lstStyle>
            <a:lvl1pPr>
              <a:defRPr b="1"/>
            </a:lvl1pPr>
          </a:lstStyle>
          <a:p>
            <a:pPr lvl="0"/>
            <a:r>
              <a:rPr lang="fr-CH" dirty="0" err="1"/>
              <a:t>Titel</a:t>
            </a:r>
            <a:endParaRPr lang="fr-CH" dirty="0"/>
          </a:p>
        </p:txBody>
      </p:sp>
      <p:sp>
        <p:nvSpPr>
          <p:cNvPr id="15" name="Textplatzhalter 7"/>
          <p:cNvSpPr>
            <a:spLocks noGrp="1"/>
          </p:cNvSpPr>
          <p:nvPr>
            <p:ph type="body" sz="quarter" idx="14"/>
            <p:custDataLst>
              <p:tags r:id="rId2"/>
            </p:custDataLst>
          </p:nvPr>
        </p:nvSpPr>
        <p:spPr>
          <a:xfrm>
            <a:off x="573226" y="3113577"/>
            <a:ext cx="4032000" cy="615553"/>
          </a:xfrm>
        </p:spPr>
        <p:txBody>
          <a:bodyPr wrap="square">
            <a:spAutoFit/>
          </a:bodyPr>
          <a:lstStyle>
            <a:lvl1pPr>
              <a:defRPr/>
            </a:lvl1pPr>
          </a:lstStyle>
          <a:p>
            <a:pPr lvl="0"/>
            <a:r>
              <a:rPr lang="fr-FR"/>
              <a:t>Cliquez pour modifier les styles du texte du masque</a:t>
            </a:r>
          </a:p>
        </p:txBody>
      </p:sp>
      <p:sp>
        <p:nvSpPr>
          <p:cNvPr id="24" name="Textplatzhalter 7"/>
          <p:cNvSpPr>
            <a:spLocks noGrp="1"/>
          </p:cNvSpPr>
          <p:nvPr>
            <p:ph type="body" sz="quarter" idx="23" hasCustomPrompt="1"/>
            <p:custDataLst>
              <p:tags r:id="rId3"/>
            </p:custDataLst>
          </p:nvPr>
        </p:nvSpPr>
        <p:spPr>
          <a:xfrm>
            <a:off x="4714876" y="2373243"/>
            <a:ext cx="3860800" cy="307777"/>
          </a:xfrm>
        </p:spPr>
        <p:txBody>
          <a:bodyPr wrap="square">
            <a:spAutoFit/>
          </a:bodyPr>
          <a:lstStyle>
            <a:lvl1pPr>
              <a:defRPr b="1"/>
            </a:lvl1pPr>
          </a:lstStyle>
          <a:p>
            <a:pPr lvl="0"/>
            <a:r>
              <a:rPr lang="fr-CH"/>
              <a:t>Titel</a:t>
            </a:r>
            <a:endParaRPr lang="fr-CH" dirty="0"/>
          </a:p>
        </p:txBody>
      </p:sp>
      <p:sp>
        <p:nvSpPr>
          <p:cNvPr id="25" name="Textplatzhalter 7"/>
          <p:cNvSpPr>
            <a:spLocks noGrp="1"/>
          </p:cNvSpPr>
          <p:nvPr>
            <p:ph type="body" sz="quarter" idx="24" hasCustomPrompt="1"/>
            <p:custDataLst>
              <p:tags r:id="rId4"/>
            </p:custDataLst>
          </p:nvPr>
        </p:nvSpPr>
        <p:spPr>
          <a:xfrm>
            <a:off x="4714876" y="3113577"/>
            <a:ext cx="3860800" cy="307777"/>
          </a:xfrm>
        </p:spPr>
        <p:txBody>
          <a:bodyPr wrap="square">
            <a:spAutoFit/>
          </a:bodyPr>
          <a:lstStyle>
            <a:lvl1pPr>
              <a:defRPr b="0"/>
            </a:lvl1pPr>
          </a:lstStyle>
          <a:p>
            <a:pPr lvl="0"/>
            <a:r>
              <a:rPr lang="fr-CH" dirty="0"/>
              <a:t>Titel</a:t>
            </a:r>
          </a:p>
        </p:txBody>
      </p:sp>
      <p:sp>
        <p:nvSpPr>
          <p:cNvPr id="9" name="Titel 1"/>
          <p:cNvSpPr>
            <a:spLocks noGrp="1"/>
          </p:cNvSpPr>
          <p:nvPr>
            <p:ph type="title" hasCustomPrompt="1"/>
            <p:custDataLst>
              <p:tags r:id="rId5"/>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11" name="Textplatzhalter 9"/>
          <p:cNvSpPr>
            <a:spLocks noGrp="1"/>
          </p:cNvSpPr>
          <p:nvPr>
            <p:ph type="body" sz="quarter" idx="13" hasCustomPrompt="1"/>
            <p:custDataLst>
              <p:tags r:id="rId6"/>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Layout Zeitplan">
    <p:spTree>
      <p:nvGrpSpPr>
        <p:cNvPr id="1" name=""/>
        <p:cNvGrpSpPr/>
        <p:nvPr/>
      </p:nvGrpSpPr>
      <p:grpSpPr>
        <a:xfrm>
          <a:off x="0" y="0"/>
          <a:ext cx="0" cy="0"/>
          <a:chOff x="0" y="0"/>
          <a:chExt cx="0" cy="0"/>
        </a:xfrm>
      </p:grpSpPr>
      <p:graphicFrame>
        <p:nvGraphicFramePr>
          <p:cNvPr id="44" name="Objekt 43"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3" imgW="0" imgH="0" progId="">
                  <p:embed/>
                </p:oleObj>
              </mc:Choice>
              <mc:Fallback>
                <p:oleObj name="think-cell Slide" r:id="rId13" imgW="0" imgH="0" progId="">
                  <p:embed/>
                  <p:pic>
                    <p:nvPicPr>
                      <p:cNvPr id="44" name="Objekt 43"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7"/>
          <p:cNvSpPr>
            <a:spLocks noGrp="1"/>
          </p:cNvSpPr>
          <p:nvPr>
            <p:ph type="body" sz="quarter" idx="12" hasCustomPrompt="1"/>
            <p:custDataLst>
              <p:tags r:id="rId1"/>
            </p:custDataLst>
          </p:nvPr>
        </p:nvSpPr>
        <p:spPr>
          <a:xfrm>
            <a:off x="457200" y="2126400"/>
            <a:ext cx="2386012" cy="246221"/>
          </a:xfrm>
        </p:spPr>
        <p:txBody>
          <a:bodyPr wrap="square">
            <a:spAutoFit/>
          </a:bodyPr>
          <a:lstStyle>
            <a:lvl1pPr>
              <a:defRPr sz="1600" b="1"/>
            </a:lvl1pPr>
          </a:lstStyle>
          <a:p>
            <a:pPr lvl="0"/>
            <a:r>
              <a:rPr lang="fr-CH" dirty="0" err="1"/>
              <a:t>Titel</a:t>
            </a:r>
            <a:endParaRPr lang="fr-CH" dirty="0"/>
          </a:p>
        </p:txBody>
      </p:sp>
      <p:sp>
        <p:nvSpPr>
          <p:cNvPr id="15" name="Textplatzhalter 7"/>
          <p:cNvSpPr>
            <a:spLocks noGrp="1"/>
          </p:cNvSpPr>
          <p:nvPr>
            <p:ph type="body" sz="quarter" idx="14"/>
            <p:custDataLst>
              <p:tags r:id="rId2"/>
            </p:custDataLst>
          </p:nvPr>
        </p:nvSpPr>
        <p:spPr>
          <a:xfrm>
            <a:off x="457199" y="2492375"/>
            <a:ext cx="2386013" cy="492443"/>
          </a:xfrm>
        </p:spPr>
        <p:txBody>
          <a:bodyPr wrap="square">
            <a:spAutoFit/>
          </a:bodyPr>
          <a:lstStyle>
            <a:lvl1pPr>
              <a:defRPr sz="1600"/>
            </a:lvl1pPr>
          </a:lstStyle>
          <a:p>
            <a:pPr lvl="0"/>
            <a:r>
              <a:rPr lang="fr-FR"/>
              <a:t>Cliquez pour modifier les styles du texte du masque</a:t>
            </a:r>
          </a:p>
        </p:txBody>
      </p:sp>
      <p:sp>
        <p:nvSpPr>
          <p:cNvPr id="16" name="Textplatzhalter 7"/>
          <p:cNvSpPr>
            <a:spLocks noGrp="1"/>
          </p:cNvSpPr>
          <p:nvPr>
            <p:ph type="body" sz="quarter" idx="15" hasCustomPrompt="1"/>
            <p:custDataLst>
              <p:tags r:id="rId3"/>
            </p:custDataLst>
          </p:nvPr>
        </p:nvSpPr>
        <p:spPr>
          <a:xfrm>
            <a:off x="2965451" y="2126400"/>
            <a:ext cx="954088" cy="246221"/>
          </a:xfrm>
        </p:spPr>
        <p:txBody>
          <a:bodyPr wrap="square">
            <a:spAutoFit/>
          </a:bodyPr>
          <a:lstStyle>
            <a:lvl1pPr>
              <a:defRPr sz="1600" b="1"/>
            </a:lvl1pPr>
          </a:lstStyle>
          <a:p>
            <a:pPr lvl="0"/>
            <a:r>
              <a:rPr lang="fr-CH"/>
              <a:t>Titel</a:t>
            </a:r>
            <a:endParaRPr lang="fr-CH" dirty="0"/>
          </a:p>
        </p:txBody>
      </p:sp>
      <p:sp>
        <p:nvSpPr>
          <p:cNvPr id="17" name="Textplatzhalter 7"/>
          <p:cNvSpPr>
            <a:spLocks noGrp="1"/>
          </p:cNvSpPr>
          <p:nvPr>
            <p:ph type="body" sz="quarter" idx="16" hasCustomPrompt="1"/>
            <p:custDataLst>
              <p:tags r:id="rId4"/>
            </p:custDataLst>
          </p:nvPr>
        </p:nvSpPr>
        <p:spPr>
          <a:xfrm>
            <a:off x="2965450" y="1766400"/>
            <a:ext cx="2320930" cy="246221"/>
          </a:xfrm>
        </p:spPr>
        <p:txBody>
          <a:bodyPr wrap="square">
            <a:spAutoFit/>
          </a:bodyPr>
          <a:lstStyle>
            <a:lvl1pPr>
              <a:defRPr sz="1600" b="1"/>
            </a:lvl1pPr>
          </a:lstStyle>
          <a:p>
            <a:pPr lvl="0"/>
            <a:r>
              <a:rPr lang="fr-CH"/>
              <a:t>Titel</a:t>
            </a:r>
            <a:endParaRPr lang="fr-CH" dirty="0"/>
          </a:p>
        </p:txBody>
      </p:sp>
      <p:sp>
        <p:nvSpPr>
          <p:cNvPr id="18" name="Textplatzhalter 7"/>
          <p:cNvSpPr>
            <a:spLocks noGrp="1"/>
          </p:cNvSpPr>
          <p:nvPr>
            <p:ph type="body" sz="quarter" idx="17" hasCustomPrompt="1"/>
            <p:custDataLst>
              <p:tags r:id="rId5"/>
            </p:custDataLst>
          </p:nvPr>
        </p:nvSpPr>
        <p:spPr>
          <a:xfrm>
            <a:off x="3921126" y="2126400"/>
            <a:ext cx="954088" cy="246221"/>
          </a:xfrm>
        </p:spPr>
        <p:txBody>
          <a:bodyPr wrap="square">
            <a:spAutoFit/>
          </a:bodyPr>
          <a:lstStyle>
            <a:lvl1pPr>
              <a:defRPr sz="1600" b="1"/>
            </a:lvl1pPr>
          </a:lstStyle>
          <a:p>
            <a:pPr lvl="0"/>
            <a:r>
              <a:rPr lang="fr-CH" dirty="0"/>
              <a:t>Titel</a:t>
            </a:r>
          </a:p>
        </p:txBody>
      </p:sp>
      <p:sp>
        <p:nvSpPr>
          <p:cNvPr id="20" name="Textplatzhalter 7"/>
          <p:cNvSpPr>
            <a:spLocks noGrp="1"/>
          </p:cNvSpPr>
          <p:nvPr>
            <p:ph type="body" sz="quarter" idx="19" hasCustomPrompt="1"/>
            <p:custDataLst>
              <p:tags r:id="rId6"/>
            </p:custDataLst>
          </p:nvPr>
        </p:nvSpPr>
        <p:spPr>
          <a:xfrm>
            <a:off x="4873626" y="2126400"/>
            <a:ext cx="954088" cy="246221"/>
          </a:xfrm>
        </p:spPr>
        <p:txBody>
          <a:bodyPr wrap="square">
            <a:spAutoFit/>
          </a:bodyPr>
          <a:lstStyle>
            <a:lvl1pPr>
              <a:defRPr sz="1600" b="1"/>
            </a:lvl1pPr>
          </a:lstStyle>
          <a:p>
            <a:pPr lvl="0"/>
            <a:r>
              <a:rPr lang="fr-CH" dirty="0"/>
              <a:t>Titel</a:t>
            </a:r>
          </a:p>
        </p:txBody>
      </p:sp>
      <p:sp>
        <p:nvSpPr>
          <p:cNvPr id="22" name="Textplatzhalter 7"/>
          <p:cNvSpPr>
            <a:spLocks noGrp="1"/>
          </p:cNvSpPr>
          <p:nvPr>
            <p:ph type="body" sz="quarter" idx="21" hasCustomPrompt="1"/>
            <p:custDataLst>
              <p:tags r:id="rId7"/>
            </p:custDataLst>
          </p:nvPr>
        </p:nvSpPr>
        <p:spPr>
          <a:xfrm>
            <a:off x="5832476" y="2126400"/>
            <a:ext cx="954088" cy="246221"/>
          </a:xfrm>
        </p:spPr>
        <p:txBody>
          <a:bodyPr wrap="square">
            <a:spAutoFit/>
          </a:bodyPr>
          <a:lstStyle>
            <a:lvl1pPr>
              <a:defRPr sz="1600" b="1"/>
            </a:lvl1pPr>
          </a:lstStyle>
          <a:p>
            <a:pPr lvl="0"/>
            <a:r>
              <a:rPr lang="fr-CH" dirty="0"/>
              <a:t>Titel</a:t>
            </a:r>
          </a:p>
        </p:txBody>
      </p:sp>
      <p:sp>
        <p:nvSpPr>
          <p:cNvPr id="24" name="Textplatzhalter 7"/>
          <p:cNvSpPr>
            <a:spLocks noGrp="1"/>
          </p:cNvSpPr>
          <p:nvPr>
            <p:ph type="body" sz="quarter" idx="23" hasCustomPrompt="1"/>
            <p:custDataLst>
              <p:tags r:id="rId8"/>
            </p:custDataLst>
          </p:nvPr>
        </p:nvSpPr>
        <p:spPr>
          <a:xfrm>
            <a:off x="6786564" y="2126400"/>
            <a:ext cx="954088" cy="246221"/>
          </a:xfrm>
        </p:spPr>
        <p:txBody>
          <a:bodyPr wrap="square">
            <a:spAutoFit/>
          </a:bodyPr>
          <a:lstStyle>
            <a:lvl1pPr>
              <a:defRPr sz="1600" b="1"/>
            </a:lvl1pPr>
          </a:lstStyle>
          <a:p>
            <a:pPr lvl="0"/>
            <a:r>
              <a:rPr lang="fr-CH"/>
              <a:t>Titel</a:t>
            </a:r>
            <a:endParaRPr lang="fr-CH" dirty="0"/>
          </a:p>
        </p:txBody>
      </p:sp>
      <p:sp>
        <p:nvSpPr>
          <p:cNvPr id="25" name="Textplatzhalter 7"/>
          <p:cNvSpPr>
            <a:spLocks noGrp="1"/>
          </p:cNvSpPr>
          <p:nvPr>
            <p:ph type="body" sz="quarter" idx="24" hasCustomPrompt="1"/>
            <p:custDataLst>
              <p:tags r:id="rId9"/>
            </p:custDataLst>
          </p:nvPr>
        </p:nvSpPr>
        <p:spPr>
          <a:xfrm>
            <a:off x="7745412" y="2126400"/>
            <a:ext cx="954088" cy="246221"/>
          </a:xfrm>
        </p:spPr>
        <p:txBody>
          <a:bodyPr wrap="square">
            <a:spAutoFit/>
          </a:bodyPr>
          <a:lstStyle>
            <a:lvl1pPr>
              <a:defRPr sz="1600" b="1"/>
            </a:lvl1pPr>
          </a:lstStyle>
          <a:p>
            <a:pPr lvl="0"/>
            <a:r>
              <a:rPr lang="fr-CH" dirty="0"/>
              <a:t>Titel</a:t>
            </a:r>
          </a:p>
        </p:txBody>
      </p:sp>
      <p:sp>
        <p:nvSpPr>
          <p:cNvPr id="14" name="Titel 1"/>
          <p:cNvSpPr>
            <a:spLocks noGrp="1"/>
          </p:cNvSpPr>
          <p:nvPr>
            <p:ph type="title" hasCustomPrompt="1"/>
            <p:custDataLst>
              <p:tags r:id="rId10"/>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19" name="Textplatzhalter 9"/>
          <p:cNvSpPr>
            <a:spLocks noGrp="1"/>
          </p:cNvSpPr>
          <p:nvPr>
            <p:ph type="body" sz="quarter" idx="13" hasCustomPrompt="1"/>
            <p:custDataLst>
              <p:tags r:id="rId11"/>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Inhaltsverzeichnis">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3" imgW="0" imgH="0" progId="">
                  <p:embed/>
                </p:oleObj>
              </mc:Choice>
              <mc:Fallback>
                <p:oleObj name="think-cell Slide" r:id="rId3"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Inhaltsplatzhalter 2"/>
          <p:cNvSpPr>
            <a:spLocks noGrp="1"/>
          </p:cNvSpPr>
          <p:nvPr>
            <p:ph idx="1"/>
            <p:custDataLst>
              <p:tags r:id="rId1"/>
            </p:custDataLst>
          </p:nvPr>
        </p:nvSpPr>
        <p:spPr>
          <a:xfrm>
            <a:off x="457200" y="1327200"/>
            <a:ext cx="8242300" cy="1692771"/>
          </a:xfrm>
        </p:spPr>
        <p:txBody>
          <a:bodyPr/>
          <a:lstStyle>
            <a:lvl1pPr marL="358775" indent="-358775">
              <a:spcAft>
                <a:spcPct val="50000"/>
              </a:spcAft>
              <a:buClr>
                <a:schemeClr val="tx1"/>
              </a:buClr>
              <a:buFont typeface="Lucida Grande" pitchFamily="-112" charset="0"/>
              <a:buAutoNum type="arabicPeriod"/>
              <a:defRPr/>
            </a:lvl1pPr>
          </a:lstStyle>
          <a:p>
            <a:pPr marL="358775" lvl="0" indent="-358775">
              <a:spcAft>
                <a:spcPct val="50000"/>
              </a:spcAft>
              <a:buClr>
                <a:schemeClr val="tx1"/>
              </a:buClr>
              <a:buFont typeface="Lucida Grande" pitchFamily="-112" charset="0"/>
              <a:buAutoNum type="arabicPeriod"/>
            </a:pPr>
            <a:r>
              <a:rPr lang="fr-FR" b="1">
                <a:latin typeface="Arial" charset="0"/>
              </a:rPr>
              <a:t>Cliquez pour modifier les styles du texte du masque</a:t>
            </a:r>
          </a:p>
          <a:p>
            <a:pPr marL="358775" lvl="1" indent="-358775">
              <a:spcAft>
                <a:spcPct val="50000"/>
              </a:spcAft>
              <a:buClr>
                <a:schemeClr val="tx1"/>
              </a:buClr>
              <a:buFont typeface="Lucida Grande" pitchFamily="-112" charset="0"/>
              <a:buAutoNum type="arabicPeriod"/>
            </a:pPr>
            <a:r>
              <a:rPr lang="fr-FR" b="1">
                <a:latin typeface="Arial" charset="0"/>
              </a:rPr>
              <a:t>Deuxième niveau</a:t>
            </a:r>
          </a:p>
          <a:p>
            <a:pPr marL="358775" lvl="2" indent="-358775">
              <a:spcAft>
                <a:spcPct val="50000"/>
              </a:spcAft>
              <a:buClr>
                <a:schemeClr val="tx1"/>
              </a:buClr>
              <a:buFont typeface="Lucida Grande" pitchFamily="-112" charset="0"/>
              <a:buAutoNum type="arabicPeriod"/>
            </a:pPr>
            <a:r>
              <a:rPr lang="fr-FR" b="1">
                <a:latin typeface="Arial" charset="0"/>
              </a:rPr>
              <a:t>Troisième niveau</a:t>
            </a:r>
          </a:p>
          <a:p>
            <a:pPr marL="358775" lvl="3" indent="-358775">
              <a:spcAft>
                <a:spcPct val="50000"/>
              </a:spcAft>
              <a:buClr>
                <a:schemeClr val="tx1"/>
              </a:buClr>
              <a:buFont typeface="Lucida Grande" pitchFamily="-112" charset="0"/>
              <a:buAutoNum type="arabicPeriod"/>
            </a:pPr>
            <a:r>
              <a:rPr lang="fr-FR" b="1">
                <a:latin typeface="Arial" charset="0"/>
              </a:rPr>
              <a:t>Quatrième niveau</a:t>
            </a:r>
          </a:p>
        </p:txBody>
      </p:sp>
      <p:sp>
        <p:nvSpPr>
          <p:cNvPr id="6" name="Titre 5"/>
          <p:cNvSpPr>
            <a:spLocks noGrp="1"/>
          </p:cNvSpPr>
          <p:nvPr>
            <p:ph type="title"/>
          </p:nvPr>
        </p:nvSpPr>
        <p:spPr/>
        <p:txBody>
          <a:bodyPr/>
          <a:lstStyle/>
          <a:p>
            <a:r>
              <a:rPr lang="fr-FR" dirty="0"/>
              <a:t>Cliquez pour modifier le style du titre</a:t>
            </a:r>
            <a:endParaRPr lang="fr-CH" dirty="0"/>
          </a:p>
        </p:txBody>
      </p:sp>
    </p:spTree>
    <p:extLst>
      <p:ext uri="{BB962C8B-B14F-4D97-AF65-F5344CB8AC3E}">
        <p14:creationId xmlns:p14="http://schemas.microsoft.com/office/powerpoint/2010/main" val="108550720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2_Titel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dirty="0" err="1"/>
              <a:t>Titel</a:t>
            </a:r>
            <a:r>
              <a:rPr lang="fr-CH" dirty="0"/>
              <a:t> </a:t>
            </a:r>
            <a:r>
              <a:rPr lang="fr-CH" dirty="0" err="1"/>
              <a:t>bearbeiten</a:t>
            </a:r>
            <a:br>
              <a:rPr lang="fr-CH" dirty="0"/>
            </a:br>
            <a:r>
              <a:rPr lang="fr-CH" dirty="0"/>
              <a:t>—</a:t>
            </a:r>
          </a:p>
        </p:txBody>
      </p:sp>
      <p:sp>
        <p:nvSpPr>
          <p:cNvPr id="8" name="Textplatzhalter 7"/>
          <p:cNvSpPr>
            <a:spLocks noGrp="1"/>
          </p:cNvSpPr>
          <p:nvPr>
            <p:ph type="body" sz="quarter" idx="12"/>
            <p:custDataLst>
              <p:tags r:id="rId2"/>
            </p:custDataLst>
          </p:nvPr>
        </p:nvSpPr>
        <p:spPr>
          <a:xfrm>
            <a:off x="457200" y="1767141"/>
            <a:ext cx="8242300" cy="1846659"/>
          </a:xfrm>
        </p:spPr>
        <p:txBody>
          <a:bodyPr>
            <a:sp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7" name="Textplatzhalter 9"/>
          <p:cNvSpPr>
            <a:spLocks noGrp="1"/>
          </p:cNvSpPr>
          <p:nvPr>
            <p:ph type="body" sz="quarter" idx="13" hasCustomPrompt="1"/>
            <p:custDataLst>
              <p:tags r:id="rId3"/>
            </p:custDataLst>
          </p:nvPr>
        </p:nvSpPr>
        <p:spPr>
          <a:xfrm>
            <a:off x="457200" y="13278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4" name="ZoneTexte 3">
            <a:extLst>
              <a:ext uri="{FF2B5EF4-FFF2-40B4-BE49-F238E27FC236}">
                <a16:creationId xmlns:a16="http://schemas.microsoft.com/office/drawing/2014/main" id="{D8BD872D-5375-6695-E4FC-37494FFC2139}"/>
              </a:ext>
            </a:extLst>
          </p:cNvPr>
          <p:cNvSpPr txBox="1"/>
          <p:nvPr userDrawn="1"/>
        </p:nvSpPr>
        <p:spPr>
          <a:xfrm flipH="1">
            <a:off x="4165136" y="6381328"/>
            <a:ext cx="622888" cy="315664"/>
          </a:xfrm>
          <a:prstGeom prst="rect">
            <a:avLst/>
          </a:prstGeom>
        </p:spPr>
        <p:txBody>
          <a:bodyPr vert="horz" wrap="square" lIns="0" tIns="0" rIns="0" bIns="0" rtlCol="0">
            <a:spAutoFit/>
          </a:bodyPr>
          <a:lstStyle/>
          <a:p>
            <a:pPr>
              <a:lnSpc>
                <a:spcPts val="1900"/>
              </a:lnSpc>
              <a:spcAft>
                <a:spcPts val="600"/>
              </a:spcAft>
              <a:buClr>
                <a:srgbClr val="074EA1"/>
              </a:buClr>
            </a:pPr>
            <a:endParaRPr lang="fr-CH" sz="1600" b="1" dirty="0" err="1"/>
          </a:p>
        </p:txBody>
      </p:sp>
    </p:spTree>
    <p:extLst>
      <p:ext uri="{BB962C8B-B14F-4D97-AF65-F5344CB8AC3E}">
        <p14:creationId xmlns:p14="http://schemas.microsoft.com/office/powerpoint/2010/main" val="862392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EAD690-8366-486F-A4E1-7408F49415E7}"/>
              </a:ext>
            </a:extLst>
          </p:cNvPr>
          <p:cNvSpPr>
            <a:spLocks noGrp="1"/>
          </p:cNvSpPr>
          <p:nvPr>
            <p:ph type="title"/>
          </p:nvPr>
        </p:nvSpPr>
        <p:spPr>
          <a:xfrm>
            <a:off x="623888" y="1709738"/>
            <a:ext cx="7886700" cy="2852737"/>
          </a:xfrm>
        </p:spPr>
        <p:txBody>
          <a:bodyPr anchor="b"/>
          <a:lstStyle>
            <a:lvl1pPr>
              <a:defRPr sz="6000"/>
            </a:lvl1pPr>
          </a:lstStyle>
          <a:p>
            <a:r>
              <a:rPr lang="fr-FR"/>
              <a:t>Modifiez le style du titre</a:t>
            </a:r>
            <a:endParaRPr lang="fr-CH"/>
          </a:p>
        </p:txBody>
      </p:sp>
      <p:sp>
        <p:nvSpPr>
          <p:cNvPr id="3" name="Espace réservé du texte 2">
            <a:extLst>
              <a:ext uri="{FF2B5EF4-FFF2-40B4-BE49-F238E27FC236}">
                <a16:creationId xmlns:a16="http://schemas.microsoft.com/office/drawing/2014/main" id="{B19E9344-AA2D-456B-90DD-3201C42887F0}"/>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67E7693-EAE1-4C5F-AA25-EC6C41E1FF53}"/>
              </a:ext>
            </a:extLst>
          </p:cNvPr>
          <p:cNvSpPr>
            <a:spLocks noGrp="1"/>
          </p:cNvSpPr>
          <p:nvPr>
            <p:ph type="dt" sz="half" idx="10"/>
          </p:nvPr>
        </p:nvSpPr>
        <p:spPr/>
        <p:txBody>
          <a:bodyPr/>
          <a:lstStyle/>
          <a:p>
            <a:endParaRPr lang="fr-CH"/>
          </a:p>
        </p:txBody>
      </p:sp>
      <p:sp>
        <p:nvSpPr>
          <p:cNvPr id="5" name="Espace réservé du pied de page 4">
            <a:extLst>
              <a:ext uri="{FF2B5EF4-FFF2-40B4-BE49-F238E27FC236}">
                <a16:creationId xmlns:a16="http://schemas.microsoft.com/office/drawing/2014/main" id="{B02C5449-EA53-4CC5-8D2A-D3F2C81DD8BC}"/>
              </a:ext>
            </a:extLst>
          </p:cNvPr>
          <p:cNvSpPr>
            <a:spLocks noGrp="1"/>
          </p:cNvSpPr>
          <p:nvPr>
            <p:ph type="ftr" sz="quarter" idx="11"/>
          </p:nvPr>
        </p:nvSpPr>
        <p:spPr/>
        <p:txBody>
          <a:bodyPr/>
          <a:lstStyle/>
          <a:p>
            <a:r>
              <a:rPr lang="fr-CH"/>
              <a:t>Compte rendu</a:t>
            </a:r>
          </a:p>
        </p:txBody>
      </p:sp>
      <p:sp>
        <p:nvSpPr>
          <p:cNvPr id="6" name="Espace réservé du numéro de diapositive 5">
            <a:extLst>
              <a:ext uri="{FF2B5EF4-FFF2-40B4-BE49-F238E27FC236}">
                <a16:creationId xmlns:a16="http://schemas.microsoft.com/office/drawing/2014/main" id="{6F4DC493-7288-40BD-8BAF-1F3594DA0872}"/>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10260907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_Titel zweizeilig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1477328"/>
          </a:xfrm>
        </p:spPr>
        <p:txBody>
          <a:bodyPr/>
          <a:lstStyle>
            <a:lvl1pPr>
              <a:defRPr/>
            </a:lvl1pPr>
          </a:lstStyle>
          <a:p>
            <a:r>
              <a:rPr lang="fr-CH" dirty="0"/>
              <a:t>Titel bearbeiten</a:t>
            </a:r>
            <a:br>
              <a:rPr lang="fr-CH" dirty="0"/>
            </a:br>
            <a:r>
              <a:rPr lang="fr-CH" dirty="0"/>
              <a:t>ligne 2</a:t>
            </a:r>
            <a:br>
              <a:rPr lang="fr-CH" dirty="0"/>
            </a:br>
            <a:r>
              <a:rPr lang="fr-CH" dirty="0"/>
              <a:t>—</a:t>
            </a:r>
          </a:p>
        </p:txBody>
      </p:sp>
      <p:sp>
        <p:nvSpPr>
          <p:cNvPr id="8" name="Textplatzhalter 7"/>
          <p:cNvSpPr>
            <a:spLocks noGrp="1"/>
          </p:cNvSpPr>
          <p:nvPr>
            <p:ph type="body" sz="quarter" idx="12"/>
            <p:custDataLst>
              <p:tags r:id="rId2"/>
            </p:custDataLst>
          </p:nvPr>
        </p:nvSpPr>
        <p:spPr>
          <a:xfrm>
            <a:off x="457200" y="2266800"/>
            <a:ext cx="8242300" cy="1846659"/>
          </a:xfrm>
        </p:spPr>
        <p:txBody>
          <a:bodyPr>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3"/>
            </p:custDataLst>
          </p:nvPr>
        </p:nvSpPr>
        <p:spPr>
          <a:xfrm>
            <a:off x="457200" y="18240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extLst>
      <p:ext uri="{BB962C8B-B14F-4D97-AF65-F5344CB8AC3E}">
        <p14:creationId xmlns:p14="http://schemas.microsoft.com/office/powerpoint/2010/main" val="7921329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Layout zweispaltiger Text">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48978"/>
          </a:xfrm>
        </p:spPr>
        <p:txBody>
          <a:bodyPr/>
          <a:lstStyle/>
          <a:p>
            <a:r>
              <a:rPr lang="fr-CH" dirty="0" err="1"/>
              <a:t>Titelmasterformat</a:t>
            </a:r>
            <a:r>
              <a:rPr lang="fr-CH" dirty="0"/>
              <a:t> </a:t>
            </a:r>
            <a:r>
              <a:rPr lang="fr-CH" dirty="0" err="1"/>
              <a:t>bearbeiten</a:t>
            </a:r>
            <a:br>
              <a:rPr lang="fr-CH" dirty="0"/>
            </a:br>
            <a:r>
              <a:rPr lang="fr-CH" dirty="0"/>
              <a:t>—</a:t>
            </a:r>
          </a:p>
        </p:txBody>
      </p:sp>
      <p:sp>
        <p:nvSpPr>
          <p:cNvPr id="19" name="Textplatzhalter 18"/>
          <p:cNvSpPr>
            <a:spLocks noGrp="1"/>
          </p:cNvSpPr>
          <p:nvPr>
            <p:ph type="body" sz="quarter" idx="16" hasCustomPrompt="1"/>
            <p:custDataLst>
              <p:tags r:id="rId2"/>
            </p:custDataLst>
          </p:nvPr>
        </p:nvSpPr>
        <p:spPr>
          <a:xfrm>
            <a:off x="457200" y="1328400"/>
            <a:ext cx="8203248"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21" name="Textplatzhalter 20"/>
          <p:cNvSpPr>
            <a:spLocks noGrp="1"/>
          </p:cNvSpPr>
          <p:nvPr>
            <p:ph type="body" sz="quarter" idx="17" hasCustomPrompt="1"/>
            <p:custDataLst>
              <p:tags r:id="rId3"/>
            </p:custDataLst>
          </p:nvPr>
        </p:nvSpPr>
        <p:spPr>
          <a:xfrm>
            <a:off x="457200" y="1857600"/>
            <a:ext cx="3680460" cy="307777"/>
          </a:xfrm>
        </p:spPr>
        <p:txBody>
          <a:bodyPr/>
          <a:lstStyle>
            <a:lvl1pPr>
              <a:defRPr b="1"/>
            </a:lvl1pPr>
            <a:lvl2pPr>
              <a:defRPr b="1"/>
            </a:lvl2pPr>
            <a:lvl3pPr>
              <a:defRPr b="1"/>
            </a:lvl3pPr>
            <a:lvl4pPr>
              <a:defRPr b="1"/>
            </a:lvl4pPr>
            <a:lvl5pPr>
              <a:defRPr b="1"/>
            </a:lvl5pPr>
          </a:lstStyle>
          <a:p>
            <a:pPr lvl="0"/>
            <a:r>
              <a:rPr lang="fr-CH" dirty="0" err="1"/>
              <a:t>Titel</a:t>
            </a:r>
            <a:endParaRPr lang="fr-CH" dirty="0"/>
          </a:p>
        </p:txBody>
      </p:sp>
      <p:sp>
        <p:nvSpPr>
          <p:cNvPr id="23" name="Textplatzhalter 22"/>
          <p:cNvSpPr>
            <a:spLocks noGrp="1"/>
          </p:cNvSpPr>
          <p:nvPr>
            <p:ph type="body" sz="quarter" idx="18"/>
            <p:custDataLst>
              <p:tags r:id="rId4"/>
            </p:custDataLst>
          </p:nvPr>
        </p:nvSpPr>
        <p:spPr>
          <a:xfrm>
            <a:off x="457200"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25" name="Textplatzhalter 24"/>
          <p:cNvSpPr>
            <a:spLocks noGrp="1"/>
          </p:cNvSpPr>
          <p:nvPr>
            <p:ph type="body" sz="quarter" idx="19" hasCustomPrompt="1"/>
            <p:custDataLst>
              <p:tags r:id="rId5"/>
            </p:custDataLst>
          </p:nvPr>
        </p:nvSpPr>
        <p:spPr>
          <a:xfrm>
            <a:off x="4979988" y="1857600"/>
            <a:ext cx="3680460" cy="307777"/>
          </a:xfrm>
        </p:spPr>
        <p:txBody>
          <a:bodyPr/>
          <a:lstStyle>
            <a:lvl1pPr>
              <a:defRPr b="1"/>
            </a:lvl1pPr>
          </a:lstStyle>
          <a:p>
            <a:pPr lvl="0"/>
            <a:r>
              <a:rPr lang="fr-CH" dirty="0"/>
              <a:t>Titel</a:t>
            </a:r>
          </a:p>
        </p:txBody>
      </p:sp>
      <p:sp>
        <p:nvSpPr>
          <p:cNvPr id="27" name="Textplatzhalter 26"/>
          <p:cNvSpPr>
            <a:spLocks noGrp="1"/>
          </p:cNvSpPr>
          <p:nvPr>
            <p:ph type="body" sz="quarter" idx="20"/>
            <p:custDataLst>
              <p:tags r:id="rId6"/>
            </p:custDataLst>
          </p:nvPr>
        </p:nvSpPr>
        <p:spPr>
          <a:xfrm>
            <a:off x="4979988"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extLst>
      <p:ext uri="{BB962C8B-B14F-4D97-AF65-F5344CB8AC3E}">
        <p14:creationId xmlns:p14="http://schemas.microsoft.com/office/powerpoint/2010/main" val="407520993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1_Layout Tabelle">
    <p:spTree>
      <p:nvGrpSpPr>
        <p:cNvPr id="1" name=""/>
        <p:cNvGrpSpPr/>
        <p:nvPr/>
      </p:nvGrpSpPr>
      <p:grpSpPr>
        <a:xfrm>
          <a:off x="0" y="0"/>
          <a:ext cx="0" cy="0"/>
          <a:chOff x="0" y="0"/>
          <a:chExt cx="0" cy="0"/>
        </a:xfrm>
      </p:grpSpPr>
      <p:graphicFrame>
        <p:nvGraphicFramePr>
          <p:cNvPr id="72" name="Objekt 7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3" imgW="0" imgH="0" progId="">
                  <p:embed/>
                </p:oleObj>
              </mc:Choice>
              <mc:Fallback>
                <p:oleObj name="think-cell Slide" r:id="rId23" imgW="0" imgH="0" progId="">
                  <p:embed/>
                  <p:pic>
                    <p:nvPicPr>
                      <p:cNvPr id="72" name="Objekt 7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 name="Textplatzhalter 39"/>
          <p:cNvSpPr>
            <a:spLocks noGrp="1"/>
          </p:cNvSpPr>
          <p:nvPr>
            <p:ph type="body" sz="quarter" idx="12" hasCustomPrompt="1"/>
            <p:custDataLst>
              <p:tags r:id="rId1"/>
            </p:custDataLst>
          </p:nvPr>
        </p:nvSpPr>
        <p:spPr>
          <a:xfrm>
            <a:off x="457200" y="1860000"/>
            <a:ext cx="1600200" cy="307777"/>
          </a:xfrm>
        </p:spPr>
        <p:txBody>
          <a:bodyPr/>
          <a:lstStyle>
            <a:lvl1pPr>
              <a:spcAft>
                <a:spcPts val="600"/>
              </a:spcAft>
              <a:defRPr b="1"/>
            </a:lvl1pPr>
          </a:lstStyle>
          <a:p>
            <a:pPr lvl="0"/>
            <a:r>
              <a:rPr lang="fr-CH" dirty="0" err="1"/>
              <a:t>Titel</a:t>
            </a:r>
            <a:endParaRPr lang="fr-CH" dirty="0"/>
          </a:p>
        </p:txBody>
      </p:sp>
      <p:sp>
        <p:nvSpPr>
          <p:cNvPr id="41" name="Textplatzhalter 39"/>
          <p:cNvSpPr>
            <a:spLocks noGrp="1"/>
          </p:cNvSpPr>
          <p:nvPr>
            <p:ph type="body" sz="quarter" idx="13" hasCustomPrompt="1"/>
            <p:custDataLst>
              <p:tags r:id="rId2"/>
            </p:custDataLst>
          </p:nvPr>
        </p:nvSpPr>
        <p:spPr>
          <a:xfrm>
            <a:off x="2268538" y="1860000"/>
            <a:ext cx="1602000" cy="307777"/>
          </a:xfrm>
        </p:spPr>
        <p:txBody>
          <a:bodyPr/>
          <a:lstStyle>
            <a:lvl1pPr>
              <a:spcAft>
                <a:spcPts val="600"/>
              </a:spcAft>
              <a:defRPr b="1"/>
            </a:lvl1pPr>
          </a:lstStyle>
          <a:p>
            <a:pPr lvl="0"/>
            <a:r>
              <a:rPr lang="fr-CH"/>
              <a:t>Titel</a:t>
            </a:r>
            <a:endParaRPr lang="fr-CH" dirty="0"/>
          </a:p>
        </p:txBody>
      </p:sp>
      <p:sp>
        <p:nvSpPr>
          <p:cNvPr id="42" name="Textplatzhalter 39"/>
          <p:cNvSpPr>
            <a:spLocks noGrp="1"/>
          </p:cNvSpPr>
          <p:nvPr>
            <p:ph type="body" sz="quarter" idx="14" hasCustomPrompt="1"/>
            <p:custDataLst>
              <p:tags r:id="rId3"/>
            </p:custDataLst>
          </p:nvPr>
        </p:nvSpPr>
        <p:spPr>
          <a:xfrm>
            <a:off x="4081462" y="1860000"/>
            <a:ext cx="2797175" cy="307777"/>
          </a:xfrm>
        </p:spPr>
        <p:txBody>
          <a:bodyPr/>
          <a:lstStyle>
            <a:lvl1pPr>
              <a:spcAft>
                <a:spcPts val="600"/>
              </a:spcAft>
              <a:defRPr b="1"/>
            </a:lvl1pPr>
          </a:lstStyle>
          <a:p>
            <a:pPr lvl="0"/>
            <a:r>
              <a:rPr lang="fr-CH"/>
              <a:t>Titel</a:t>
            </a:r>
            <a:endParaRPr lang="fr-CH" dirty="0"/>
          </a:p>
        </p:txBody>
      </p:sp>
      <p:sp>
        <p:nvSpPr>
          <p:cNvPr id="44" name="Textplatzhalter 39"/>
          <p:cNvSpPr>
            <a:spLocks noGrp="1"/>
          </p:cNvSpPr>
          <p:nvPr>
            <p:ph type="body" sz="quarter" idx="15" hasCustomPrompt="1"/>
            <p:custDataLst>
              <p:tags r:id="rId4"/>
            </p:custDataLst>
          </p:nvPr>
        </p:nvSpPr>
        <p:spPr>
          <a:xfrm>
            <a:off x="7072312" y="1860000"/>
            <a:ext cx="1627187" cy="307777"/>
          </a:xfrm>
        </p:spPr>
        <p:txBody>
          <a:bodyPr/>
          <a:lstStyle>
            <a:lvl1pPr>
              <a:spcAft>
                <a:spcPts val="600"/>
              </a:spcAft>
              <a:defRPr b="1"/>
            </a:lvl1pPr>
          </a:lstStyle>
          <a:p>
            <a:pPr lvl="0"/>
            <a:r>
              <a:rPr lang="fr-CH"/>
              <a:t>Titel</a:t>
            </a:r>
            <a:endParaRPr lang="fr-CH" dirty="0"/>
          </a:p>
        </p:txBody>
      </p:sp>
      <p:sp>
        <p:nvSpPr>
          <p:cNvPr id="50" name="Textplatzhalter 49"/>
          <p:cNvSpPr>
            <a:spLocks noGrp="1"/>
          </p:cNvSpPr>
          <p:nvPr>
            <p:ph type="body" sz="quarter" idx="16"/>
            <p:custDataLst>
              <p:tags r:id="rId5"/>
            </p:custDataLst>
          </p:nvPr>
        </p:nvSpPr>
        <p:spPr>
          <a:xfrm>
            <a:off x="501649" y="2373323"/>
            <a:ext cx="1601615" cy="1231106"/>
          </a:xfrm>
        </p:spPr>
        <p:txBody>
          <a:bodyPr/>
          <a:lstStyle>
            <a:lvl1pPr>
              <a:spcAft>
                <a:spcPts val="600"/>
              </a:spcAft>
              <a:defRPr/>
            </a:lvl1pPr>
          </a:lstStyle>
          <a:p>
            <a:pPr lvl="0"/>
            <a:r>
              <a:rPr lang="fr-FR"/>
              <a:t>Cliquez pour modifier les styles du texte du masque</a:t>
            </a:r>
          </a:p>
        </p:txBody>
      </p:sp>
      <p:sp>
        <p:nvSpPr>
          <p:cNvPr id="51" name="Textplatzhalter 49"/>
          <p:cNvSpPr>
            <a:spLocks noGrp="1"/>
          </p:cNvSpPr>
          <p:nvPr>
            <p:ph type="body" sz="quarter" idx="17"/>
            <p:custDataLst>
              <p:tags r:id="rId6"/>
            </p:custDataLst>
          </p:nvPr>
        </p:nvSpPr>
        <p:spPr>
          <a:xfrm>
            <a:off x="2268538" y="2373323"/>
            <a:ext cx="1602000" cy="1231106"/>
          </a:xfrm>
        </p:spPr>
        <p:txBody>
          <a:bodyPr/>
          <a:lstStyle>
            <a:lvl1pPr>
              <a:spcAft>
                <a:spcPts val="600"/>
              </a:spcAft>
              <a:defRPr/>
            </a:lvl1pPr>
          </a:lstStyle>
          <a:p>
            <a:pPr lvl="0"/>
            <a:r>
              <a:rPr lang="fr-FR"/>
              <a:t>Cliquez pour modifier les styles du texte du masque</a:t>
            </a:r>
          </a:p>
        </p:txBody>
      </p:sp>
      <p:sp>
        <p:nvSpPr>
          <p:cNvPr id="52" name="Textplatzhalter 49"/>
          <p:cNvSpPr>
            <a:spLocks noGrp="1"/>
          </p:cNvSpPr>
          <p:nvPr>
            <p:ph type="body" sz="quarter" idx="18"/>
            <p:custDataLst>
              <p:tags r:id="rId7"/>
            </p:custDataLst>
          </p:nvPr>
        </p:nvSpPr>
        <p:spPr>
          <a:xfrm>
            <a:off x="4081462" y="2373323"/>
            <a:ext cx="2797175" cy="615553"/>
          </a:xfrm>
        </p:spPr>
        <p:txBody>
          <a:bodyPr/>
          <a:lstStyle>
            <a:lvl1pPr>
              <a:spcAft>
                <a:spcPts val="600"/>
              </a:spcAft>
              <a:defRPr/>
            </a:lvl1pPr>
          </a:lstStyle>
          <a:p>
            <a:pPr lvl="0"/>
            <a:r>
              <a:rPr lang="fr-FR"/>
              <a:t>Cliquez pour modifier les styles du texte du masque</a:t>
            </a:r>
          </a:p>
        </p:txBody>
      </p:sp>
      <p:sp>
        <p:nvSpPr>
          <p:cNvPr id="53" name="Textplatzhalter 49"/>
          <p:cNvSpPr>
            <a:spLocks noGrp="1"/>
          </p:cNvSpPr>
          <p:nvPr>
            <p:ph type="body" sz="quarter" idx="19"/>
            <p:custDataLst>
              <p:tags r:id="rId8"/>
            </p:custDataLst>
          </p:nvPr>
        </p:nvSpPr>
        <p:spPr>
          <a:xfrm>
            <a:off x="7110398" y="237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4" name="Textplatzhalter 49"/>
          <p:cNvSpPr>
            <a:spLocks noGrp="1"/>
          </p:cNvSpPr>
          <p:nvPr>
            <p:ph type="body" sz="quarter" idx="20"/>
            <p:custDataLst>
              <p:tags r:id="rId9"/>
            </p:custDataLst>
          </p:nvPr>
        </p:nvSpPr>
        <p:spPr>
          <a:xfrm>
            <a:off x="499850" y="3093323"/>
            <a:ext cx="1602000" cy="1231106"/>
          </a:xfrm>
        </p:spPr>
        <p:txBody>
          <a:bodyPr/>
          <a:lstStyle>
            <a:lvl1pPr>
              <a:spcAft>
                <a:spcPts val="600"/>
              </a:spcAft>
              <a:defRPr/>
            </a:lvl1pPr>
          </a:lstStyle>
          <a:p>
            <a:pPr lvl="0"/>
            <a:r>
              <a:rPr lang="fr-FR"/>
              <a:t>Cliquez pour modifier les styles du texte du masque</a:t>
            </a:r>
          </a:p>
        </p:txBody>
      </p:sp>
      <p:sp>
        <p:nvSpPr>
          <p:cNvPr id="55" name="Textplatzhalter 49"/>
          <p:cNvSpPr>
            <a:spLocks noGrp="1"/>
          </p:cNvSpPr>
          <p:nvPr>
            <p:ph type="body" sz="quarter" idx="21"/>
            <p:custDataLst>
              <p:tags r:id="rId10"/>
            </p:custDataLst>
          </p:nvPr>
        </p:nvSpPr>
        <p:spPr>
          <a:xfrm>
            <a:off x="2268538" y="3093323"/>
            <a:ext cx="1602000" cy="1231106"/>
          </a:xfrm>
        </p:spPr>
        <p:txBody>
          <a:bodyPr/>
          <a:lstStyle>
            <a:lvl1pPr>
              <a:spcAft>
                <a:spcPts val="600"/>
              </a:spcAft>
              <a:defRPr/>
            </a:lvl1pPr>
          </a:lstStyle>
          <a:p>
            <a:pPr lvl="0"/>
            <a:r>
              <a:rPr lang="fr-FR"/>
              <a:t>Cliquez pour modifier les styles du texte du masque</a:t>
            </a:r>
          </a:p>
        </p:txBody>
      </p:sp>
      <p:sp>
        <p:nvSpPr>
          <p:cNvPr id="56" name="Textplatzhalter 49"/>
          <p:cNvSpPr>
            <a:spLocks noGrp="1"/>
          </p:cNvSpPr>
          <p:nvPr>
            <p:ph type="body" sz="quarter" idx="22"/>
            <p:custDataLst>
              <p:tags r:id="rId11"/>
            </p:custDataLst>
          </p:nvPr>
        </p:nvSpPr>
        <p:spPr>
          <a:xfrm>
            <a:off x="4081462" y="3093323"/>
            <a:ext cx="2797175" cy="615553"/>
          </a:xfrm>
        </p:spPr>
        <p:txBody>
          <a:bodyPr/>
          <a:lstStyle>
            <a:lvl1pPr>
              <a:spcAft>
                <a:spcPts val="600"/>
              </a:spcAft>
              <a:defRPr/>
            </a:lvl1pPr>
          </a:lstStyle>
          <a:p>
            <a:pPr lvl="0"/>
            <a:r>
              <a:rPr lang="fr-FR"/>
              <a:t>Cliquez pour modifier les styles du texte du masque</a:t>
            </a:r>
          </a:p>
        </p:txBody>
      </p:sp>
      <p:sp>
        <p:nvSpPr>
          <p:cNvPr id="57" name="Textplatzhalter 49"/>
          <p:cNvSpPr>
            <a:spLocks noGrp="1"/>
          </p:cNvSpPr>
          <p:nvPr>
            <p:ph type="body" sz="quarter" idx="23"/>
            <p:custDataLst>
              <p:tags r:id="rId12"/>
            </p:custDataLst>
          </p:nvPr>
        </p:nvSpPr>
        <p:spPr>
          <a:xfrm>
            <a:off x="7110398" y="309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8" name="Textplatzhalter 49"/>
          <p:cNvSpPr>
            <a:spLocks noGrp="1"/>
          </p:cNvSpPr>
          <p:nvPr>
            <p:ph type="body" sz="quarter" idx="24"/>
            <p:custDataLst>
              <p:tags r:id="rId13"/>
            </p:custDataLst>
          </p:nvPr>
        </p:nvSpPr>
        <p:spPr>
          <a:xfrm>
            <a:off x="501650" y="3813323"/>
            <a:ext cx="1602000" cy="1231106"/>
          </a:xfrm>
        </p:spPr>
        <p:txBody>
          <a:bodyPr/>
          <a:lstStyle>
            <a:lvl1pPr>
              <a:spcAft>
                <a:spcPts val="600"/>
              </a:spcAft>
              <a:defRPr/>
            </a:lvl1pPr>
          </a:lstStyle>
          <a:p>
            <a:pPr lvl="0"/>
            <a:r>
              <a:rPr lang="fr-FR"/>
              <a:t>Cliquez pour modifier les styles du texte du masque</a:t>
            </a:r>
          </a:p>
        </p:txBody>
      </p:sp>
      <p:sp>
        <p:nvSpPr>
          <p:cNvPr id="59" name="Textplatzhalter 49"/>
          <p:cNvSpPr>
            <a:spLocks noGrp="1"/>
          </p:cNvSpPr>
          <p:nvPr>
            <p:ph type="body" sz="quarter" idx="25"/>
            <p:custDataLst>
              <p:tags r:id="rId14"/>
            </p:custDataLst>
          </p:nvPr>
        </p:nvSpPr>
        <p:spPr>
          <a:xfrm>
            <a:off x="2268538" y="3813323"/>
            <a:ext cx="1602000" cy="1231106"/>
          </a:xfrm>
        </p:spPr>
        <p:txBody>
          <a:bodyPr/>
          <a:lstStyle>
            <a:lvl1pPr>
              <a:spcAft>
                <a:spcPts val="600"/>
              </a:spcAft>
              <a:defRPr/>
            </a:lvl1pPr>
          </a:lstStyle>
          <a:p>
            <a:pPr lvl="0"/>
            <a:r>
              <a:rPr lang="fr-FR"/>
              <a:t>Cliquez pour modifier les styles du texte du masque</a:t>
            </a:r>
          </a:p>
        </p:txBody>
      </p:sp>
      <p:sp>
        <p:nvSpPr>
          <p:cNvPr id="60" name="Textplatzhalter 49"/>
          <p:cNvSpPr>
            <a:spLocks noGrp="1"/>
          </p:cNvSpPr>
          <p:nvPr>
            <p:ph type="body" sz="quarter" idx="26"/>
            <p:custDataLst>
              <p:tags r:id="rId15"/>
            </p:custDataLst>
          </p:nvPr>
        </p:nvSpPr>
        <p:spPr>
          <a:xfrm>
            <a:off x="4081462" y="3813323"/>
            <a:ext cx="2797175" cy="615553"/>
          </a:xfrm>
        </p:spPr>
        <p:txBody>
          <a:bodyPr/>
          <a:lstStyle>
            <a:lvl1pPr>
              <a:spcAft>
                <a:spcPts val="600"/>
              </a:spcAft>
              <a:defRPr/>
            </a:lvl1pPr>
          </a:lstStyle>
          <a:p>
            <a:pPr lvl="0"/>
            <a:r>
              <a:rPr lang="fr-FR"/>
              <a:t>Cliquez pour modifier les styles du texte du masque</a:t>
            </a:r>
          </a:p>
        </p:txBody>
      </p:sp>
      <p:sp>
        <p:nvSpPr>
          <p:cNvPr id="61" name="Textplatzhalter 49"/>
          <p:cNvSpPr>
            <a:spLocks noGrp="1"/>
          </p:cNvSpPr>
          <p:nvPr>
            <p:ph type="body" sz="quarter" idx="27"/>
            <p:custDataLst>
              <p:tags r:id="rId16"/>
            </p:custDataLst>
          </p:nvPr>
        </p:nvSpPr>
        <p:spPr>
          <a:xfrm>
            <a:off x="7110398" y="381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62" name="Textplatzhalter 49"/>
          <p:cNvSpPr>
            <a:spLocks noGrp="1"/>
          </p:cNvSpPr>
          <p:nvPr>
            <p:ph type="body" sz="quarter" idx="28"/>
            <p:custDataLst>
              <p:tags r:id="rId17"/>
            </p:custDataLst>
          </p:nvPr>
        </p:nvSpPr>
        <p:spPr>
          <a:xfrm>
            <a:off x="501649" y="4533323"/>
            <a:ext cx="1601615" cy="1231106"/>
          </a:xfrm>
        </p:spPr>
        <p:txBody>
          <a:bodyPr/>
          <a:lstStyle>
            <a:lvl1pPr>
              <a:spcAft>
                <a:spcPts val="600"/>
              </a:spcAft>
              <a:defRPr/>
            </a:lvl1pPr>
          </a:lstStyle>
          <a:p>
            <a:pPr lvl="0"/>
            <a:r>
              <a:rPr lang="fr-FR"/>
              <a:t>Cliquez pour modifier les styles du texte du masque</a:t>
            </a:r>
          </a:p>
        </p:txBody>
      </p:sp>
      <p:sp>
        <p:nvSpPr>
          <p:cNvPr id="63" name="Textplatzhalter 49"/>
          <p:cNvSpPr>
            <a:spLocks noGrp="1"/>
          </p:cNvSpPr>
          <p:nvPr>
            <p:ph type="body" sz="quarter" idx="29"/>
            <p:custDataLst>
              <p:tags r:id="rId18"/>
            </p:custDataLst>
          </p:nvPr>
        </p:nvSpPr>
        <p:spPr>
          <a:xfrm>
            <a:off x="2268538" y="4533323"/>
            <a:ext cx="1602000" cy="1231106"/>
          </a:xfrm>
        </p:spPr>
        <p:txBody>
          <a:bodyPr/>
          <a:lstStyle>
            <a:lvl1pPr>
              <a:spcAft>
                <a:spcPts val="600"/>
              </a:spcAft>
              <a:defRPr/>
            </a:lvl1pPr>
          </a:lstStyle>
          <a:p>
            <a:pPr lvl="0"/>
            <a:r>
              <a:rPr lang="fr-FR"/>
              <a:t>Cliquez pour modifier les styles du texte du masque</a:t>
            </a:r>
          </a:p>
        </p:txBody>
      </p:sp>
      <p:sp>
        <p:nvSpPr>
          <p:cNvPr id="64" name="Textplatzhalter 49"/>
          <p:cNvSpPr>
            <a:spLocks noGrp="1"/>
          </p:cNvSpPr>
          <p:nvPr>
            <p:ph type="body" sz="quarter" idx="30"/>
            <p:custDataLst>
              <p:tags r:id="rId19"/>
            </p:custDataLst>
          </p:nvPr>
        </p:nvSpPr>
        <p:spPr>
          <a:xfrm>
            <a:off x="4081462" y="4533323"/>
            <a:ext cx="2797175" cy="615553"/>
          </a:xfrm>
        </p:spPr>
        <p:txBody>
          <a:bodyPr/>
          <a:lstStyle>
            <a:lvl1pPr>
              <a:spcAft>
                <a:spcPts val="600"/>
              </a:spcAft>
              <a:defRPr/>
            </a:lvl1pPr>
          </a:lstStyle>
          <a:p>
            <a:pPr lvl="0"/>
            <a:r>
              <a:rPr lang="fr-FR"/>
              <a:t>Cliquez pour modifier les styles du texte du masque</a:t>
            </a:r>
          </a:p>
        </p:txBody>
      </p:sp>
      <p:sp>
        <p:nvSpPr>
          <p:cNvPr id="69" name="Textplatzhalter 68"/>
          <p:cNvSpPr>
            <a:spLocks noGrp="1"/>
          </p:cNvSpPr>
          <p:nvPr>
            <p:ph type="body" sz="quarter" idx="32" hasCustomPrompt="1"/>
            <p:custDataLst>
              <p:tags r:id="rId20"/>
            </p:custDataLst>
          </p:nvPr>
        </p:nvSpPr>
        <p:spPr>
          <a:xfrm>
            <a:off x="457199" y="1327200"/>
            <a:ext cx="8242299" cy="369332"/>
          </a:xfrm>
          <a:noFill/>
          <a:ln w="9525">
            <a:noFill/>
            <a:miter lim="800000"/>
            <a:headEnd/>
            <a:tailEnd/>
          </a:ln>
        </p:spPr>
        <p:txBody>
          <a:bodyPr vert="horz" wrap="square" lIns="0" tIns="0" rIns="0" bIns="0" numCol="1" anchor="t" anchorCtr="0" compatLnSpc="1">
            <a:prstTxWarp prst="textNoShape">
              <a:avLst/>
            </a:prstTxWarp>
            <a:spAutoFit/>
          </a:bodyPr>
          <a:lstStyle>
            <a:lvl1pPr>
              <a:defRPr lang="en-US" sz="2400" b="1" kern="1200" dirty="0" smtClean="0">
                <a:solidFill>
                  <a:schemeClr val="tx2"/>
                </a:solidFill>
                <a:latin typeface="Arial" charset="0"/>
                <a:ea typeface="ＭＳ Ｐゴシック" pitchFamily="-112" charset="-128"/>
                <a:cs typeface="+mn-cs"/>
              </a:defRPr>
            </a:lvl1pPr>
          </a:lstStyle>
          <a:p>
            <a:pPr lvl="0"/>
            <a:r>
              <a:rPr lang="fr-CH" dirty="0"/>
              <a:t>Sous-titre</a:t>
            </a:r>
          </a:p>
        </p:txBody>
      </p:sp>
      <p:sp>
        <p:nvSpPr>
          <p:cNvPr id="71" name="Textplatzhalter 70"/>
          <p:cNvSpPr>
            <a:spLocks noGrp="1"/>
          </p:cNvSpPr>
          <p:nvPr>
            <p:ph type="body" sz="quarter" idx="33"/>
            <p:custDataLst>
              <p:tags r:id="rId21"/>
            </p:custDataLst>
          </p:nvPr>
        </p:nvSpPr>
        <p:spPr>
          <a:xfrm>
            <a:off x="7110398" y="453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Tree>
    <p:extLst>
      <p:ext uri="{BB962C8B-B14F-4D97-AF65-F5344CB8AC3E}">
        <p14:creationId xmlns:p14="http://schemas.microsoft.com/office/powerpoint/2010/main" val="423156501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2_Inhaltsverzeichnis">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3" imgW="0" imgH="0" progId="">
                  <p:embed/>
                </p:oleObj>
              </mc:Choice>
              <mc:Fallback>
                <p:oleObj name="think-cell Slide" r:id="rId3"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Inhaltsplatzhalter 2"/>
          <p:cNvSpPr>
            <a:spLocks noGrp="1"/>
          </p:cNvSpPr>
          <p:nvPr>
            <p:ph idx="1"/>
            <p:custDataLst>
              <p:tags r:id="rId1"/>
            </p:custDataLst>
          </p:nvPr>
        </p:nvSpPr>
        <p:spPr>
          <a:xfrm>
            <a:off x="457200" y="1327200"/>
            <a:ext cx="8242300" cy="1692771"/>
          </a:xfrm>
        </p:spPr>
        <p:txBody>
          <a:bodyPr/>
          <a:lstStyle>
            <a:lvl1pPr marL="358775" indent="-358775">
              <a:spcAft>
                <a:spcPct val="50000"/>
              </a:spcAft>
              <a:buClr>
                <a:schemeClr val="tx1"/>
              </a:buClr>
              <a:buFont typeface="Lucida Grande" pitchFamily="-112" charset="0"/>
              <a:buAutoNum type="arabicPeriod"/>
              <a:defRPr/>
            </a:lvl1pPr>
          </a:lstStyle>
          <a:p>
            <a:pPr marL="358775" lvl="0" indent="-358775">
              <a:spcAft>
                <a:spcPct val="50000"/>
              </a:spcAft>
              <a:buClr>
                <a:schemeClr val="tx1"/>
              </a:buClr>
              <a:buFont typeface="Lucida Grande" pitchFamily="-112" charset="0"/>
              <a:buAutoNum type="arabicPeriod"/>
            </a:pPr>
            <a:r>
              <a:rPr lang="fr-FR" b="1">
                <a:latin typeface="Arial" charset="0"/>
              </a:rPr>
              <a:t>Cliquez pour modifier les styles du texte du masque</a:t>
            </a:r>
          </a:p>
          <a:p>
            <a:pPr marL="358775" lvl="1" indent="-358775">
              <a:spcAft>
                <a:spcPct val="50000"/>
              </a:spcAft>
              <a:buClr>
                <a:schemeClr val="tx1"/>
              </a:buClr>
              <a:buFont typeface="Lucida Grande" pitchFamily="-112" charset="0"/>
              <a:buAutoNum type="arabicPeriod"/>
            </a:pPr>
            <a:r>
              <a:rPr lang="fr-FR" b="1">
                <a:latin typeface="Arial" charset="0"/>
              </a:rPr>
              <a:t>Deuxième niveau</a:t>
            </a:r>
          </a:p>
          <a:p>
            <a:pPr marL="358775" lvl="2" indent="-358775">
              <a:spcAft>
                <a:spcPct val="50000"/>
              </a:spcAft>
              <a:buClr>
                <a:schemeClr val="tx1"/>
              </a:buClr>
              <a:buFont typeface="Lucida Grande" pitchFamily="-112" charset="0"/>
              <a:buAutoNum type="arabicPeriod"/>
            </a:pPr>
            <a:r>
              <a:rPr lang="fr-FR" b="1">
                <a:latin typeface="Arial" charset="0"/>
              </a:rPr>
              <a:t>Troisième niveau</a:t>
            </a:r>
          </a:p>
          <a:p>
            <a:pPr marL="358775" lvl="3" indent="-358775">
              <a:spcAft>
                <a:spcPct val="50000"/>
              </a:spcAft>
              <a:buClr>
                <a:schemeClr val="tx1"/>
              </a:buClr>
              <a:buFont typeface="Lucida Grande" pitchFamily="-112" charset="0"/>
              <a:buAutoNum type="arabicPeriod"/>
            </a:pPr>
            <a:r>
              <a:rPr lang="fr-FR" b="1">
                <a:latin typeface="Arial" charset="0"/>
              </a:rPr>
              <a:t>Quatrième niveau</a:t>
            </a:r>
          </a:p>
        </p:txBody>
      </p:sp>
      <p:sp>
        <p:nvSpPr>
          <p:cNvPr id="6" name="Titre 5"/>
          <p:cNvSpPr>
            <a:spLocks noGrp="1"/>
          </p:cNvSpPr>
          <p:nvPr>
            <p:ph type="title"/>
          </p:nvPr>
        </p:nvSpPr>
        <p:spPr/>
        <p:txBody>
          <a:bodyPr/>
          <a:lstStyle/>
          <a:p>
            <a:r>
              <a:rPr lang="fr-FR" dirty="0"/>
              <a:t>Cliquez pour modifier le style du titre</a:t>
            </a:r>
            <a:endParaRPr lang="fr-CH" dirty="0"/>
          </a:p>
        </p:txBody>
      </p:sp>
    </p:spTree>
    <p:extLst>
      <p:ext uri="{BB962C8B-B14F-4D97-AF65-F5344CB8AC3E}">
        <p14:creationId xmlns:p14="http://schemas.microsoft.com/office/powerpoint/2010/main" val="40466989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3_Titel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dirty="0" err="1"/>
              <a:t>Titel</a:t>
            </a:r>
            <a:r>
              <a:rPr lang="fr-CH" dirty="0"/>
              <a:t> </a:t>
            </a:r>
            <a:r>
              <a:rPr lang="fr-CH" dirty="0" err="1"/>
              <a:t>bearbeiten</a:t>
            </a:r>
            <a:br>
              <a:rPr lang="fr-CH" dirty="0"/>
            </a:br>
            <a:r>
              <a:rPr lang="fr-CH" dirty="0"/>
              <a:t>—</a:t>
            </a:r>
          </a:p>
        </p:txBody>
      </p:sp>
      <p:sp>
        <p:nvSpPr>
          <p:cNvPr id="8" name="Textplatzhalter 7"/>
          <p:cNvSpPr>
            <a:spLocks noGrp="1"/>
          </p:cNvSpPr>
          <p:nvPr>
            <p:ph type="body" sz="quarter" idx="12"/>
            <p:custDataLst>
              <p:tags r:id="rId2"/>
            </p:custDataLst>
          </p:nvPr>
        </p:nvSpPr>
        <p:spPr>
          <a:xfrm>
            <a:off x="457200" y="1767141"/>
            <a:ext cx="8242300" cy="1846659"/>
          </a:xfrm>
        </p:spPr>
        <p:txBody>
          <a:bodyPr>
            <a:sp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7" name="Textplatzhalter 9"/>
          <p:cNvSpPr>
            <a:spLocks noGrp="1"/>
          </p:cNvSpPr>
          <p:nvPr>
            <p:ph type="body" sz="quarter" idx="13" hasCustomPrompt="1"/>
            <p:custDataLst>
              <p:tags r:id="rId3"/>
            </p:custDataLst>
          </p:nvPr>
        </p:nvSpPr>
        <p:spPr>
          <a:xfrm>
            <a:off x="457200" y="13278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4" name="ZoneTexte 3">
            <a:extLst>
              <a:ext uri="{FF2B5EF4-FFF2-40B4-BE49-F238E27FC236}">
                <a16:creationId xmlns:a16="http://schemas.microsoft.com/office/drawing/2014/main" id="{D8BD872D-5375-6695-E4FC-37494FFC2139}"/>
              </a:ext>
            </a:extLst>
          </p:cNvPr>
          <p:cNvSpPr txBox="1"/>
          <p:nvPr userDrawn="1"/>
        </p:nvSpPr>
        <p:spPr>
          <a:xfrm flipH="1">
            <a:off x="4165136" y="6381328"/>
            <a:ext cx="622888" cy="315664"/>
          </a:xfrm>
          <a:prstGeom prst="rect">
            <a:avLst/>
          </a:prstGeom>
        </p:spPr>
        <p:txBody>
          <a:bodyPr vert="horz" wrap="square" lIns="0" tIns="0" rIns="0" bIns="0" rtlCol="0">
            <a:spAutoFit/>
          </a:bodyPr>
          <a:lstStyle/>
          <a:p>
            <a:pPr>
              <a:lnSpc>
                <a:spcPts val="1900"/>
              </a:lnSpc>
              <a:spcAft>
                <a:spcPts val="600"/>
              </a:spcAft>
              <a:buClr>
                <a:srgbClr val="074EA1"/>
              </a:buClr>
            </a:pPr>
            <a:endParaRPr lang="fr-CH" sz="1600" b="1" dirty="0" err="1"/>
          </a:p>
        </p:txBody>
      </p:sp>
    </p:spTree>
    <p:extLst>
      <p:ext uri="{BB962C8B-B14F-4D97-AF65-F5344CB8AC3E}">
        <p14:creationId xmlns:p14="http://schemas.microsoft.com/office/powerpoint/2010/main" val="328372485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3_Titel zweizeilig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1477328"/>
          </a:xfrm>
        </p:spPr>
        <p:txBody>
          <a:bodyPr/>
          <a:lstStyle>
            <a:lvl1pPr>
              <a:defRPr/>
            </a:lvl1pPr>
          </a:lstStyle>
          <a:p>
            <a:r>
              <a:rPr lang="fr-CH" dirty="0"/>
              <a:t>Titel bearbeiten</a:t>
            </a:r>
            <a:br>
              <a:rPr lang="fr-CH" dirty="0"/>
            </a:br>
            <a:r>
              <a:rPr lang="fr-CH" dirty="0"/>
              <a:t>ligne 2</a:t>
            </a:r>
            <a:br>
              <a:rPr lang="fr-CH" dirty="0"/>
            </a:br>
            <a:r>
              <a:rPr lang="fr-CH" dirty="0"/>
              <a:t>—</a:t>
            </a:r>
          </a:p>
        </p:txBody>
      </p:sp>
      <p:sp>
        <p:nvSpPr>
          <p:cNvPr id="8" name="Textplatzhalter 7"/>
          <p:cNvSpPr>
            <a:spLocks noGrp="1"/>
          </p:cNvSpPr>
          <p:nvPr>
            <p:ph type="body" sz="quarter" idx="12"/>
            <p:custDataLst>
              <p:tags r:id="rId2"/>
            </p:custDataLst>
          </p:nvPr>
        </p:nvSpPr>
        <p:spPr>
          <a:xfrm>
            <a:off x="457200" y="2266800"/>
            <a:ext cx="8242300" cy="1846659"/>
          </a:xfrm>
        </p:spPr>
        <p:txBody>
          <a:bodyPr>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3"/>
            </p:custDataLst>
          </p:nvPr>
        </p:nvSpPr>
        <p:spPr>
          <a:xfrm>
            <a:off x="457200" y="18240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extLst>
      <p:ext uri="{BB962C8B-B14F-4D97-AF65-F5344CB8AC3E}">
        <p14:creationId xmlns:p14="http://schemas.microsoft.com/office/powerpoint/2010/main" val="256539827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2_Layout zweispaltiger Text">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48978"/>
          </a:xfrm>
        </p:spPr>
        <p:txBody>
          <a:bodyPr/>
          <a:lstStyle/>
          <a:p>
            <a:r>
              <a:rPr lang="fr-CH" dirty="0" err="1"/>
              <a:t>Titelmasterformat</a:t>
            </a:r>
            <a:r>
              <a:rPr lang="fr-CH" dirty="0"/>
              <a:t> </a:t>
            </a:r>
            <a:r>
              <a:rPr lang="fr-CH" dirty="0" err="1"/>
              <a:t>bearbeiten</a:t>
            </a:r>
            <a:br>
              <a:rPr lang="fr-CH" dirty="0"/>
            </a:br>
            <a:r>
              <a:rPr lang="fr-CH" dirty="0"/>
              <a:t>—</a:t>
            </a:r>
          </a:p>
        </p:txBody>
      </p:sp>
      <p:sp>
        <p:nvSpPr>
          <p:cNvPr id="19" name="Textplatzhalter 18"/>
          <p:cNvSpPr>
            <a:spLocks noGrp="1"/>
          </p:cNvSpPr>
          <p:nvPr>
            <p:ph type="body" sz="quarter" idx="16" hasCustomPrompt="1"/>
            <p:custDataLst>
              <p:tags r:id="rId2"/>
            </p:custDataLst>
          </p:nvPr>
        </p:nvSpPr>
        <p:spPr>
          <a:xfrm>
            <a:off x="457200" y="1328400"/>
            <a:ext cx="8203248"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21" name="Textplatzhalter 20"/>
          <p:cNvSpPr>
            <a:spLocks noGrp="1"/>
          </p:cNvSpPr>
          <p:nvPr>
            <p:ph type="body" sz="quarter" idx="17" hasCustomPrompt="1"/>
            <p:custDataLst>
              <p:tags r:id="rId3"/>
            </p:custDataLst>
          </p:nvPr>
        </p:nvSpPr>
        <p:spPr>
          <a:xfrm>
            <a:off x="457200" y="1857600"/>
            <a:ext cx="3680460" cy="307777"/>
          </a:xfrm>
        </p:spPr>
        <p:txBody>
          <a:bodyPr/>
          <a:lstStyle>
            <a:lvl1pPr>
              <a:defRPr b="1"/>
            </a:lvl1pPr>
            <a:lvl2pPr>
              <a:defRPr b="1"/>
            </a:lvl2pPr>
            <a:lvl3pPr>
              <a:defRPr b="1"/>
            </a:lvl3pPr>
            <a:lvl4pPr>
              <a:defRPr b="1"/>
            </a:lvl4pPr>
            <a:lvl5pPr>
              <a:defRPr b="1"/>
            </a:lvl5pPr>
          </a:lstStyle>
          <a:p>
            <a:pPr lvl="0"/>
            <a:r>
              <a:rPr lang="fr-CH" dirty="0" err="1"/>
              <a:t>Titel</a:t>
            </a:r>
            <a:endParaRPr lang="fr-CH" dirty="0"/>
          </a:p>
        </p:txBody>
      </p:sp>
      <p:sp>
        <p:nvSpPr>
          <p:cNvPr id="23" name="Textplatzhalter 22"/>
          <p:cNvSpPr>
            <a:spLocks noGrp="1"/>
          </p:cNvSpPr>
          <p:nvPr>
            <p:ph type="body" sz="quarter" idx="18"/>
            <p:custDataLst>
              <p:tags r:id="rId4"/>
            </p:custDataLst>
          </p:nvPr>
        </p:nvSpPr>
        <p:spPr>
          <a:xfrm>
            <a:off x="457200"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25" name="Textplatzhalter 24"/>
          <p:cNvSpPr>
            <a:spLocks noGrp="1"/>
          </p:cNvSpPr>
          <p:nvPr>
            <p:ph type="body" sz="quarter" idx="19" hasCustomPrompt="1"/>
            <p:custDataLst>
              <p:tags r:id="rId5"/>
            </p:custDataLst>
          </p:nvPr>
        </p:nvSpPr>
        <p:spPr>
          <a:xfrm>
            <a:off x="4979988" y="1857600"/>
            <a:ext cx="3680460" cy="307777"/>
          </a:xfrm>
        </p:spPr>
        <p:txBody>
          <a:bodyPr/>
          <a:lstStyle>
            <a:lvl1pPr>
              <a:defRPr b="1"/>
            </a:lvl1pPr>
          </a:lstStyle>
          <a:p>
            <a:pPr lvl="0"/>
            <a:r>
              <a:rPr lang="fr-CH" dirty="0"/>
              <a:t>Titel</a:t>
            </a:r>
          </a:p>
        </p:txBody>
      </p:sp>
      <p:sp>
        <p:nvSpPr>
          <p:cNvPr id="27" name="Textplatzhalter 26"/>
          <p:cNvSpPr>
            <a:spLocks noGrp="1"/>
          </p:cNvSpPr>
          <p:nvPr>
            <p:ph type="body" sz="quarter" idx="20"/>
            <p:custDataLst>
              <p:tags r:id="rId6"/>
            </p:custDataLst>
          </p:nvPr>
        </p:nvSpPr>
        <p:spPr>
          <a:xfrm>
            <a:off x="4979988"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extLst>
      <p:ext uri="{BB962C8B-B14F-4D97-AF65-F5344CB8AC3E}">
        <p14:creationId xmlns:p14="http://schemas.microsoft.com/office/powerpoint/2010/main" val="324074617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2_Layout Tabelle">
    <p:spTree>
      <p:nvGrpSpPr>
        <p:cNvPr id="1" name=""/>
        <p:cNvGrpSpPr/>
        <p:nvPr/>
      </p:nvGrpSpPr>
      <p:grpSpPr>
        <a:xfrm>
          <a:off x="0" y="0"/>
          <a:ext cx="0" cy="0"/>
          <a:chOff x="0" y="0"/>
          <a:chExt cx="0" cy="0"/>
        </a:xfrm>
      </p:grpSpPr>
      <p:graphicFrame>
        <p:nvGraphicFramePr>
          <p:cNvPr id="72" name="Objekt 7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3" imgW="0" imgH="0" progId="">
                  <p:embed/>
                </p:oleObj>
              </mc:Choice>
              <mc:Fallback>
                <p:oleObj name="think-cell Slide" r:id="rId23" imgW="0" imgH="0" progId="">
                  <p:embed/>
                  <p:pic>
                    <p:nvPicPr>
                      <p:cNvPr id="72" name="Objekt 7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 name="Textplatzhalter 39"/>
          <p:cNvSpPr>
            <a:spLocks noGrp="1"/>
          </p:cNvSpPr>
          <p:nvPr>
            <p:ph type="body" sz="quarter" idx="12" hasCustomPrompt="1"/>
            <p:custDataLst>
              <p:tags r:id="rId1"/>
            </p:custDataLst>
          </p:nvPr>
        </p:nvSpPr>
        <p:spPr>
          <a:xfrm>
            <a:off x="457200" y="1860000"/>
            <a:ext cx="1600200" cy="307777"/>
          </a:xfrm>
        </p:spPr>
        <p:txBody>
          <a:bodyPr/>
          <a:lstStyle>
            <a:lvl1pPr>
              <a:spcAft>
                <a:spcPts val="600"/>
              </a:spcAft>
              <a:defRPr b="1"/>
            </a:lvl1pPr>
          </a:lstStyle>
          <a:p>
            <a:pPr lvl="0"/>
            <a:r>
              <a:rPr lang="fr-CH" dirty="0" err="1"/>
              <a:t>Titel</a:t>
            </a:r>
            <a:endParaRPr lang="fr-CH" dirty="0"/>
          </a:p>
        </p:txBody>
      </p:sp>
      <p:sp>
        <p:nvSpPr>
          <p:cNvPr id="41" name="Textplatzhalter 39"/>
          <p:cNvSpPr>
            <a:spLocks noGrp="1"/>
          </p:cNvSpPr>
          <p:nvPr>
            <p:ph type="body" sz="quarter" idx="13" hasCustomPrompt="1"/>
            <p:custDataLst>
              <p:tags r:id="rId2"/>
            </p:custDataLst>
          </p:nvPr>
        </p:nvSpPr>
        <p:spPr>
          <a:xfrm>
            <a:off x="2268538" y="1860000"/>
            <a:ext cx="1602000" cy="307777"/>
          </a:xfrm>
        </p:spPr>
        <p:txBody>
          <a:bodyPr/>
          <a:lstStyle>
            <a:lvl1pPr>
              <a:spcAft>
                <a:spcPts val="600"/>
              </a:spcAft>
              <a:defRPr b="1"/>
            </a:lvl1pPr>
          </a:lstStyle>
          <a:p>
            <a:pPr lvl="0"/>
            <a:r>
              <a:rPr lang="fr-CH"/>
              <a:t>Titel</a:t>
            </a:r>
            <a:endParaRPr lang="fr-CH" dirty="0"/>
          </a:p>
        </p:txBody>
      </p:sp>
      <p:sp>
        <p:nvSpPr>
          <p:cNvPr id="42" name="Textplatzhalter 39"/>
          <p:cNvSpPr>
            <a:spLocks noGrp="1"/>
          </p:cNvSpPr>
          <p:nvPr>
            <p:ph type="body" sz="quarter" idx="14" hasCustomPrompt="1"/>
            <p:custDataLst>
              <p:tags r:id="rId3"/>
            </p:custDataLst>
          </p:nvPr>
        </p:nvSpPr>
        <p:spPr>
          <a:xfrm>
            <a:off x="4081462" y="1860000"/>
            <a:ext cx="2797175" cy="307777"/>
          </a:xfrm>
        </p:spPr>
        <p:txBody>
          <a:bodyPr/>
          <a:lstStyle>
            <a:lvl1pPr>
              <a:spcAft>
                <a:spcPts val="600"/>
              </a:spcAft>
              <a:defRPr b="1"/>
            </a:lvl1pPr>
          </a:lstStyle>
          <a:p>
            <a:pPr lvl="0"/>
            <a:r>
              <a:rPr lang="fr-CH"/>
              <a:t>Titel</a:t>
            </a:r>
            <a:endParaRPr lang="fr-CH" dirty="0"/>
          </a:p>
        </p:txBody>
      </p:sp>
      <p:sp>
        <p:nvSpPr>
          <p:cNvPr id="44" name="Textplatzhalter 39"/>
          <p:cNvSpPr>
            <a:spLocks noGrp="1"/>
          </p:cNvSpPr>
          <p:nvPr>
            <p:ph type="body" sz="quarter" idx="15" hasCustomPrompt="1"/>
            <p:custDataLst>
              <p:tags r:id="rId4"/>
            </p:custDataLst>
          </p:nvPr>
        </p:nvSpPr>
        <p:spPr>
          <a:xfrm>
            <a:off x="7072312" y="1860000"/>
            <a:ext cx="1627187" cy="307777"/>
          </a:xfrm>
        </p:spPr>
        <p:txBody>
          <a:bodyPr/>
          <a:lstStyle>
            <a:lvl1pPr>
              <a:spcAft>
                <a:spcPts val="600"/>
              </a:spcAft>
              <a:defRPr b="1"/>
            </a:lvl1pPr>
          </a:lstStyle>
          <a:p>
            <a:pPr lvl="0"/>
            <a:r>
              <a:rPr lang="fr-CH"/>
              <a:t>Titel</a:t>
            </a:r>
            <a:endParaRPr lang="fr-CH" dirty="0"/>
          </a:p>
        </p:txBody>
      </p:sp>
      <p:sp>
        <p:nvSpPr>
          <p:cNvPr id="50" name="Textplatzhalter 49"/>
          <p:cNvSpPr>
            <a:spLocks noGrp="1"/>
          </p:cNvSpPr>
          <p:nvPr>
            <p:ph type="body" sz="quarter" idx="16"/>
            <p:custDataLst>
              <p:tags r:id="rId5"/>
            </p:custDataLst>
          </p:nvPr>
        </p:nvSpPr>
        <p:spPr>
          <a:xfrm>
            <a:off x="501649" y="2373323"/>
            <a:ext cx="1601615" cy="1231106"/>
          </a:xfrm>
        </p:spPr>
        <p:txBody>
          <a:bodyPr/>
          <a:lstStyle>
            <a:lvl1pPr>
              <a:spcAft>
                <a:spcPts val="600"/>
              </a:spcAft>
              <a:defRPr/>
            </a:lvl1pPr>
          </a:lstStyle>
          <a:p>
            <a:pPr lvl="0"/>
            <a:r>
              <a:rPr lang="fr-FR"/>
              <a:t>Cliquez pour modifier les styles du texte du masque</a:t>
            </a:r>
          </a:p>
        </p:txBody>
      </p:sp>
      <p:sp>
        <p:nvSpPr>
          <p:cNvPr id="51" name="Textplatzhalter 49"/>
          <p:cNvSpPr>
            <a:spLocks noGrp="1"/>
          </p:cNvSpPr>
          <p:nvPr>
            <p:ph type="body" sz="quarter" idx="17"/>
            <p:custDataLst>
              <p:tags r:id="rId6"/>
            </p:custDataLst>
          </p:nvPr>
        </p:nvSpPr>
        <p:spPr>
          <a:xfrm>
            <a:off x="2268538" y="2373323"/>
            <a:ext cx="1602000" cy="1231106"/>
          </a:xfrm>
        </p:spPr>
        <p:txBody>
          <a:bodyPr/>
          <a:lstStyle>
            <a:lvl1pPr>
              <a:spcAft>
                <a:spcPts val="600"/>
              </a:spcAft>
              <a:defRPr/>
            </a:lvl1pPr>
          </a:lstStyle>
          <a:p>
            <a:pPr lvl="0"/>
            <a:r>
              <a:rPr lang="fr-FR"/>
              <a:t>Cliquez pour modifier les styles du texte du masque</a:t>
            </a:r>
          </a:p>
        </p:txBody>
      </p:sp>
      <p:sp>
        <p:nvSpPr>
          <p:cNvPr id="52" name="Textplatzhalter 49"/>
          <p:cNvSpPr>
            <a:spLocks noGrp="1"/>
          </p:cNvSpPr>
          <p:nvPr>
            <p:ph type="body" sz="quarter" idx="18"/>
            <p:custDataLst>
              <p:tags r:id="rId7"/>
            </p:custDataLst>
          </p:nvPr>
        </p:nvSpPr>
        <p:spPr>
          <a:xfrm>
            <a:off x="4081462" y="2373323"/>
            <a:ext cx="2797175" cy="615553"/>
          </a:xfrm>
        </p:spPr>
        <p:txBody>
          <a:bodyPr/>
          <a:lstStyle>
            <a:lvl1pPr>
              <a:spcAft>
                <a:spcPts val="600"/>
              </a:spcAft>
              <a:defRPr/>
            </a:lvl1pPr>
          </a:lstStyle>
          <a:p>
            <a:pPr lvl="0"/>
            <a:r>
              <a:rPr lang="fr-FR"/>
              <a:t>Cliquez pour modifier les styles du texte du masque</a:t>
            </a:r>
          </a:p>
        </p:txBody>
      </p:sp>
      <p:sp>
        <p:nvSpPr>
          <p:cNvPr id="53" name="Textplatzhalter 49"/>
          <p:cNvSpPr>
            <a:spLocks noGrp="1"/>
          </p:cNvSpPr>
          <p:nvPr>
            <p:ph type="body" sz="quarter" idx="19"/>
            <p:custDataLst>
              <p:tags r:id="rId8"/>
            </p:custDataLst>
          </p:nvPr>
        </p:nvSpPr>
        <p:spPr>
          <a:xfrm>
            <a:off x="7110398" y="237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4" name="Textplatzhalter 49"/>
          <p:cNvSpPr>
            <a:spLocks noGrp="1"/>
          </p:cNvSpPr>
          <p:nvPr>
            <p:ph type="body" sz="quarter" idx="20"/>
            <p:custDataLst>
              <p:tags r:id="rId9"/>
            </p:custDataLst>
          </p:nvPr>
        </p:nvSpPr>
        <p:spPr>
          <a:xfrm>
            <a:off x="499850" y="3093323"/>
            <a:ext cx="1602000" cy="1231106"/>
          </a:xfrm>
        </p:spPr>
        <p:txBody>
          <a:bodyPr/>
          <a:lstStyle>
            <a:lvl1pPr>
              <a:spcAft>
                <a:spcPts val="600"/>
              </a:spcAft>
              <a:defRPr/>
            </a:lvl1pPr>
          </a:lstStyle>
          <a:p>
            <a:pPr lvl="0"/>
            <a:r>
              <a:rPr lang="fr-FR"/>
              <a:t>Cliquez pour modifier les styles du texte du masque</a:t>
            </a:r>
          </a:p>
        </p:txBody>
      </p:sp>
      <p:sp>
        <p:nvSpPr>
          <p:cNvPr id="55" name="Textplatzhalter 49"/>
          <p:cNvSpPr>
            <a:spLocks noGrp="1"/>
          </p:cNvSpPr>
          <p:nvPr>
            <p:ph type="body" sz="quarter" idx="21"/>
            <p:custDataLst>
              <p:tags r:id="rId10"/>
            </p:custDataLst>
          </p:nvPr>
        </p:nvSpPr>
        <p:spPr>
          <a:xfrm>
            <a:off x="2268538" y="3093323"/>
            <a:ext cx="1602000" cy="1231106"/>
          </a:xfrm>
        </p:spPr>
        <p:txBody>
          <a:bodyPr/>
          <a:lstStyle>
            <a:lvl1pPr>
              <a:spcAft>
                <a:spcPts val="600"/>
              </a:spcAft>
              <a:defRPr/>
            </a:lvl1pPr>
          </a:lstStyle>
          <a:p>
            <a:pPr lvl="0"/>
            <a:r>
              <a:rPr lang="fr-FR"/>
              <a:t>Cliquez pour modifier les styles du texte du masque</a:t>
            </a:r>
          </a:p>
        </p:txBody>
      </p:sp>
      <p:sp>
        <p:nvSpPr>
          <p:cNvPr id="56" name="Textplatzhalter 49"/>
          <p:cNvSpPr>
            <a:spLocks noGrp="1"/>
          </p:cNvSpPr>
          <p:nvPr>
            <p:ph type="body" sz="quarter" idx="22"/>
            <p:custDataLst>
              <p:tags r:id="rId11"/>
            </p:custDataLst>
          </p:nvPr>
        </p:nvSpPr>
        <p:spPr>
          <a:xfrm>
            <a:off x="4081462" y="3093323"/>
            <a:ext cx="2797175" cy="615553"/>
          </a:xfrm>
        </p:spPr>
        <p:txBody>
          <a:bodyPr/>
          <a:lstStyle>
            <a:lvl1pPr>
              <a:spcAft>
                <a:spcPts val="600"/>
              </a:spcAft>
              <a:defRPr/>
            </a:lvl1pPr>
          </a:lstStyle>
          <a:p>
            <a:pPr lvl="0"/>
            <a:r>
              <a:rPr lang="fr-FR"/>
              <a:t>Cliquez pour modifier les styles du texte du masque</a:t>
            </a:r>
          </a:p>
        </p:txBody>
      </p:sp>
      <p:sp>
        <p:nvSpPr>
          <p:cNvPr id="57" name="Textplatzhalter 49"/>
          <p:cNvSpPr>
            <a:spLocks noGrp="1"/>
          </p:cNvSpPr>
          <p:nvPr>
            <p:ph type="body" sz="quarter" idx="23"/>
            <p:custDataLst>
              <p:tags r:id="rId12"/>
            </p:custDataLst>
          </p:nvPr>
        </p:nvSpPr>
        <p:spPr>
          <a:xfrm>
            <a:off x="7110398" y="309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8" name="Textplatzhalter 49"/>
          <p:cNvSpPr>
            <a:spLocks noGrp="1"/>
          </p:cNvSpPr>
          <p:nvPr>
            <p:ph type="body" sz="quarter" idx="24"/>
            <p:custDataLst>
              <p:tags r:id="rId13"/>
            </p:custDataLst>
          </p:nvPr>
        </p:nvSpPr>
        <p:spPr>
          <a:xfrm>
            <a:off x="501650" y="3813323"/>
            <a:ext cx="1602000" cy="1231106"/>
          </a:xfrm>
        </p:spPr>
        <p:txBody>
          <a:bodyPr/>
          <a:lstStyle>
            <a:lvl1pPr>
              <a:spcAft>
                <a:spcPts val="600"/>
              </a:spcAft>
              <a:defRPr/>
            </a:lvl1pPr>
          </a:lstStyle>
          <a:p>
            <a:pPr lvl="0"/>
            <a:r>
              <a:rPr lang="fr-FR"/>
              <a:t>Cliquez pour modifier les styles du texte du masque</a:t>
            </a:r>
          </a:p>
        </p:txBody>
      </p:sp>
      <p:sp>
        <p:nvSpPr>
          <p:cNvPr id="59" name="Textplatzhalter 49"/>
          <p:cNvSpPr>
            <a:spLocks noGrp="1"/>
          </p:cNvSpPr>
          <p:nvPr>
            <p:ph type="body" sz="quarter" idx="25"/>
            <p:custDataLst>
              <p:tags r:id="rId14"/>
            </p:custDataLst>
          </p:nvPr>
        </p:nvSpPr>
        <p:spPr>
          <a:xfrm>
            <a:off x="2268538" y="3813323"/>
            <a:ext cx="1602000" cy="1231106"/>
          </a:xfrm>
        </p:spPr>
        <p:txBody>
          <a:bodyPr/>
          <a:lstStyle>
            <a:lvl1pPr>
              <a:spcAft>
                <a:spcPts val="600"/>
              </a:spcAft>
              <a:defRPr/>
            </a:lvl1pPr>
          </a:lstStyle>
          <a:p>
            <a:pPr lvl="0"/>
            <a:r>
              <a:rPr lang="fr-FR"/>
              <a:t>Cliquez pour modifier les styles du texte du masque</a:t>
            </a:r>
          </a:p>
        </p:txBody>
      </p:sp>
      <p:sp>
        <p:nvSpPr>
          <p:cNvPr id="60" name="Textplatzhalter 49"/>
          <p:cNvSpPr>
            <a:spLocks noGrp="1"/>
          </p:cNvSpPr>
          <p:nvPr>
            <p:ph type="body" sz="quarter" idx="26"/>
            <p:custDataLst>
              <p:tags r:id="rId15"/>
            </p:custDataLst>
          </p:nvPr>
        </p:nvSpPr>
        <p:spPr>
          <a:xfrm>
            <a:off x="4081462" y="3813323"/>
            <a:ext cx="2797175" cy="615553"/>
          </a:xfrm>
        </p:spPr>
        <p:txBody>
          <a:bodyPr/>
          <a:lstStyle>
            <a:lvl1pPr>
              <a:spcAft>
                <a:spcPts val="600"/>
              </a:spcAft>
              <a:defRPr/>
            </a:lvl1pPr>
          </a:lstStyle>
          <a:p>
            <a:pPr lvl="0"/>
            <a:r>
              <a:rPr lang="fr-FR"/>
              <a:t>Cliquez pour modifier les styles du texte du masque</a:t>
            </a:r>
          </a:p>
        </p:txBody>
      </p:sp>
      <p:sp>
        <p:nvSpPr>
          <p:cNvPr id="61" name="Textplatzhalter 49"/>
          <p:cNvSpPr>
            <a:spLocks noGrp="1"/>
          </p:cNvSpPr>
          <p:nvPr>
            <p:ph type="body" sz="quarter" idx="27"/>
            <p:custDataLst>
              <p:tags r:id="rId16"/>
            </p:custDataLst>
          </p:nvPr>
        </p:nvSpPr>
        <p:spPr>
          <a:xfrm>
            <a:off x="7110398" y="381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62" name="Textplatzhalter 49"/>
          <p:cNvSpPr>
            <a:spLocks noGrp="1"/>
          </p:cNvSpPr>
          <p:nvPr>
            <p:ph type="body" sz="quarter" idx="28"/>
            <p:custDataLst>
              <p:tags r:id="rId17"/>
            </p:custDataLst>
          </p:nvPr>
        </p:nvSpPr>
        <p:spPr>
          <a:xfrm>
            <a:off x="501649" y="4533323"/>
            <a:ext cx="1601615" cy="1231106"/>
          </a:xfrm>
        </p:spPr>
        <p:txBody>
          <a:bodyPr/>
          <a:lstStyle>
            <a:lvl1pPr>
              <a:spcAft>
                <a:spcPts val="600"/>
              </a:spcAft>
              <a:defRPr/>
            </a:lvl1pPr>
          </a:lstStyle>
          <a:p>
            <a:pPr lvl="0"/>
            <a:r>
              <a:rPr lang="fr-FR"/>
              <a:t>Cliquez pour modifier les styles du texte du masque</a:t>
            </a:r>
          </a:p>
        </p:txBody>
      </p:sp>
      <p:sp>
        <p:nvSpPr>
          <p:cNvPr id="63" name="Textplatzhalter 49"/>
          <p:cNvSpPr>
            <a:spLocks noGrp="1"/>
          </p:cNvSpPr>
          <p:nvPr>
            <p:ph type="body" sz="quarter" idx="29"/>
            <p:custDataLst>
              <p:tags r:id="rId18"/>
            </p:custDataLst>
          </p:nvPr>
        </p:nvSpPr>
        <p:spPr>
          <a:xfrm>
            <a:off x="2268538" y="4533323"/>
            <a:ext cx="1602000" cy="1231106"/>
          </a:xfrm>
        </p:spPr>
        <p:txBody>
          <a:bodyPr/>
          <a:lstStyle>
            <a:lvl1pPr>
              <a:spcAft>
                <a:spcPts val="600"/>
              </a:spcAft>
              <a:defRPr/>
            </a:lvl1pPr>
          </a:lstStyle>
          <a:p>
            <a:pPr lvl="0"/>
            <a:r>
              <a:rPr lang="fr-FR"/>
              <a:t>Cliquez pour modifier les styles du texte du masque</a:t>
            </a:r>
          </a:p>
        </p:txBody>
      </p:sp>
      <p:sp>
        <p:nvSpPr>
          <p:cNvPr id="64" name="Textplatzhalter 49"/>
          <p:cNvSpPr>
            <a:spLocks noGrp="1"/>
          </p:cNvSpPr>
          <p:nvPr>
            <p:ph type="body" sz="quarter" idx="30"/>
            <p:custDataLst>
              <p:tags r:id="rId19"/>
            </p:custDataLst>
          </p:nvPr>
        </p:nvSpPr>
        <p:spPr>
          <a:xfrm>
            <a:off x="4081462" y="4533323"/>
            <a:ext cx="2797175" cy="615553"/>
          </a:xfrm>
        </p:spPr>
        <p:txBody>
          <a:bodyPr/>
          <a:lstStyle>
            <a:lvl1pPr>
              <a:spcAft>
                <a:spcPts val="600"/>
              </a:spcAft>
              <a:defRPr/>
            </a:lvl1pPr>
          </a:lstStyle>
          <a:p>
            <a:pPr lvl="0"/>
            <a:r>
              <a:rPr lang="fr-FR"/>
              <a:t>Cliquez pour modifier les styles du texte du masque</a:t>
            </a:r>
          </a:p>
        </p:txBody>
      </p:sp>
      <p:sp>
        <p:nvSpPr>
          <p:cNvPr id="69" name="Textplatzhalter 68"/>
          <p:cNvSpPr>
            <a:spLocks noGrp="1"/>
          </p:cNvSpPr>
          <p:nvPr>
            <p:ph type="body" sz="quarter" idx="32" hasCustomPrompt="1"/>
            <p:custDataLst>
              <p:tags r:id="rId20"/>
            </p:custDataLst>
          </p:nvPr>
        </p:nvSpPr>
        <p:spPr>
          <a:xfrm>
            <a:off x="457199" y="1327200"/>
            <a:ext cx="8242299" cy="369332"/>
          </a:xfrm>
          <a:noFill/>
          <a:ln w="9525">
            <a:noFill/>
            <a:miter lim="800000"/>
            <a:headEnd/>
            <a:tailEnd/>
          </a:ln>
        </p:spPr>
        <p:txBody>
          <a:bodyPr vert="horz" wrap="square" lIns="0" tIns="0" rIns="0" bIns="0" numCol="1" anchor="t" anchorCtr="0" compatLnSpc="1">
            <a:prstTxWarp prst="textNoShape">
              <a:avLst/>
            </a:prstTxWarp>
            <a:spAutoFit/>
          </a:bodyPr>
          <a:lstStyle>
            <a:lvl1pPr>
              <a:defRPr lang="en-US" sz="2400" b="1" kern="1200" dirty="0" smtClean="0">
                <a:solidFill>
                  <a:schemeClr val="tx2"/>
                </a:solidFill>
                <a:latin typeface="Arial" charset="0"/>
                <a:ea typeface="ＭＳ Ｐゴシック" pitchFamily="-112" charset="-128"/>
                <a:cs typeface="+mn-cs"/>
              </a:defRPr>
            </a:lvl1pPr>
          </a:lstStyle>
          <a:p>
            <a:pPr lvl="0"/>
            <a:r>
              <a:rPr lang="fr-CH" dirty="0"/>
              <a:t>Sous-titre</a:t>
            </a:r>
          </a:p>
        </p:txBody>
      </p:sp>
      <p:sp>
        <p:nvSpPr>
          <p:cNvPr id="71" name="Textplatzhalter 70"/>
          <p:cNvSpPr>
            <a:spLocks noGrp="1"/>
          </p:cNvSpPr>
          <p:nvPr>
            <p:ph type="body" sz="quarter" idx="33"/>
            <p:custDataLst>
              <p:tags r:id="rId21"/>
            </p:custDataLst>
          </p:nvPr>
        </p:nvSpPr>
        <p:spPr>
          <a:xfrm>
            <a:off x="7110398" y="453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Tree>
    <p:extLst>
      <p:ext uri="{BB962C8B-B14F-4D97-AF65-F5344CB8AC3E}">
        <p14:creationId xmlns:p14="http://schemas.microsoft.com/office/powerpoint/2010/main" val="413343311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3_Inhaltsverzeichnis">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3" imgW="0" imgH="0" progId="">
                  <p:embed/>
                </p:oleObj>
              </mc:Choice>
              <mc:Fallback>
                <p:oleObj name="think-cell Slide" r:id="rId3"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Inhaltsplatzhalter 2"/>
          <p:cNvSpPr>
            <a:spLocks noGrp="1"/>
          </p:cNvSpPr>
          <p:nvPr>
            <p:ph idx="1"/>
            <p:custDataLst>
              <p:tags r:id="rId1"/>
            </p:custDataLst>
          </p:nvPr>
        </p:nvSpPr>
        <p:spPr>
          <a:xfrm>
            <a:off x="457200" y="1327200"/>
            <a:ext cx="8242300" cy="1692771"/>
          </a:xfrm>
        </p:spPr>
        <p:txBody>
          <a:bodyPr/>
          <a:lstStyle>
            <a:lvl1pPr marL="358775" indent="-358775">
              <a:spcAft>
                <a:spcPct val="50000"/>
              </a:spcAft>
              <a:buClr>
                <a:schemeClr val="tx1"/>
              </a:buClr>
              <a:buFont typeface="Lucida Grande" pitchFamily="-112" charset="0"/>
              <a:buAutoNum type="arabicPeriod"/>
              <a:defRPr/>
            </a:lvl1pPr>
          </a:lstStyle>
          <a:p>
            <a:pPr marL="358775" lvl="0" indent="-358775">
              <a:spcAft>
                <a:spcPct val="50000"/>
              </a:spcAft>
              <a:buClr>
                <a:schemeClr val="tx1"/>
              </a:buClr>
              <a:buFont typeface="Lucida Grande" pitchFamily="-112" charset="0"/>
              <a:buAutoNum type="arabicPeriod"/>
            </a:pPr>
            <a:r>
              <a:rPr lang="fr-FR" b="1">
                <a:latin typeface="Arial" charset="0"/>
              </a:rPr>
              <a:t>Cliquez pour modifier les styles du texte du masque</a:t>
            </a:r>
          </a:p>
          <a:p>
            <a:pPr marL="358775" lvl="1" indent="-358775">
              <a:spcAft>
                <a:spcPct val="50000"/>
              </a:spcAft>
              <a:buClr>
                <a:schemeClr val="tx1"/>
              </a:buClr>
              <a:buFont typeface="Lucida Grande" pitchFamily="-112" charset="0"/>
              <a:buAutoNum type="arabicPeriod"/>
            </a:pPr>
            <a:r>
              <a:rPr lang="fr-FR" b="1">
                <a:latin typeface="Arial" charset="0"/>
              </a:rPr>
              <a:t>Deuxième niveau</a:t>
            </a:r>
          </a:p>
          <a:p>
            <a:pPr marL="358775" lvl="2" indent="-358775">
              <a:spcAft>
                <a:spcPct val="50000"/>
              </a:spcAft>
              <a:buClr>
                <a:schemeClr val="tx1"/>
              </a:buClr>
              <a:buFont typeface="Lucida Grande" pitchFamily="-112" charset="0"/>
              <a:buAutoNum type="arabicPeriod"/>
            </a:pPr>
            <a:r>
              <a:rPr lang="fr-FR" b="1">
                <a:latin typeface="Arial" charset="0"/>
              </a:rPr>
              <a:t>Troisième niveau</a:t>
            </a:r>
          </a:p>
          <a:p>
            <a:pPr marL="358775" lvl="3" indent="-358775">
              <a:spcAft>
                <a:spcPct val="50000"/>
              </a:spcAft>
              <a:buClr>
                <a:schemeClr val="tx1"/>
              </a:buClr>
              <a:buFont typeface="Lucida Grande" pitchFamily="-112" charset="0"/>
              <a:buAutoNum type="arabicPeriod"/>
            </a:pPr>
            <a:r>
              <a:rPr lang="fr-FR" b="1">
                <a:latin typeface="Arial" charset="0"/>
              </a:rPr>
              <a:t>Quatrième niveau</a:t>
            </a:r>
          </a:p>
        </p:txBody>
      </p:sp>
      <p:sp>
        <p:nvSpPr>
          <p:cNvPr id="6" name="Titre 5"/>
          <p:cNvSpPr>
            <a:spLocks noGrp="1"/>
          </p:cNvSpPr>
          <p:nvPr>
            <p:ph type="title"/>
          </p:nvPr>
        </p:nvSpPr>
        <p:spPr/>
        <p:txBody>
          <a:bodyPr/>
          <a:lstStyle/>
          <a:p>
            <a:r>
              <a:rPr lang="fr-FR" dirty="0"/>
              <a:t>Cliquez pour modifier le style du titre</a:t>
            </a:r>
            <a:endParaRPr lang="fr-CH" dirty="0"/>
          </a:p>
        </p:txBody>
      </p:sp>
    </p:spTree>
    <p:extLst>
      <p:ext uri="{BB962C8B-B14F-4D97-AF65-F5344CB8AC3E}">
        <p14:creationId xmlns:p14="http://schemas.microsoft.com/office/powerpoint/2010/main" val="327996394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4_Titel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dirty="0" err="1"/>
              <a:t>Titel</a:t>
            </a:r>
            <a:r>
              <a:rPr lang="fr-CH" dirty="0"/>
              <a:t> </a:t>
            </a:r>
            <a:r>
              <a:rPr lang="fr-CH" dirty="0" err="1"/>
              <a:t>bearbeiten</a:t>
            </a:r>
            <a:br>
              <a:rPr lang="fr-CH" dirty="0"/>
            </a:br>
            <a:r>
              <a:rPr lang="fr-CH" dirty="0"/>
              <a:t>—</a:t>
            </a:r>
          </a:p>
        </p:txBody>
      </p:sp>
      <p:sp>
        <p:nvSpPr>
          <p:cNvPr id="8" name="Textplatzhalter 7"/>
          <p:cNvSpPr>
            <a:spLocks noGrp="1"/>
          </p:cNvSpPr>
          <p:nvPr>
            <p:ph type="body" sz="quarter" idx="12"/>
            <p:custDataLst>
              <p:tags r:id="rId2"/>
            </p:custDataLst>
          </p:nvPr>
        </p:nvSpPr>
        <p:spPr>
          <a:xfrm>
            <a:off x="457200" y="1767141"/>
            <a:ext cx="8242300" cy="1846659"/>
          </a:xfrm>
        </p:spPr>
        <p:txBody>
          <a:bodyPr>
            <a:sp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7" name="Textplatzhalter 9"/>
          <p:cNvSpPr>
            <a:spLocks noGrp="1"/>
          </p:cNvSpPr>
          <p:nvPr>
            <p:ph type="body" sz="quarter" idx="13" hasCustomPrompt="1"/>
            <p:custDataLst>
              <p:tags r:id="rId3"/>
            </p:custDataLst>
          </p:nvPr>
        </p:nvSpPr>
        <p:spPr>
          <a:xfrm>
            <a:off x="457200" y="13278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4" name="ZoneTexte 3">
            <a:extLst>
              <a:ext uri="{FF2B5EF4-FFF2-40B4-BE49-F238E27FC236}">
                <a16:creationId xmlns:a16="http://schemas.microsoft.com/office/drawing/2014/main" id="{D8BD872D-5375-6695-E4FC-37494FFC2139}"/>
              </a:ext>
            </a:extLst>
          </p:cNvPr>
          <p:cNvSpPr txBox="1"/>
          <p:nvPr userDrawn="1"/>
        </p:nvSpPr>
        <p:spPr>
          <a:xfrm flipH="1">
            <a:off x="4165136" y="6381328"/>
            <a:ext cx="622888" cy="315664"/>
          </a:xfrm>
          <a:prstGeom prst="rect">
            <a:avLst/>
          </a:prstGeom>
        </p:spPr>
        <p:txBody>
          <a:bodyPr vert="horz" wrap="square" lIns="0" tIns="0" rIns="0" bIns="0" rtlCol="0">
            <a:spAutoFit/>
          </a:bodyPr>
          <a:lstStyle/>
          <a:p>
            <a:pPr>
              <a:lnSpc>
                <a:spcPts val="1900"/>
              </a:lnSpc>
              <a:spcAft>
                <a:spcPts val="600"/>
              </a:spcAft>
              <a:buClr>
                <a:srgbClr val="074EA1"/>
              </a:buClr>
            </a:pPr>
            <a:endParaRPr lang="fr-CH" sz="1600" b="1" dirty="0" err="1"/>
          </a:p>
        </p:txBody>
      </p:sp>
    </p:spTree>
    <p:extLst>
      <p:ext uri="{BB962C8B-B14F-4D97-AF65-F5344CB8AC3E}">
        <p14:creationId xmlns:p14="http://schemas.microsoft.com/office/powerpoint/2010/main" val="319944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6330A0-000E-4CB9-AEEE-668CC86A8528}"/>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FFD0A2C2-7B69-408C-B397-9AE47283F071}"/>
              </a:ext>
            </a:extLst>
          </p:cNvPr>
          <p:cNvSpPr>
            <a:spLocks noGrp="1"/>
          </p:cNvSpPr>
          <p:nvPr>
            <p:ph sz="half" idx="1"/>
          </p:nvPr>
        </p:nvSpPr>
        <p:spPr>
          <a:xfrm>
            <a:off x="628650" y="1825625"/>
            <a:ext cx="386715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a:extLst>
              <a:ext uri="{FF2B5EF4-FFF2-40B4-BE49-F238E27FC236}">
                <a16:creationId xmlns:a16="http://schemas.microsoft.com/office/drawing/2014/main" id="{8CA696BC-8D43-47D4-8D01-3B1CCECB7F85}"/>
              </a:ext>
            </a:extLst>
          </p:cNvPr>
          <p:cNvSpPr>
            <a:spLocks noGrp="1"/>
          </p:cNvSpPr>
          <p:nvPr>
            <p:ph sz="half" idx="2"/>
          </p:nvPr>
        </p:nvSpPr>
        <p:spPr>
          <a:xfrm>
            <a:off x="4648200" y="1825625"/>
            <a:ext cx="386715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e la date 4">
            <a:extLst>
              <a:ext uri="{FF2B5EF4-FFF2-40B4-BE49-F238E27FC236}">
                <a16:creationId xmlns:a16="http://schemas.microsoft.com/office/drawing/2014/main" id="{116DE154-89CB-467C-8CD6-687A59D76395}"/>
              </a:ext>
            </a:extLst>
          </p:cNvPr>
          <p:cNvSpPr>
            <a:spLocks noGrp="1"/>
          </p:cNvSpPr>
          <p:nvPr>
            <p:ph type="dt" sz="half" idx="10"/>
          </p:nvPr>
        </p:nvSpPr>
        <p:spPr/>
        <p:txBody>
          <a:bodyPr/>
          <a:lstStyle/>
          <a:p>
            <a:endParaRPr lang="fr-CH"/>
          </a:p>
        </p:txBody>
      </p:sp>
      <p:sp>
        <p:nvSpPr>
          <p:cNvPr id="6" name="Espace réservé du pied de page 5">
            <a:extLst>
              <a:ext uri="{FF2B5EF4-FFF2-40B4-BE49-F238E27FC236}">
                <a16:creationId xmlns:a16="http://schemas.microsoft.com/office/drawing/2014/main" id="{C7F6C0D8-6376-40C3-93A4-45D9C672F6FC}"/>
              </a:ext>
            </a:extLst>
          </p:cNvPr>
          <p:cNvSpPr>
            <a:spLocks noGrp="1"/>
          </p:cNvSpPr>
          <p:nvPr>
            <p:ph type="ftr" sz="quarter" idx="11"/>
          </p:nvPr>
        </p:nvSpPr>
        <p:spPr/>
        <p:txBody>
          <a:bodyPr/>
          <a:lstStyle/>
          <a:p>
            <a:r>
              <a:rPr lang="fr-CH"/>
              <a:t>Compte rendu</a:t>
            </a:r>
          </a:p>
        </p:txBody>
      </p:sp>
      <p:sp>
        <p:nvSpPr>
          <p:cNvPr id="7" name="Espace réservé du numéro de diapositive 6">
            <a:extLst>
              <a:ext uri="{FF2B5EF4-FFF2-40B4-BE49-F238E27FC236}">
                <a16:creationId xmlns:a16="http://schemas.microsoft.com/office/drawing/2014/main" id="{ED34CDF4-1A9F-4623-B944-2C34B7F60B91}"/>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204947766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4_Titel zweizeilig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1477328"/>
          </a:xfrm>
        </p:spPr>
        <p:txBody>
          <a:bodyPr/>
          <a:lstStyle>
            <a:lvl1pPr>
              <a:defRPr/>
            </a:lvl1pPr>
          </a:lstStyle>
          <a:p>
            <a:r>
              <a:rPr lang="fr-CH" dirty="0"/>
              <a:t>Titel bearbeiten</a:t>
            </a:r>
            <a:br>
              <a:rPr lang="fr-CH" dirty="0"/>
            </a:br>
            <a:r>
              <a:rPr lang="fr-CH" dirty="0"/>
              <a:t>ligne 2</a:t>
            </a:r>
            <a:br>
              <a:rPr lang="fr-CH" dirty="0"/>
            </a:br>
            <a:r>
              <a:rPr lang="fr-CH" dirty="0"/>
              <a:t>—</a:t>
            </a:r>
          </a:p>
        </p:txBody>
      </p:sp>
      <p:sp>
        <p:nvSpPr>
          <p:cNvPr id="8" name="Textplatzhalter 7"/>
          <p:cNvSpPr>
            <a:spLocks noGrp="1"/>
          </p:cNvSpPr>
          <p:nvPr>
            <p:ph type="body" sz="quarter" idx="12"/>
            <p:custDataLst>
              <p:tags r:id="rId2"/>
            </p:custDataLst>
          </p:nvPr>
        </p:nvSpPr>
        <p:spPr>
          <a:xfrm>
            <a:off x="457200" y="2266800"/>
            <a:ext cx="8242300" cy="1846659"/>
          </a:xfrm>
        </p:spPr>
        <p:txBody>
          <a:bodyPr>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3"/>
            </p:custDataLst>
          </p:nvPr>
        </p:nvSpPr>
        <p:spPr>
          <a:xfrm>
            <a:off x="457200" y="18240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extLst>
      <p:ext uri="{BB962C8B-B14F-4D97-AF65-F5344CB8AC3E}">
        <p14:creationId xmlns:p14="http://schemas.microsoft.com/office/powerpoint/2010/main" val="118080800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3_Layout zweispaltiger Text">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48978"/>
          </a:xfrm>
        </p:spPr>
        <p:txBody>
          <a:bodyPr/>
          <a:lstStyle/>
          <a:p>
            <a:r>
              <a:rPr lang="fr-CH" dirty="0" err="1"/>
              <a:t>Titelmasterformat</a:t>
            </a:r>
            <a:r>
              <a:rPr lang="fr-CH" dirty="0"/>
              <a:t> </a:t>
            </a:r>
            <a:r>
              <a:rPr lang="fr-CH" dirty="0" err="1"/>
              <a:t>bearbeiten</a:t>
            </a:r>
            <a:br>
              <a:rPr lang="fr-CH" dirty="0"/>
            </a:br>
            <a:r>
              <a:rPr lang="fr-CH" dirty="0"/>
              <a:t>—</a:t>
            </a:r>
          </a:p>
        </p:txBody>
      </p:sp>
      <p:sp>
        <p:nvSpPr>
          <p:cNvPr id="19" name="Textplatzhalter 18"/>
          <p:cNvSpPr>
            <a:spLocks noGrp="1"/>
          </p:cNvSpPr>
          <p:nvPr>
            <p:ph type="body" sz="quarter" idx="16" hasCustomPrompt="1"/>
            <p:custDataLst>
              <p:tags r:id="rId2"/>
            </p:custDataLst>
          </p:nvPr>
        </p:nvSpPr>
        <p:spPr>
          <a:xfrm>
            <a:off x="457200" y="1328400"/>
            <a:ext cx="8203248"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21" name="Textplatzhalter 20"/>
          <p:cNvSpPr>
            <a:spLocks noGrp="1"/>
          </p:cNvSpPr>
          <p:nvPr>
            <p:ph type="body" sz="quarter" idx="17" hasCustomPrompt="1"/>
            <p:custDataLst>
              <p:tags r:id="rId3"/>
            </p:custDataLst>
          </p:nvPr>
        </p:nvSpPr>
        <p:spPr>
          <a:xfrm>
            <a:off x="457200" y="1857600"/>
            <a:ext cx="3680460" cy="307777"/>
          </a:xfrm>
        </p:spPr>
        <p:txBody>
          <a:bodyPr/>
          <a:lstStyle>
            <a:lvl1pPr>
              <a:defRPr b="1"/>
            </a:lvl1pPr>
            <a:lvl2pPr>
              <a:defRPr b="1"/>
            </a:lvl2pPr>
            <a:lvl3pPr>
              <a:defRPr b="1"/>
            </a:lvl3pPr>
            <a:lvl4pPr>
              <a:defRPr b="1"/>
            </a:lvl4pPr>
            <a:lvl5pPr>
              <a:defRPr b="1"/>
            </a:lvl5pPr>
          </a:lstStyle>
          <a:p>
            <a:pPr lvl="0"/>
            <a:r>
              <a:rPr lang="fr-CH" dirty="0" err="1"/>
              <a:t>Titel</a:t>
            </a:r>
            <a:endParaRPr lang="fr-CH" dirty="0"/>
          </a:p>
        </p:txBody>
      </p:sp>
      <p:sp>
        <p:nvSpPr>
          <p:cNvPr id="23" name="Textplatzhalter 22"/>
          <p:cNvSpPr>
            <a:spLocks noGrp="1"/>
          </p:cNvSpPr>
          <p:nvPr>
            <p:ph type="body" sz="quarter" idx="18"/>
            <p:custDataLst>
              <p:tags r:id="rId4"/>
            </p:custDataLst>
          </p:nvPr>
        </p:nvSpPr>
        <p:spPr>
          <a:xfrm>
            <a:off x="457200"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25" name="Textplatzhalter 24"/>
          <p:cNvSpPr>
            <a:spLocks noGrp="1"/>
          </p:cNvSpPr>
          <p:nvPr>
            <p:ph type="body" sz="quarter" idx="19" hasCustomPrompt="1"/>
            <p:custDataLst>
              <p:tags r:id="rId5"/>
            </p:custDataLst>
          </p:nvPr>
        </p:nvSpPr>
        <p:spPr>
          <a:xfrm>
            <a:off x="4979988" y="1857600"/>
            <a:ext cx="3680460" cy="307777"/>
          </a:xfrm>
        </p:spPr>
        <p:txBody>
          <a:bodyPr/>
          <a:lstStyle>
            <a:lvl1pPr>
              <a:defRPr b="1"/>
            </a:lvl1pPr>
          </a:lstStyle>
          <a:p>
            <a:pPr lvl="0"/>
            <a:r>
              <a:rPr lang="fr-CH" dirty="0"/>
              <a:t>Titel</a:t>
            </a:r>
          </a:p>
        </p:txBody>
      </p:sp>
      <p:sp>
        <p:nvSpPr>
          <p:cNvPr id="27" name="Textplatzhalter 26"/>
          <p:cNvSpPr>
            <a:spLocks noGrp="1"/>
          </p:cNvSpPr>
          <p:nvPr>
            <p:ph type="body" sz="quarter" idx="20"/>
            <p:custDataLst>
              <p:tags r:id="rId6"/>
            </p:custDataLst>
          </p:nvPr>
        </p:nvSpPr>
        <p:spPr>
          <a:xfrm>
            <a:off x="4979988"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extLst>
      <p:ext uri="{BB962C8B-B14F-4D97-AF65-F5344CB8AC3E}">
        <p14:creationId xmlns:p14="http://schemas.microsoft.com/office/powerpoint/2010/main" val="181359183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3_Layout Tabelle">
    <p:spTree>
      <p:nvGrpSpPr>
        <p:cNvPr id="1" name=""/>
        <p:cNvGrpSpPr/>
        <p:nvPr/>
      </p:nvGrpSpPr>
      <p:grpSpPr>
        <a:xfrm>
          <a:off x="0" y="0"/>
          <a:ext cx="0" cy="0"/>
          <a:chOff x="0" y="0"/>
          <a:chExt cx="0" cy="0"/>
        </a:xfrm>
      </p:grpSpPr>
      <p:graphicFrame>
        <p:nvGraphicFramePr>
          <p:cNvPr id="72" name="Objekt 7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3" imgW="0" imgH="0" progId="">
                  <p:embed/>
                </p:oleObj>
              </mc:Choice>
              <mc:Fallback>
                <p:oleObj name="think-cell Slide" r:id="rId23" imgW="0" imgH="0" progId="">
                  <p:embed/>
                  <p:pic>
                    <p:nvPicPr>
                      <p:cNvPr id="72" name="Objekt 7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 name="Textplatzhalter 39"/>
          <p:cNvSpPr>
            <a:spLocks noGrp="1"/>
          </p:cNvSpPr>
          <p:nvPr>
            <p:ph type="body" sz="quarter" idx="12" hasCustomPrompt="1"/>
            <p:custDataLst>
              <p:tags r:id="rId1"/>
            </p:custDataLst>
          </p:nvPr>
        </p:nvSpPr>
        <p:spPr>
          <a:xfrm>
            <a:off x="457200" y="1860000"/>
            <a:ext cx="1600200" cy="307777"/>
          </a:xfrm>
        </p:spPr>
        <p:txBody>
          <a:bodyPr/>
          <a:lstStyle>
            <a:lvl1pPr>
              <a:spcAft>
                <a:spcPts val="600"/>
              </a:spcAft>
              <a:defRPr b="1"/>
            </a:lvl1pPr>
          </a:lstStyle>
          <a:p>
            <a:pPr lvl="0"/>
            <a:r>
              <a:rPr lang="fr-CH" dirty="0" err="1"/>
              <a:t>Titel</a:t>
            </a:r>
            <a:endParaRPr lang="fr-CH" dirty="0"/>
          </a:p>
        </p:txBody>
      </p:sp>
      <p:sp>
        <p:nvSpPr>
          <p:cNvPr id="41" name="Textplatzhalter 39"/>
          <p:cNvSpPr>
            <a:spLocks noGrp="1"/>
          </p:cNvSpPr>
          <p:nvPr>
            <p:ph type="body" sz="quarter" idx="13" hasCustomPrompt="1"/>
            <p:custDataLst>
              <p:tags r:id="rId2"/>
            </p:custDataLst>
          </p:nvPr>
        </p:nvSpPr>
        <p:spPr>
          <a:xfrm>
            <a:off x="2268538" y="1860000"/>
            <a:ext cx="1602000" cy="307777"/>
          </a:xfrm>
        </p:spPr>
        <p:txBody>
          <a:bodyPr/>
          <a:lstStyle>
            <a:lvl1pPr>
              <a:spcAft>
                <a:spcPts val="600"/>
              </a:spcAft>
              <a:defRPr b="1"/>
            </a:lvl1pPr>
          </a:lstStyle>
          <a:p>
            <a:pPr lvl="0"/>
            <a:r>
              <a:rPr lang="fr-CH"/>
              <a:t>Titel</a:t>
            </a:r>
            <a:endParaRPr lang="fr-CH" dirty="0"/>
          </a:p>
        </p:txBody>
      </p:sp>
      <p:sp>
        <p:nvSpPr>
          <p:cNvPr id="42" name="Textplatzhalter 39"/>
          <p:cNvSpPr>
            <a:spLocks noGrp="1"/>
          </p:cNvSpPr>
          <p:nvPr>
            <p:ph type="body" sz="quarter" idx="14" hasCustomPrompt="1"/>
            <p:custDataLst>
              <p:tags r:id="rId3"/>
            </p:custDataLst>
          </p:nvPr>
        </p:nvSpPr>
        <p:spPr>
          <a:xfrm>
            <a:off x="4081462" y="1860000"/>
            <a:ext cx="2797175" cy="307777"/>
          </a:xfrm>
        </p:spPr>
        <p:txBody>
          <a:bodyPr/>
          <a:lstStyle>
            <a:lvl1pPr>
              <a:spcAft>
                <a:spcPts val="600"/>
              </a:spcAft>
              <a:defRPr b="1"/>
            </a:lvl1pPr>
          </a:lstStyle>
          <a:p>
            <a:pPr lvl="0"/>
            <a:r>
              <a:rPr lang="fr-CH"/>
              <a:t>Titel</a:t>
            </a:r>
            <a:endParaRPr lang="fr-CH" dirty="0"/>
          </a:p>
        </p:txBody>
      </p:sp>
      <p:sp>
        <p:nvSpPr>
          <p:cNvPr id="44" name="Textplatzhalter 39"/>
          <p:cNvSpPr>
            <a:spLocks noGrp="1"/>
          </p:cNvSpPr>
          <p:nvPr>
            <p:ph type="body" sz="quarter" idx="15" hasCustomPrompt="1"/>
            <p:custDataLst>
              <p:tags r:id="rId4"/>
            </p:custDataLst>
          </p:nvPr>
        </p:nvSpPr>
        <p:spPr>
          <a:xfrm>
            <a:off x="7072312" y="1860000"/>
            <a:ext cx="1627187" cy="307777"/>
          </a:xfrm>
        </p:spPr>
        <p:txBody>
          <a:bodyPr/>
          <a:lstStyle>
            <a:lvl1pPr>
              <a:spcAft>
                <a:spcPts val="600"/>
              </a:spcAft>
              <a:defRPr b="1"/>
            </a:lvl1pPr>
          </a:lstStyle>
          <a:p>
            <a:pPr lvl="0"/>
            <a:r>
              <a:rPr lang="fr-CH"/>
              <a:t>Titel</a:t>
            </a:r>
            <a:endParaRPr lang="fr-CH" dirty="0"/>
          </a:p>
        </p:txBody>
      </p:sp>
      <p:sp>
        <p:nvSpPr>
          <p:cNvPr id="50" name="Textplatzhalter 49"/>
          <p:cNvSpPr>
            <a:spLocks noGrp="1"/>
          </p:cNvSpPr>
          <p:nvPr>
            <p:ph type="body" sz="quarter" idx="16"/>
            <p:custDataLst>
              <p:tags r:id="rId5"/>
            </p:custDataLst>
          </p:nvPr>
        </p:nvSpPr>
        <p:spPr>
          <a:xfrm>
            <a:off x="501649" y="2373323"/>
            <a:ext cx="1601615" cy="1231106"/>
          </a:xfrm>
        </p:spPr>
        <p:txBody>
          <a:bodyPr/>
          <a:lstStyle>
            <a:lvl1pPr>
              <a:spcAft>
                <a:spcPts val="600"/>
              </a:spcAft>
              <a:defRPr/>
            </a:lvl1pPr>
          </a:lstStyle>
          <a:p>
            <a:pPr lvl="0"/>
            <a:r>
              <a:rPr lang="fr-FR"/>
              <a:t>Cliquez pour modifier les styles du texte du masque</a:t>
            </a:r>
          </a:p>
        </p:txBody>
      </p:sp>
      <p:sp>
        <p:nvSpPr>
          <p:cNvPr id="51" name="Textplatzhalter 49"/>
          <p:cNvSpPr>
            <a:spLocks noGrp="1"/>
          </p:cNvSpPr>
          <p:nvPr>
            <p:ph type="body" sz="quarter" idx="17"/>
            <p:custDataLst>
              <p:tags r:id="rId6"/>
            </p:custDataLst>
          </p:nvPr>
        </p:nvSpPr>
        <p:spPr>
          <a:xfrm>
            <a:off x="2268538" y="2373323"/>
            <a:ext cx="1602000" cy="1231106"/>
          </a:xfrm>
        </p:spPr>
        <p:txBody>
          <a:bodyPr/>
          <a:lstStyle>
            <a:lvl1pPr>
              <a:spcAft>
                <a:spcPts val="600"/>
              </a:spcAft>
              <a:defRPr/>
            </a:lvl1pPr>
          </a:lstStyle>
          <a:p>
            <a:pPr lvl="0"/>
            <a:r>
              <a:rPr lang="fr-FR"/>
              <a:t>Cliquez pour modifier les styles du texte du masque</a:t>
            </a:r>
          </a:p>
        </p:txBody>
      </p:sp>
      <p:sp>
        <p:nvSpPr>
          <p:cNvPr id="52" name="Textplatzhalter 49"/>
          <p:cNvSpPr>
            <a:spLocks noGrp="1"/>
          </p:cNvSpPr>
          <p:nvPr>
            <p:ph type="body" sz="quarter" idx="18"/>
            <p:custDataLst>
              <p:tags r:id="rId7"/>
            </p:custDataLst>
          </p:nvPr>
        </p:nvSpPr>
        <p:spPr>
          <a:xfrm>
            <a:off x="4081462" y="2373323"/>
            <a:ext cx="2797175" cy="615553"/>
          </a:xfrm>
        </p:spPr>
        <p:txBody>
          <a:bodyPr/>
          <a:lstStyle>
            <a:lvl1pPr>
              <a:spcAft>
                <a:spcPts val="600"/>
              </a:spcAft>
              <a:defRPr/>
            </a:lvl1pPr>
          </a:lstStyle>
          <a:p>
            <a:pPr lvl="0"/>
            <a:r>
              <a:rPr lang="fr-FR"/>
              <a:t>Cliquez pour modifier les styles du texte du masque</a:t>
            </a:r>
          </a:p>
        </p:txBody>
      </p:sp>
      <p:sp>
        <p:nvSpPr>
          <p:cNvPr id="53" name="Textplatzhalter 49"/>
          <p:cNvSpPr>
            <a:spLocks noGrp="1"/>
          </p:cNvSpPr>
          <p:nvPr>
            <p:ph type="body" sz="quarter" idx="19"/>
            <p:custDataLst>
              <p:tags r:id="rId8"/>
            </p:custDataLst>
          </p:nvPr>
        </p:nvSpPr>
        <p:spPr>
          <a:xfrm>
            <a:off x="7110398" y="237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4" name="Textplatzhalter 49"/>
          <p:cNvSpPr>
            <a:spLocks noGrp="1"/>
          </p:cNvSpPr>
          <p:nvPr>
            <p:ph type="body" sz="quarter" idx="20"/>
            <p:custDataLst>
              <p:tags r:id="rId9"/>
            </p:custDataLst>
          </p:nvPr>
        </p:nvSpPr>
        <p:spPr>
          <a:xfrm>
            <a:off x="499850" y="3093323"/>
            <a:ext cx="1602000" cy="1231106"/>
          </a:xfrm>
        </p:spPr>
        <p:txBody>
          <a:bodyPr/>
          <a:lstStyle>
            <a:lvl1pPr>
              <a:spcAft>
                <a:spcPts val="600"/>
              </a:spcAft>
              <a:defRPr/>
            </a:lvl1pPr>
          </a:lstStyle>
          <a:p>
            <a:pPr lvl="0"/>
            <a:r>
              <a:rPr lang="fr-FR"/>
              <a:t>Cliquez pour modifier les styles du texte du masque</a:t>
            </a:r>
          </a:p>
        </p:txBody>
      </p:sp>
      <p:sp>
        <p:nvSpPr>
          <p:cNvPr id="55" name="Textplatzhalter 49"/>
          <p:cNvSpPr>
            <a:spLocks noGrp="1"/>
          </p:cNvSpPr>
          <p:nvPr>
            <p:ph type="body" sz="quarter" idx="21"/>
            <p:custDataLst>
              <p:tags r:id="rId10"/>
            </p:custDataLst>
          </p:nvPr>
        </p:nvSpPr>
        <p:spPr>
          <a:xfrm>
            <a:off x="2268538" y="3093323"/>
            <a:ext cx="1602000" cy="1231106"/>
          </a:xfrm>
        </p:spPr>
        <p:txBody>
          <a:bodyPr/>
          <a:lstStyle>
            <a:lvl1pPr>
              <a:spcAft>
                <a:spcPts val="600"/>
              </a:spcAft>
              <a:defRPr/>
            </a:lvl1pPr>
          </a:lstStyle>
          <a:p>
            <a:pPr lvl="0"/>
            <a:r>
              <a:rPr lang="fr-FR"/>
              <a:t>Cliquez pour modifier les styles du texte du masque</a:t>
            </a:r>
          </a:p>
        </p:txBody>
      </p:sp>
      <p:sp>
        <p:nvSpPr>
          <p:cNvPr id="56" name="Textplatzhalter 49"/>
          <p:cNvSpPr>
            <a:spLocks noGrp="1"/>
          </p:cNvSpPr>
          <p:nvPr>
            <p:ph type="body" sz="quarter" idx="22"/>
            <p:custDataLst>
              <p:tags r:id="rId11"/>
            </p:custDataLst>
          </p:nvPr>
        </p:nvSpPr>
        <p:spPr>
          <a:xfrm>
            <a:off x="4081462" y="3093323"/>
            <a:ext cx="2797175" cy="615553"/>
          </a:xfrm>
        </p:spPr>
        <p:txBody>
          <a:bodyPr/>
          <a:lstStyle>
            <a:lvl1pPr>
              <a:spcAft>
                <a:spcPts val="600"/>
              </a:spcAft>
              <a:defRPr/>
            </a:lvl1pPr>
          </a:lstStyle>
          <a:p>
            <a:pPr lvl="0"/>
            <a:r>
              <a:rPr lang="fr-FR"/>
              <a:t>Cliquez pour modifier les styles du texte du masque</a:t>
            </a:r>
          </a:p>
        </p:txBody>
      </p:sp>
      <p:sp>
        <p:nvSpPr>
          <p:cNvPr id="57" name="Textplatzhalter 49"/>
          <p:cNvSpPr>
            <a:spLocks noGrp="1"/>
          </p:cNvSpPr>
          <p:nvPr>
            <p:ph type="body" sz="quarter" idx="23"/>
            <p:custDataLst>
              <p:tags r:id="rId12"/>
            </p:custDataLst>
          </p:nvPr>
        </p:nvSpPr>
        <p:spPr>
          <a:xfrm>
            <a:off x="7110398" y="309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8" name="Textplatzhalter 49"/>
          <p:cNvSpPr>
            <a:spLocks noGrp="1"/>
          </p:cNvSpPr>
          <p:nvPr>
            <p:ph type="body" sz="quarter" idx="24"/>
            <p:custDataLst>
              <p:tags r:id="rId13"/>
            </p:custDataLst>
          </p:nvPr>
        </p:nvSpPr>
        <p:spPr>
          <a:xfrm>
            <a:off x="501650" y="3813323"/>
            <a:ext cx="1602000" cy="1231106"/>
          </a:xfrm>
        </p:spPr>
        <p:txBody>
          <a:bodyPr/>
          <a:lstStyle>
            <a:lvl1pPr>
              <a:spcAft>
                <a:spcPts val="600"/>
              </a:spcAft>
              <a:defRPr/>
            </a:lvl1pPr>
          </a:lstStyle>
          <a:p>
            <a:pPr lvl="0"/>
            <a:r>
              <a:rPr lang="fr-FR"/>
              <a:t>Cliquez pour modifier les styles du texte du masque</a:t>
            </a:r>
          </a:p>
        </p:txBody>
      </p:sp>
      <p:sp>
        <p:nvSpPr>
          <p:cNvPr id="59" name="Textplatzhalter 49"/>
          <p:cNvSpPr>
            <a:spLocks noGrp="1"/>
          </p:cNvSpPr>
          <p:nvPr>
            <p:ph type="body" sz="quarter" idx="25"/>
            <p:custDataLst>
              <p:tags r:id="rId14"/>
            </p:custDataLst>
          </p:nvPr>
        </p:nvSpPr>
        <p:spPr>
          <a:xfrm>
            <a:off x="2268538" y="3813323"/>
            <a:ext cx="1602000" cy="1231106"/>
          </a:xfrm>
        </p:spPr>
        <p:txBody>
          <a:bodyPr/>
          <a:lstStyle>
            <a:lvl1pPr>
              <a:spcAft>
                <a:spcPts val="600"/>
              </a:spcAft>
              <a:defRPr/>
            </a:lvl1pPr>
          </a:lstStyle>
          <a:p>
            <a:pPr lvl="0"/>
            <a:r>
              <a:rPr lang="fr-FR"/>
              <a:t>Cliquez pour modifier les styles du texte du masque</a:t>
            </a:r>
          </a:p>
        </p:txBody>
      </p:sp>
      <p:sp>
        <p:nvSpPr>
          <p:cNvPr id="60" name="Textplatzhalter 49"/>
          <p:cNvSpPr>
            <a:spLocks noGrp="1"/>
          </p:cNvSpPr>
          <p:nvPr>
            <p:ph type="body" sz="quarter" idx="26"/>
            <p:custDataLst>
              <p:tags r:id="rId15"/>
            </p:custDataLst>
          </p:nvPr>
        </p:nvSpPr>
        <p:spPr>
          <a:xfrm>
            <a:off x="4081462" y="3813323"/>
            <a:ext cx="2797175" cy="615553"/>
          </a:xfrm>
        </p:spPr>
        <p:txBody>
          <a:bodyPr/>
          <a:lstStyle>
            <a:lvl1pPr>
              <a:spcAft>
                <a:spcPts val="600"/>
              </a:spcAft>
              <a:defRPr/>
            </a:lvl1pPr>
          </a:lstStyle>
          <a:p>
            <a:pPr lvl="0"/>
            <a:r>
              <a:rPr lang="fr-FR"/>
              <a:t>Cliquez pour modifier les styles du texte du masque</a:t>
            </a:r>
          </a:p>
        </p:txBody>
      </p:sp>
      <p:sp>
        <p:nvSpPr>
          <p:cNvPr id="61" name="Textplatzhalter 49"/>
          <p:cNvSpPr>
            <a:spLocks noGrp="1"/>
          </p:cNvSpPr>
          <p:nvPr>
            <p:ph type="body" sz="quarter" idx="27"/>
            <p:custDataLst>
              <p:tags r:id="rId16"/>
            </p:custDataLst>
          </p:nvPr>
        </p:nvSpPr>
        <p:spPr>
          <a:xfrm>
            <a:off x="7110398" y="381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62" name="Textplatzhalter 49"/>
          <p:cNvSpPr>
            <a:spLocks noGrp="1"/>
          </p:cNvSpPr>
          <p:nvPr>
            <p:ph type="body" sz="quarter" idx="28"/>
            <p:custDataLst>
              <p:tags r:id="rId17"/>
            </p:custDataLst>
          </p:nvPr>
        </p:nvSpPr>
        <p:spPr>
          <a:xfrm>
            <a:off x="501649" y="4533323"/>
            <a:ext cx="1601615" cy="1231106"/>
          </a:xfrm>
        </p:spPr>
        <p:txBody>
          <a:bodyPr/>
          <a:lstStyle>
            <a:lvl1pPr>
              <a:spcAft>
                <a:spcPts val="600"/>
              </a:spcAft>
              <a:defRPr/>
            </a:lvl1pPr>
          </a:lstStyle>
          <a:p>
            <a:pPr lvl="0"/>
            <a:r>
              <a:rPr lang="fr-FR"/>
              <a:t>Cliquez pour modifier les styles du texte du masque</a:t>
            </a:r>
          </a:p>
        </p:txBody>
      </p:sp>
      <p:sp>
        <p:nvSpPr>
          <p:cNvPr id="63" name="Textplatzhalter 49"/>
          <p:cNvSpPr>
            <a:spLocks noGrp="1"/>
          </p:cNvSpPr>
          <p:nvPr>
            <p:ph type="body" sz="quarter" idx="29"/>
            <p:custDataLst>
              <p:tags r:id="rId18"/>
            </p:custDataLst>
          </p:nvPr>
        </p:nvSpPr>
        <p:spPr>
          <a:xfrm>
            <a:off x="2268538" y="4533323"/>
            <a:ext cx="1602000" cy="1231106"/>
          </a:xfrm>
        </p:spPr>
        <p:txBody>
          <a:bodyPr/>
          <a:lstStyle>
            <a:lvl1pPr>
              <a:spcAft>
                <a:spcPts val="600"/>
              </a:spcAft>
              <a:defRPr/>
            </a:lvl1pPr>
          </a:lstStyle>
          <a:p>
            <a:pPr lvl="0"/>
            <a:r>
              <a:rPr lang="fr-FR"/>
              <a:t>Cliquez pour modifier les styles du texte du masque</a:t>
            </a:r>
          </a:p>
        </p:txBody>
      </p:sp>
      <p:sp>
        <p:nvSpPr>
          <p:cNvPr id="64" name="Textplatzhalter 49"/>
          <p:cNvSpPr>
            <a:spLocks noGrp="1"/>
          </p:cNvSpPr>
          <p:nvPr>
            <p:ph type="body" sz="quarter" idx="30"/>
            <p:custDataLst>
              <p:tags r:id="rId19"/>
            </p:custDataLst>
          </p:nvPr>
        </p:nvSpPr>
        <p:spPr>
          <a:xfrm>
            <a:off x="4081462" y="4533323"/>
            <a:ext cx="2797175" cy="615553"/>
          </a:xfrm>
        </p:spPr>
        <p:txBody>
          <a:bodyPr/>
          <a:lstStyle>
            <a:lvl1pPr>
              <a:spcAft>
                <a:spcPts val="600"/>
              </a:spcAft>
              <a:defRPr/>
            </a:lvl1pPr>
          </a:lstStyle>
          <a:p>
            <a:pPr lvl="0"/>
            <a:r>
              <a:rPr lang="fr-FR"/>
              <a:t>Cliquez pour modifier les styles du texte du masque</a:t>
            </a:r>
          </a:p>
        </p:txBody>
      </p:sp>
      <p:sp>
        <p:nvSpPr>
          <p:cNvPr id="69" name="Textplatzhalter 68"/>
          <p:cNvSpPr>
            <a:spLocks noGrp="1"/>
          </p:cNvSpPr>
          <p:nvPr>
            <p:ph type="body" sz="quarter" idx="32" hasCustomPrompt="1"/>
            <p:custDataLst>
              <p:tags r:id="rId20"/>
            </p:custDataLst>
          </p:nvPr>
        </p:nvSpPr>
        <p:spPr>
          <a:xfrm>
            <a:off x="457199" y="1327200"/>
            <a:ext cx="8242299" cy="369332"/>
          </a:xfrm>
          <a:noFill/>
          <a:ln w="9525">
            <a:noFill/>
            <a:miter lim="800000"/>
            <a:headEnd/>
            <a:tailEnd/>
          </a:ln>
        </p:spPr>
        <p:txBody>
          <a:bodyPr vert="horz" wrap="square" lIns="0" tIns="0" rIns="0" bIns="0" numCol="1" anchor="t" anchorCtr="0" compatLnSpc="1">
            <a:prstTxWarp prst="textNoShape">
              <a:avLst/>
            </a:prstTxWarp>
            <a:spAutoFit/>
          </a:bodyPr>
          <a:lstStyle>
            <a:lvl1pPr>
              <a:defRPr lang="en-US" sz="2400" b="1" kern="1200" dirty="0" smtClean="0">
                <a:solidFill>
                  <a:schemeClr val="tx2"/>
                </a:solidFill>
                <a:latin typeface="Arial" charset="0"/>
                <a:ea typeface="ＭＳ Ｐゴシック" pitchFamily="-112" charset="-128"/>
                <a:cs typeface="+mn-cs"/>
              </a:defRPr>
            </a:lvl1pPr>
          </a:lstStyle>
          <a:p>
            <a:pPr lvl="0"/>
            <a:r>
              <a:rPr lang="fr-CH" dirty="0"/>
              <a:t>Sous-titre</a:t>
            </a:r>
          </a:p>
        </p:txBody>
      </p:sp>
      <p:sp>
        <p:nvSpPr>
          <p:cNvPr id="71" name="Textplatzhalter 70"/>
          <p:cNvSpPr>
            <a:spLocks noGrp="1"/>
          </p:cNvSpPr>
          <p:nvPr>
            <p:ph type="body" sz="quarter" idx="33"/>
            <p:custDataLst>
              <p:tags r:id="rId21"/>
            </p:custDataLst>
          </p:nvPr>
        </p:nvSpPr>
        <p:spPr>
          <a:xfrm>
            <a:off x="7110398" y="453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Tree>
    <p:extLst>
      <p:ext uri="{BB962C8B-B14F-4D97-AF65-F5344CB8AC3E}">
        <p14:creationId xmlns:p14="http://schemas.microsoft.com/office/powerpoint/2010/main" val="183848991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4_Inhaltsverzeichnis">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3" imgW="0" imgH="0" progId="">
                  <p:embed/>
                </p:oleObj>
              </mc:Choice>
              <mc:Fallback>
                <p:oleObj name="think-cell Slide" r:id="rId3"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Inhaltsplatzhalter 2"/>
          <p:cNvSpPr>
            <a:spLocks noGrp="1"/>
          </p:cNvSpPr>
          <p:nvPr>
            <p:ph idx="1"/>
            <p:custDataLst>
              <p:tags r:id="rId1"/>
            </p:custDataLst>
          </p:nvPr>
        </p:nvSpPr>
        <p:spPr>
          <a:xfrm>
            <a:off x="457200" y="1327200"/>
            <a:ext cx="8242300" cy="1692771"/>
          </a:xfrm>
        </p:spPr>
        <p:txBody>
          <a:bodyPr/>
          <a:lstStyle>
            <a:lvl1pPr marL="358775" indent="-358775">
              <a:spcAft>
                <a:spcPct val="50000"/>
              </a:spcAft>
              <a:buClr>
                <a:schemeClr val="tx1"/>
              </a:buClr>
              <a:buFont typeface="Lucida Grande" pitchFamily="-112" charset="0"/>
              <a:buAutoNum type="arabicPeriod"/>
              <a:defRPr/>
            </a:lvl1pPr>
          </a:lstStyle>
          <a:p>
            <a:pPr marL="358775" lvl="0" indent="-358775">
              <a:spcAft>
                <a:spcPct val="50000"/>
              </a:spcAft>
              <a:buClr>
                <a:schemeClr val="tx1"/>
              </a:buClr>
              <a:buFont typeface="Lucida Grande" pitchFamily="-112" charset="0"/>
              <a:buAutoNum type="arabicPeriod"/>
            </a:pPr>
            <a:r>
              <a:rPr lang="fr-FR" b="1">
                <a:latin typeface="Arial" charset="0"/>
              </a:rPr>
              <a:t>Cliquez pour modifier les styles du texte du masque</a:t>
            </a:r>
          </a:p>
          <a:p>
            <a:pPr marL="358775" lvl="1" indent="-358775">
              <a:spcAft>
                <a:spcPct val="50000"/>
              </a:spcAft>
              <a:buClr>
                <a:schemeClr val="tx1"/>
              </a:buClr>
              <a:buFont typeface="Lucida Grande" pitchFamily="-112" charset="0"/>
              <a:buAutoNum type="arabicPeriod"/>
            </a:pPr>
            <a:r>
              <a:rPr lang="fr-FR" b="1">
                <a:latin typeface="Arial" charset="0"/>
              </a:rPr>
              <a:t>Deuxième niveau</a:t>
            </a:r>
          </a:p>
          <a:p>
            <a:pPr marL="358775" lvl="2" indent="-358775">
              <a:spcAft>
                <a:spcPct val="50000"/>
              </a:spcAft>
              <a:buClr>
                <a:schemeClr val="tx1"/>
              </a:buClr>
              <a:buFont typeface="Lucida Grande" pitchFamily="-112" charset="0"/>
              <a:buAutoNum type="arabicPeriod"/>
            </a:pPr>
            <a:r>
              <a:rPr lang="fr-FR" b="1">
                <a:latin typeface="Arial" charset="0"/>
              </a:rPr>
              <a:t>Troisième niveau</a:t>
            </a:r>
          </a:p>
          <a:p>
            <a:pPr marL="358775" lvl="3" indent="-358775">
              <a:spcAft>
                <a:spcPct val="50000"/>
              </a:spcAft>
              <a:buClr>
                <a:schemeClr val="tx1"/>
              </a:buClr>
              <a:buFont typeface="Lucida Grande" pitchFamily="-112" charset="0"/>
              <a:buAutoNum type="arabicPeriod"/>
            </a:pPr>
            <a:r>
              <a:rPr lang="fr-FR" b="1">
                <a:latin typeface="Arial" charset="0"/>
              </a:rPr>
              <a:t>Quatrième niveau</a:t>
            </a:r>
          </a:p>
        </p:txBody>
      </p:sp>
      <p:sp>
        <p:nvSpPr>
          <p:cNvPr id="6" name="Titre 5"/>
          <p:cNvSpPr>
            <a:spLocks noGrp="1"/>
          </p:cNvSpPr>
          <p:nvPr>
            <p:ph type="title"/>
          </p:nvPr>
        </p:nvSpPr>
        <p:spPr/>
        <p:txBody>
          <a:bodyPr/>
          <a:lstStyle/>
          <a:p>
            <a:r>
              <a:rPr lang="fr-FR" dirty="0"/>
              <a:t>Cliquez pour modifier le style du titre</a:t>
            </a:r>
            <a:endParaRPr lang="fr-CH" dirty="0"/>
          </a:p>
        </p:txBody>
      </p:sp>
    </p:spTree>
    <p:extLst>
      <p:ext uri="{BB962C8B-B14F-4D97-AF65-F5344CB8AC3E}">
        <p14:creationId xmlns:p14="http://schemas.microsoft.com/office/powerpoint/2010/main" val="316370604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5_Titel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dirty="0" err="1"/>
              <a:t>Titel</a:t>
            </a:r>
            <a:r>
              <a:rPr lang="fr-CH" dirty="0"/>
              <a:t> </a:t>
            </a:r>
            <a:r>
              <a:rPr lang="fr-CH" dirty="0" err="1"/>
              <a:t>bearbeiten</a:t>
            </a:r>
            <a:br>
              <a:rPr lang="fr-CH" dirty="0"/>
            </a:br>
            <a:r>
              <a:rPr lang="fr-CH" dirty="0"/>
              <a:t>—</a:t>
            </a:r>
          </a:p>
        </p:txBody>
      </p:sp>
      <p:sp>
        <p:nvSpPr>
          <p:cNvPr id="8" name="Textplatzhalter 7"/>
          <p:cNvSpPr>
            <a:spLocks noGrp="1"/>
          </p:cNvSpPr>
          <p:nvPr>
            <p:ph type="body" sz="quarter" idx="12"/>
            <p:custDataLst>
              <p:tags r:id="rId2"/>
            </p:custDataLst>
          </p:nvPr>
        </p:nvSpPr>
        <p:spPr>
          <a:xfrm>
            <a:off x="457200" y="1767141"/>
            <a:ext cx="8242300" cy="1846659"/>
          </a:xfrm>
        </p:spPr>
        <p:txBody>
          <a:bodyPr>
            <a:sp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7" name="Textplatzhalter 9"/>
          <p:cNvSpPr>
            <a:spLocks noGrp="1"/>
          </p:cNvSpPr>
          <p:nvPr>
            <p:ph type="body" sz="quarter" idx="13" hasCustomPrompt="1"/>
            <p:custDataLst>
              <p:tags r:id="rId3"/>
            </p:custDataLst>
          </p:nvPr>
        </p:nvSpPr>
        <p:spPr>
          <a:xfrm>
            <a:off x="457200" y="13278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4" name="ZoneTexte 3">
            <a:extLst>
              <a:ext uri="{FF2B5EF4-FFF2-40B4-BE49-F238E27FC236}">
                <a16:creationId xmlns:a16="http://schemas.microsoft.com/office/drawing/2014/main" id="{D8BD872D-5375-6695-E4FC-37494FFC2139}"/>
              </a:ext>
            </a:extLst>
          </p:cNvPr>
          <p:cNvSpPr txBox="1"/>
          <p:nvPr userDrawn="1"/>
        </p:nvSpPr>
        <p:spPr>
          <a:xfrm flipH="1">
            <a:off x="4165136" y="6381328"/>
            <a:ext cx="622888" cy="315664"/>
          </a:xfrm>
          <a:prstGeom prst="rect">
            <a:avLst/>
          </a:prstGeom>
        </p:spPr>
        <p:txBody>
          <a:bodyPr vert="horz" wrap="square" lIns="0" tIns="0" rIns="0" bIns="0" rtlCol="0">
            <a:spAutoFit/>
          </a:bodyPr>
          <a:lstStyle/>
          <a:p>
            <a:pPr>
              <a:lnSpc>
                <a:spcPts val="1900"/>
              </a:lnSpc>
              <a:spcAft>
                <a:spcPts val="600"/>
              </a:spcAft>
              <a:buClr>
                <a:srgbClr val="074EA1"/>
              </a:buClr>
            </a:pPr>
            <a:endParaRPr lang="fr-CH" sz="1600" b="1" dirty="0" err="1"/>
          </a:p>
        </p:txBody>
      </p:sp>
    </p:spTree>
    <p:extLst>
      <p:ext uri="{BB962C8B-B14F-4D97-AF65-F5344CB8AC3E}">
        <p14:creationId xmlns:p14="http://schemas.microsoft.com/office/powerpoint/2010/main" val="393764204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5_Titel zweizeilig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1477328"/>
          </a:xfrm>
        </p:spPr>
        <p:txBody>
          <a:bodyPr/>
          <a:lstStyle>
            <a:lvl1pPr>
              <a:defRPr/>
            </a:lvl1pPr>
          </a:lstStyle>
          <a:p>
            <a:r>
              <a:rPr lang="fr-CH" dirty="0"/>
              <a:t>Titel bearbeiten</a:t>
            </a:r>
            <a:br>
              <a:rPr lang="fr-CH" dirty="0"/>
            </a:br>
            <a:r>
              <a:rPr lang="fr-CH" dirty="0"/>
              <a:t>ligne 2</a:t>
            </a:r>
            <a:br>
              <a:rPr lang="fr-CH" dirty="0"/>
            </a:br>
            <a:r>
              <a:rPr lang="fr-CH" dirty="0"/>
              <a:t>—</a:t>
            </a:r>
          </a:p>
        </p:txBody>
      </p:sp>
      <p:sp>
        <p:nvSpPr>
          <p:cNvPr id="8" name="Textplatzhalter 7"/>
          <p:cNvSpPr>
            <a:spLocks noGrp="1"/>
          </p:cNvSpPr>
          <p:nvPr>
            <p:ph type="body" sz="quarter" idx="12"/>
            <p:custDataLst>
              <p:tags r:id="rId2"/>
            </p:custDataLst>
          </p:nvPr>
        </p:nvSpPr>
        <p:spPr>
          <a:xfrm>
            <a:off x="457200" y="2266800"/>
            <a:ext cx="8242300" cy="1846659"/>
          </a:xfrm>
        </p:spPr>
        <p:txBody>
          <a:bodyPr>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3"/>
            </p:custDataLst>
          </p:nvPr>
        </p:nvSpPr>
        <p:spPr>
          <a:xfrm>
            <a:off x="457200" y="18240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extLst>
      <p:ext uri="{BB962C8B-B14F-4D97-AF65-F5344CB8AC3E}">
        <p14:creationId xmlns:p14="http://schemas.microsoft.com/office/powerpoint/2010/main" val="377827507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4_Layout zweispaltiger Text">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48978"/>
          </a:xfrm>
        </p:spPr>
        <p:txBody>
          <a:bodyPr/>
          <a:lstStyle/>
          <a:p>
            <a:r>
              <a:rPr lang="fr-CH" dirty="0" err="1"/>
              <a:t>Titelmasterformat</a:t>
            </a:r>
            <a:r>
              <a:rPr lang="fr-CH" dirty="0"/>
              <a:t> </a:t>
            </a:r>
            <a:r>
              <a:rPr lang="fr-CH" dirty="0" err="1"/>
              <a:t>bearbeiten</a:t>
            </a:r>
            <a:br>
              <a:rPr lang="fr-CH" dirty="0"/>
            </a:br>
            <a:r>
              <a:rPr lang="fr-CH" dirty="0"/>
              <a:t>—</a:t>
            </a:r>
          </a:p>
        </p:txBody>
      </p:sp>
      <p:sp>
        <p:nvSpPr>
          <p:cNvPr id="19" name="Textplatzhalter 18"/>
          <p:cNvSpPr>
            <a:spLocks noGrp="1"/>
          </p:cNvSpPr>
          <p:nvPr>
            <p:ph type="body" sz="quarter" idx="16" hasCustomPrompt="1"/>
            <p:custDataLst>
              <p:tags r:id="rId2"/>
            </p:custDataLst>
          </p:nvPr>
        </p:nvSpPr>
        <p:spPr>
          <a:xfrm>
            <a:off x="457200" y="1328400"/>
            <a:ext cx="8203248"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21" name="Textplatzhalter 20"/>
          <p:cNvSpPr>
            <a:spLocks noGrp="1"/>
          </p:cNvSpPr>
          <p:nvPr>
            <p:ph type="body" sz="quarter" idx="17" hasCustomPrompt="1"/>
            <p:custDataLst>
              <p:tags r:id="rId3"/>
            </p:custDataLst>
          </p:nvPr>
        </p:nvSpPr>
        <p:spPr>
          <a:xfrm>
            <a:off x="457200" y="1857600"/>
            <a:ext cx="3680460" cy="307777"/>
          </a:xfrm>
        </p:spPr>
        <p:txBody>
          <a:bodyPr/>
          <a:lstStyle>
            <a:lvl1pPr>
              <a:defRPr b="1"/>
            </a:lvl1pPr>
            <a:lvl2pPr>
              <a:defRPr b="1"/>
            </a:lvl2pPr>
            <a:lvl3pPr>
              <a:defRPr b="1"/>
            </a:lvl3pPr>
            <a:lvl4pPr>
              <a:defRPr b="1"/>
            </a:lvl4pPr>
            <a:lvl5pPr>
              <a:defRPr b="1"/>
            </a:lvl5pPr>
          </a:lstStyle>
          <a:p>
            <a:pPr lvl="0"/>
            <a:r>
              <a:rPr lang="fr-CH" dirty="0" err="1"/>
              <a:t>Titel</a:t>
            </a:r>
            <a:endParaRPr lang="fr-CH" dirty="0"/>
          </a:p>
        </p:txBody>
      </p:sp>
      <p:sp>
        <p:nvSpPr>
          <p:cNvPr id="23" name="Textplatzhalter 22"/>
          <p:cNvSpPr>
            <a:spLocks noGrp="1"/>
          </p:cNvSpPr>
          <p:nvPr>
            <p:ph type="body" sz="quarter" idx="18"/>
            <p:custDataLst>
              <p:tags r:id="rId4"/>
            </p:custDataLst>
          </p:nvPr>
        </p:nvSpPr>
        <p:spPr>
          <a:xfrm>
            <a:off x="457200"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25" name="Textplatzhalter 24"/>
          <p:cNvSpPr>
            <a:spLocks noGrp="1"/>
          </p:cNvSpPr>
          <p:nvPr>
            <p:ph type="body" sz="quarter" idx="19" hasCustomPrompt="1"/>
            <p:custDataLst>
              <p:tags r:id="rId5"/>
            </p:custDataLst>
          </p:nvPr>
        </p:nvSpPr>
        <p:spPr>
          <a:xfrm>
            <a:off x="4979988" y="1857600"/>
            <a:ext cx="3680460" cy="307777"/>
          </a:xfrm>
        </p:spPr>
        <p:txBody>
          <a:bodyPr/>
          <a:lstStyle>
            <a:lvl1pPr>
              <a:defRPr b="1"/>
            </a:lvl1pPr>
          </a:lstStyle>
          <a:p>
            <a:pPr lvl="0"/>
            <a:r>
              <a:rPr lang="fr-CH" dirty="0"/>
              <a:t>Titel</a:t>
            </a:r>
          </a:p>
        </p:txBody>
      </p:sp>
      <p:sp>
        <p:nvSpPr>
          <p:cNvPr id="27" name="Textplatzhalter 26"/>
          <p:cNvSpPr>
            <a:spLocks noGrp="1"/>
          </p:cNvSpPr>
          <p:nvPr>
            <p:ph type="body" sz="quarter" idx="20"/>
            <p:custDataLst>
              <p:tags r:id="rId6"/>
            </p:custDataLst>
          </p:nvPr>
        </p:nvSpPr>
        <p:spPr>
          <a:xfrm>
            <a:off x="4979988"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extLst>
      <p:ext uri="{BB962C8B-B14F-4D97-AF65-F5344CB8AC3E}">
        <p14:creationId xmlns:p14="http://schemas.microsoft.com/office/powerpoint/2010/main" val="163885667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4_Layout Tabelle">
    <p:spTree>
      <p:nvGrpSpPr>
        <p:cNvPr id="1" name=""/>
        <p:cNvGrpSpPr/>
        <p:nvPr/>
      </p:nvGrpSpPr>
      <p:grpSpPr>
        <a:xfrm>
          <a:off x="0" y="0"/>
          <a:ext cx="0" cy="0"/>
          <a:chOff x="0" y="0"/>
          <a:chExt cx="0" cy="0"/>
        </a:xfrm>
      </p:grpSpPr>
      <p:graphicFrame>
        <p:nvGraphicFramePr>
          <p:cNvPr id="72" name="Objekt 7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3" imgW="0" imgH="0" progId="">
                  <p:embed/>
                </p:oleObj>
              </mc:Choice>
              <mc:Fallback>
                <p:oleObj name="think-cell Slide" r:id="rId23" imgW="0" imgH="0" progId="">
                  <p:embed/>
                  <p:pic>
                    <p:nvPicPr>
                      <p:cNvPr id="72" name="Objekt 7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 name="Textplatzhalter 39"/>
          <p:cNvSpPr>
            <a:spLocks noGrp="1"/>
          </p:cNvSpPr>
          <p:nvPr>
            <p:ph type="body" sz="quarter" idx="12" hasCustomPrompt="1"/>
            <p:custDataLst>
              <p:tags r:id="rId1"/>
            </p:custDataLst>
          </p:nvPr>
        </p:nvSpPr>
        <p:spPr>
          <a:xfrm>
            <a:off x="457200" y="1860000"/>
            <a:ext cx="1600200" cy="307777"/>
          </a:xfrm>
        </p:spPr>
        <p:txBody>
          <a:bodyPr/>
          <a:lstStyle>
            <a:lvl1pPr>
              <a:spcAft>
                <a:spcPts val="600"/>
              </a:spcAft>
              <a:defRPr b="1"/>
            </a:lvl1pPr>
          </a:lstStyle>
          <a:p>
            <a:pPr lvl="0"/>
            <a:r>
              <a:rPr lang="fr-CH" dirty="0" err="1"/>
              <a:t>Titel</a:t>
            </a:r>
            <a:endParaRPr lang="fr-CH" dirty="0"/>
          </a:p>
        </p:txBody>
      </p:sp>
      <p:sp>
        <p:nvSpPr>
          <p:cNvPr id="41" name="Textplatzhalter 39"/>
          <p:cNvSpPr>
            <a:spLocks noGrp="1"/>
          </p:cNvSpPr>
          <p:nvPr>
            <p:ph type="body" sz="quarter" idx="13" hasCustomPrompt="1"/>
            <p:custDataLst>
              <p:tags r:id="rId2"/>
            </p:custDataLst>
          </p:nvPr>
        </p:nvSpPr>
        <p:spPr>
          <a:xfrm>
            <a:off x="2268538" y="1860000"/>
            <a:ext cx="1602000" cy="307777"/>
          </a:xfrm>
        </p:spPr>
        <p:txBody>
          <a:bodyPr/>
          <a:lstStyle>
            <a:lvl1pPr>
              <a:spcAft>
                <a:spcPts val="600"/>
              </a:spcAft>
              <a:defRPr b="1"/>
            </a:lvl1pPr>
          </a:lstStyle>
          <a:p>
            <a:pPr lvl="0"/>
            <a:r>
              <a:rPr lang="fr-CH"/>
              <a:t>Titel</a:t>
            </a:r>
            <a:endParaRPr lang="fr-CH" dirty="0"/>
          </a:p>
        </p:txBody>
      </p:sp>
      <p:sp>
        <p:nvSpPr>
          <p:cNvPr id="42" name="Textplatzhalter 39"/>
          <p:cNvSpPr>
            <a:spLocks noGrp="1"/>
          </p:cNvSpPr>
          <p:nvPr>
            <p:ph type="body" sz="quarter" idx="14" hasCustomPrompt="1"/>
            <p:custDataLst>
              <p:tags r:id="rId3"/>
            </p:custDataLst>
          </p:nvPr>
        </p:nvSpPr>
        <p:spPr>
          <a:xfrm>
            <a:off x="4081462" y="1860000"/>
            <a:ext cx="2797175" cy="307777"/>
          </a:xfrm>
        </p:spPr>
        <p:txBody>
          <a:bodyPr/>
          <a:lstStyle>
            <a:lvl1pPr>
              <a:spcAft>
                <a:spcPts val="600"/>
              </a:spcAft>
              <a:defRPr b="1"/>
            </a:lvl1pPr>
          </a:lstStyle>
          <a:p>
            <a:pPr lvl="0"/>
            <a:r>
              <a:rPr lang="fr-CH"/>
              <a:t>Titel</a:t>
            </a:r>
            <a:endParaRPr lang="fr-CH" dirty="0"/>
          </a:p>
        </p:txBody>
      </p:sp>
      <p:sp>
        <p:nvSpPr>
          <p:cNvPr id="44" name="Textplatzhalter 39"/>
          <p:cNvSpPr>
            <a:spLocks noGrp="1"/>
          </p:cNvSpPr>
          <p:nvPr>
            <p:ph type="body" sz="quarter" idx="15" hasCustomPrompt="1"/>
            <p:custDataLst>
              <p:tags r:id="rId4"/>
            </p:custDataLst>
          </p:nvPr>
        </p:nvSpPr>
        <p:spPr>
          <a:xfrm>
            <a:off x="7072312" y="1860000"/>
            <a:ext cx="1627187" cy="307777"/>
          </a:xfrm>
        </p:spPr>
        <p:txBody>
          <a:bodyPr/>
          <a:lstStyle>
            <a:lvl1pPr>
              <a:spcAft>
                <a:spcPts val="600"/>
              </a:spcAft>
              <a:defRPr b="1"/>
            </a:lvl1pPr>
          </a:lstStyle>
          <a:p>
            <a:pPr lvl="0"/>
            <a:r>
              <a:rPr lang="fr-CH"/>
              <a:t>Titel</a:t>
            </a:r>
            <a:endParaRPr lang="fr-CH" dirty="0"/>
          </a:p>
        </p:txBody>
      </p:sp>
      <p:sp>
        <p:nvSpPr>
          <p:cNvPr id="50" name="Textplatzhalter 49"/>
          <p:cNvSpPr>
            <a:spLocks noGrp="1"/>
          </p:cNvSpPr>
          <p:nvPr>
            <p:ph type="body" sz="quarter" idx="16"/>
            <p:custDataLst>
              <p:tags r:id="rId5"/>
            </p:custDataLst>
          </p:nvPr>
        </p:nvSpPr>
        <p:spPr>
          <a:xfrm>
            <a:off x="501649" y="2373323"/>
            <a:ext cx="1601615" cy="1231106"/>
          </a:xfrm>
        </p:spPr>
        <p:txBody>
          <a:bodyPr/>
          <a:lstStyle>
            <a:lvl1pPr>
              <a:spcAft>
                <a:spcPts val="600"/>
              </a:spcAft>
              <a:defRPr/>
            </a:lvl1pPr>
          </a:lstStyle>
          <a:p>
            <a:pPr lvl="0"/>
            <a:r>
              <a:rPr lang="fr-FR"/>
              <a:t>Cliquez pour modifier les styles du texte du masque</a:t>
            </a:r>
          </a:p>
        </p:txBody>
      </p:sp>
      <p:sp>
        <p:nvSpPr>
          <p:cNvPr id="51" name="Textplatzhalter 49"/>
          <p:cNvSpPr>
            <a:spLocks noGrp="1"/>
          </p:cNvSpPr>
          <p:nvPr>
            <p:ph type="body" sz="quarter" idx="17"/>
            <p:custDataLst>
              <p:tags r:id="rId6"/>
            </p:custDataLst>
          </p:nvPr>
        </p:nvSpPr>
        <p:spPr>
          <a:xfrm>
            <a:off x="2268538" y="2373323"/>
            <a:ext cx="1602000" cy="1231106"/>
          </a:xfrm>
        </p:spPr>
        <p:txBody>
          <a:bodyPr/>
          <a:lstStyle>
            <a:lvl1pPr>
              <a:spcAft>
                <a:spcPts val="600"/>
              </a:spcAft>
              <a:defRPr/>
            </a:lvl1pPr>
          </a:lstStyle>
          <a:p>
            <a:pPr lvl="0"/>
            <a:r>
              <a:rPr lang="fr-FR"/>
              <a:t>Cliquez pour modifier les styles du texte du masque</a:t>
            </a:r>
          </a:p>
        </p:txBody>
      </p:sp>
      <p:sp>
        <p:nvSpPr>
          <p:cNvPr id="52" name="Textplatzhalter 49"/>
          <p:cNvSpPr>
            <a:spLocks noGrp="1"/>
          </p:cNvSpPr>
          <p:nvPr>
            <p:ph type="body" sz="quarter" idx="18"/>
            <p:custDataLst>
              <p:tags r:id="rId7"/>
            </p:custDataLst>
          </p:nvPr>
        </p:nvSpPr>
        <p:spPr>
          <a:xfrm>
            <a:off x="4081462" y="2373323"/>
            <a:ext cx="2797175" cy="615553"/>
          </a:xfrm>
        </p:spPr>
        <p:txBody>
          <a:bodyPr/>
          <a:lstStyle>
            <a:lvl1pPr>
              <a:spcAft>
                <a:spcPts val="600"/>
              </a:spcAft>
              <a:defRPr/>
            </a:lvl1pPr>
          </a:lstStyle>
          <a:p>
            <a:pPr lvl="0"/>
            <a:r>
              <a:rPr lang="fr-FR"/>
              <a:t>Cliquez pour modifier les styles du texte du masque</a:t>
            </a:r>
          </a:p>
        </p:txBody>
      </p:sp>
      <p:sp>
        <p:nvSpPr>
          <p:cNvPr id="53" name="Textplatzhalter 49"/>
          <p:cNvSpPr>
            <a:spLocks noGrp="1"/>
          </p:cNvSpPr>
          <p:nvPr>
            <p:ph type="body" sz="quarter" idx="19"/>
            <p:custDataLst>
              <p:tags r:id="rId8"/>
            </p:custDataLst>
          </p:nvPr>
        </p:nvSpPr>
        <p:spPr>
          <a:xfrm>
            <a:off x="7110398" y="237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4" name="Textplatzhalter 49"/>
          <p:cNvSpPr>
            <a:spLocks noGrp="1"/>
          </p:cNvSpPr>
          <p:nvPr>
            <p:ph type="body" sz="quarter" idx="20"/>
            <p:custDataLst>
              <p:tags r:id="rId9"/>
            </p:custDataLst>
          </p:nvPr>
        </p:nvSpPr>
        <p:spPr>
          <a:xfrm>
            <a:off x="499850" y="3093323"/>
            <a:ext cx="1602000" cy="1231106"/>
          </a:xfrm>
        </p:spPr>
        <p:txBody>
          <a:bodyPr/>
          <a:lstStyle>
            <a:lvl1pPr>
              <a:spcAft>
                <a:spcPts val="600"/>
              </a:spcAft>
              <a:defRPr/>
            </a:lvl1pPr>
          </a:lstStyle>
          <a:p>
            <a:pPr lvl="0"/>
            <a:r>
              <a:rPr lang="fr-FR"/>
              <a:t>Cliquez pour modifier les styles du texte du masque</a:t>
            </a:r>
          </a:p>
        </p:txBody>
      </p:sp>
      <p:sp>
        <p:nvSpPr>
          <p:cNvPr id="55" name="Textplatzhalter 49"/>
          <p:cNvSpPr>
            <a:spLocks noGrp="1"/>
          </p:cNvSpPr>
          <p:nvPr>
            <p:ph type="body" sz="quarter" idx="21"/>
            <p:custDataLst>
              <p:tags r:id="rId10"/>
            </p:custDataLst>
          </p:nvPr>
        </p:nvSpPr>
        <p:spPr>
          <a:xfrm>
            <a:off x="2268538" y="3093323"/>
            <a:ext cx="1602000" cy="1231106"/>
          </a:xfrm>
        </p:spPr>
        <p:txBody>
          <a:bodyPr/>
          <a:lstStyle>
            <a:lvl1pPr>
              <a:spcAft>
                <a:spcPts val="600"/>
              </a:spcAft>
              <a:defRPr/>
            </a:lvl1pPr>
          </a:lstStyle>
          <a:p>
            <a:pPr lvl="0"/>
            <a:r>
              <a:rPr lang="fr-FR"/>
              <a:t>Cliquez pour modifier les styles du texte du masque</a:t>
            </a:r>
          </a:p>
        </p:txBody>
      </p:sp>
      <p:sp>
        <p:nvSpPr>
          <p:cNvPr id="56" name="Textplatzhalter 49"/>
          <p:cNvSpPr>
            <a:spLocks noGrp="1"/>
          </p:cNvSpPr>
          <p:nvPr>
            <p:ph type="body" sz="quarter" idx="22"/>
            <p:custDataLst>
              <p:tags r:id="rId11"/>
            </p:custDataLst>
          </p:nvPr>
        </p:nvSpPr>
        <p:spPr>
          <a:xfrm>
            <a:off x="4081462" y="3093323"/>
            <a:ext cx="2797175" cy="615553"/>
          </a:xfrm>
        </p:spPr>
        <p:txBody>
          <a:bodyPr/>
          <a:lstStyle>
            <a:lvl1pPr>
              <a:spcAft>
                <a:spcPts val="600"/>
              </a:spcAft>
              <a:defRPr/>
            </a:lvl1pPr>
          </a:lstStyle>
          <a:p>
            <a:pPr lvl="0"/>
            <a:r>
              <a:rPr lang="fr-FR"/>
              <a:t>Cliquez pour modifier les styles du texte du masque</a:t>
            </a:r>
          </a:p>
        </p:txBody>
      </p:sp>
      <p:sp>
        <p:nvSpPr>
          <p:cNvPr id="57" name="Textplatzhalter 49"/>
          <p:cNvSpPr>
            <a:spLocks noGrp="1"/>
          </p:cNvSpPr>
          <p:nvPr>
            <p:ph type="body" sz="quarter" idx="23"/>
            <p:custDataLst>
              <p:tags r:id="rId12"/>
            </p:custDataLst>
          </p:nvPr>
        </p:nvSpPr>
        <p:spPr>
          <a:xfrm>
            <a:off x="7110398" y="309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8" name="Textplatzhalter 49"/>
          <p:cNvSpPr>
            <a:spLocks noGrp="1"/>
          </p:cNvSpPr>
          <p:nvPr>
            <p:ph type="body" sz="quarter" idx="24"/>
            <p:custDataLst>
              <p:tags r:id="rId13"/>
            </p:custDataLst>
          </p:nvPr>
        </p:nvSpPr>
        <p:spPr>
          <a:xfrm>
            <a:off x="501650" y="3813323"/>
            <a:ext cx="1602000" cy="1231106"/>
          </a:xfrm>
        </p:spPr>
        <p:txBody>
          <a:bodyPr/>
          <a:lstStyle>
            <a:lvl1pPr>
              <a:spcAft>
                <a:spcPts val="600"/>
              </a:spcAft>
              <a:defRPr/>
            </a:lvl1pPr>
          </a:lstStyle>
          <a:p>
            <a:pPr lvl="0"/>
            <a:r>
              <a:rPr lang="fr-FR"/>
              <a:t>Cliquez pour modifier les styles du texte du masque</a:t>
            </a:r>
          </a:p>
        </p:txBody>
      </p:sp>
      <p:sp>
        <p:nvSpPr>
          <p:cNvPr id="59" name="Textplatzhalter 49"/>
          <p:cNvSpPr>
            <a:spLocks noGrp="1"/>
          </p:cNvSpPr>
          <p:nvPr>
            <p:ph type="body" sz="quarter" idx="25"/>
            <p:custDataLst>
              <p:tags r:id="rId14"/>
            </p:custDataLst>
          </p:nvPr>
        </p:nvSpPr>
        <p:spPr>
          <a:xfrm>
            <a:off x="2268538" y="3813323"/>
            <a:ext cx="1602000" cy="1231106"/>
          </a:xfrm>
        </p:spPr>
        <p:txBody>
          <a:bodyPr/>
          <a:lstStyle>
            <a:lvl1pPr>
              <a:spcAft>
                <a:spcPts val="600"/>
              </a:spcAft>
              <a:defRPr/>
            </a:lvl1pPr>
          </a:lstStyle>
          <a:p>
            <a:pPr lvl="0"/>
            <a:r>
              <a:rPr lang="fr-FR"/>
              <a:t>Cliquez pour modifier les styles du texte du masque</a:t>
            </a:r>
          </a:p>
        </p:txBody>
      </p:sp>
      <p:sp>
        <p:nvSpPr>
          <p:cNvPr id="60" name="Textplatzhalter 49"/>
          <p:cNvSpPr>
            <a:spLocks noGrp="1"/>
          </p:cNvSpPr>
          <p:nvPr>
            <p:ph type="body" sz="quarter" idx="26"/>
            <p:custDataLst>
              <p:tags r:id="rId15"/>
            </p:custDataLst>
          </p:nvPr>
        </p:nvSpPr>
        <p:spPr>
          <a:xfrm>
            <a:off x="4081462" y="3813323"/>
            <a:ext cx="2797175" cy="615553"/>
          </a:xfrm>
        </p:spPr>
        <p:txBody>
          <a:bodyPr/>
          <a:lstStyle>
            <a:lvl1pPr>
              <a:spcAft>
                <a:spcPts val="600"/>
              </a:spcAft>
              <a:defRPr/>
            </a:lvl1pPr>
          </a:lstStyle>
          <a:p>
            <a:pPr lvl="0"/>
            <a:r>
              <a:rPr lang="fr-FR"/>
              <a:t>Cliquez pour modifier les styles du texte du masque</a:t>
            </a:r>
          </a:p>
        </p:txBody>
      </p:sp>
      <p:sp>
        <p:nvSpPr>
          <p:cNvPr id="61" name="Textplatzhalter 49"/>
          <p:cNvSpPr>
            <a:spLocks noGrp="1"/>
          </p:cNvSpPr>
          <p:nvPr>
            <p:ph type="body" sz="quarter" idx="27"/>
            <p:custDataLst>
              <p:tags r:id="rId16"/>
            </p:custDataLst>
          </p:nvPr>
        </p:nvSpPr>
        <p:spPr>
          <a:xfrm>
            <a:off x="7110398" y="381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62" name="Textplatzhalter 49"/>
          <p:cNvSpPr>
            <a:spLocks noGrp="1"/>
          </p:cNvSpPr>
          <p:nvPr>
            <p:ph type="body" sz="quarter" idx="28"/>
            <p:custDataLst>
              <p:tags r:id="rId17"/>
            </p:custDataLst>
          </p:nvPr>
        </p:nvSpPr>
        <p:spPr>
          <a:xfrm>
            <a:off x="501649" y="4533323"/>
            <a:ext cx="1601615" cy="1231106"/>
          </a:xfrm>
        </p:spPr>
        <p:txBody>
          <a:bodyPr/>
          <a:lstStyle>
            <a:lvl1pPr>
              <a:spcAft>
                <a:spcPts val="600"/>
              </a:spcAft>
              <a:defRPr/>
            </a:lvl1pPr>
          </a:lstStyle>
          <a:p>
            <a:pPr lvl="0"/>
            <a:r>
              <a:rPr lang="fr-FR"/>
              <a:t>Cliquez pour modifier les styles du texte du masque</a:t>
            </a:r>
          </a:p>
        </p:txBody>
      </p:sp>
      <p:sp>
        <p:nvSpPr>
          <p:cNvPr id="63" name="Textplatzhalter 49"/>
          <p:cNvSpPr>
            <a:spLocks noGrp="1"/>
          </p:cNvSpPr>
          <p:nvPr>
            <p:ph type="body" sz="quarter" idx="29"/>
            <p:custDataLst>
              <p:tags r:id="rId18"/>
            </p:custDataLst>
          </p:nvPr>
        </p:nvSpPr>
        <p:spPr>
          <a:xfrm>
            <a:off x="2268538" y="4533323"/>
            <a:ext cx="1602000" cy="1231106"/>
          </a:xfrm>
        </p:spPr>
        <p:txBody>
          <a:bodyPr/>
          <a:lstStyle>
            <a:lvl1pPr>
              <a:spcAft>
                <a:spcPts val="600"/>
              </a:spcAft>
              <a:defRPr/>
            </a:lvl1pPr>
          </a:lstStyle>
          <a:p>
            <a:pPr lvl="0"/>
            <a:r>
              <a:rPr lang="fr-FR"/>
              <a:t>Cliquez pour modifier les styles du texte du masque</a:t>
            </a:r>
          </a:p>
        </p:txBody>
      </p:sp>
      <p:sp>
        <p:nvSpPr>
          <p:cNvPr id="64" name="Textplatzhalter 49"/>
          <p:cNvSpPr>
            <a:spLocks noGrp="1"/>
          </p:cNvSpPr>
          <p:nvPr>
            <p:ph type="body" sz="quarter" idx="30"/>
            <p:custDataLst>
              <p:tags r:id="rId19"/>
            </p:custDataLst>
          </p:nvPr>
        </p:nvSpPr>
        <p:spPr>
          <a:xfrm>
            <a:off x="4081462" y="4533323"/>
            <a:ext cx="2797175" cy="615553"/>
          </a:xfrm>
        </p:spPr>
        <p:txBody>
          <a:bodyPr/>
          <a:lstStyle>
            <a:lvl1pPr>
              <a:spcAft>
                <a:spcPts val="600"/>
              </a:spcAft>
              <a:defRPr/>
            </a:lvl1pPr>
          </a:lstStyle>
          <a:p>
            <a:pPr lvl="0"/>
            <a:r>
              <a:rPr lang="fr-FR"/>
              <a:t>Cliquez pour modifier les styles du texte du masque</a:t>
            </a:r>
          </a:p>
        </p:txBody>
      </p:sp>
      <p:sp>
        <p:nvSpPr>
          <p:cNvPr id="69" name="Textplatzhalter 68"/>
          <p:cNvSpPr>
            <a:spLocks noGrp="1"/>
          </p:cNvSpPr>
          <p:nvPr>
            <p:ph type="body" sz="quarter" idx="32" hasCustomPrompt="1"/>
            <p:custDataLst>
              <p:tags r:id="rId20"/>
            </p:custDataLst>
          </p:nvPr>
        </p:nvSpPr>
        <p:spPr>
          <a:xfrm>
            <a:off x="457199" y="1327200"/>
            <a:ext cx="8242299" cy="369332"/>
          </a:xfrm>
          <a:noFill/>
          <a:ln w="9525">
            <a:noFill/>
            <a:miter lim="800000"/>
            <a:headEnd/>
            <a:tailEnd/>
          </a:ln>
        </p:spPr>
        <p:txBody>
          <a:bodyPr vert="horz" wrap="square" lIns="0" tIns="0" rIns="0" bIns="0" numCol="1" anchor="t" anchorCtr="0" compatLnSpc="1">
            <a:prstTxWarp prst="textNoShape">
              <a:avLst/>
            </a:prstTxWarp>
            <a:spAutoFit/>
          </a:bodyPr>
          <a:lstStyle>
            <a:lvl1pPr>
              <a:defRPr lang="en-US" sz="2400" b="1" kern="1200" dirty="0" smtClean="0">
                <a:solidFill>
                  <a:schemeClr val="tx2"/>
                </a:solidFill>
                <a:latin typeface="Arial" charset="0"/>
                <a:ea typeface="ＭＳ Ｐゴシック" pitchFamily="-112" charset="-128"/>
                <a:cs typeface="+mn-cs"/>
              </a:defRPr>
            </a:lvl1pPr>
          </a:lstStyle>
          <a:p>
            <a:pPr lvl="0"/>
            <a:r>
              <a:rPr lang="fr-CH" dirty="0"/>
              <a:t>Sous-titre</a:t>
            </a:r>
          </a:p>
        </p:txBody>
      </p:sp>
      <p:sp>
        <p:nvSpPr>
          <p:cNvPr id="71" name="Textplatzhalter 70"/>
          <p:cNvSpPr>
            <a:spLocks noGrp="1"/>
          </p:cNvSpPr>
          <p:nvPr>
            <p:ph type="body" sz="quarter" idx="33"/>
            <p:custDataLst>
              <p:tags r:id="rId21"/>
            </p:custDataLst>
          </p:nvPr>
        </p:nvSpPr>
        <p:spPr>
          <a:xfrm>
            <a:off x="7110398" y="453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Tree>
    <p:extLst>
      <p:ext uri="{BB962C8B-B14F-4D97-AF65-F5344CB8AC3E}">
        <p14:creationId xmlns:p14="http://schemas.microsoft.com/office/powerpoint/2010/main" val="4133153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AC8CF2-2A96-42F8-A70D-B9B66A94FFA2}"/>
              </a:ext>
            </a:extLst>
          </p:cNvPr>
          <p:cNvSpPr>
            <a:spLocks noGrp="1"/>
          </p:cNvSpPr>
          <p:nvPr>
            <p:ph type="title"/>
          </p:nvPr>
        </p:nvSpPr>
        <p:spPr>
          <a:xfrm>
            <a:off x="630238" y="365125"/>
            <a:ext cx="7886700" cy="1325563"/>
          </a:xfrm>
        </p:spPr>
        <p:txBody>
          <a:bodyPr/>
          <a:lstStyle/>
          <a:p>
            <a:r>
              <a:rPr lang="fr-FR"/>
              <a:t>Modifiez le style du titre</a:t>
            </a:r>
            <a:endParaRPr lang="fr-CH"/>
          </a:p>
        </p:txBody>
      </p:sp>
      <p:sp>
        <p:nvSpPr>
          <p:cNvPr id="3" name="Espace réservé du texte 2">
            <a:extLst>
              <a:ext uri="{FF2B5EF4-FFF2-40B4-BE49-F238E27FC236}">
                <a16:creationId xmlns:a16="http://schemas.microsoft.com/office/drawing/2014/main" id="{E62BC119-F639-4667-A51B-655FCAACC47F}"/>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26DBFB9-3FD7-42A5-A15B-7AF27A755959}"/>
              </a:ext>
            </a:extLst>
          </p:cNvPr>
          <p:cNvSpPr>
            <a:spLocks noGrp="1"/>
          </p:cNvSpPr>
          <p:nvPr>
            <p:ph sz="half" idx="2"/>
          </p:nvPr>
        </p:nvSpPr>
        <p:spPr>
          <a:xfrm>
            <a:off x="630238" y="2505075"/>
            <a:ext cx="386873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u texte 4">
            <a:extLst>
              <a:ext uri="{FF2B5EF4-FFF2-40B4-BE49-F238E27FC236}">
                <a16:creationId xmlns:a16="http://schemas.microsoft.com/office/drawing/2014/main" id="{416FF882-99FC-43BF-8AAB-6BDCC03D6BD6}"/>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C2397AD-8B4D-4C15-B563-0EFF21BDE9E6}"/>
              </a:ext>
            </a:extLst>
          </p:cNvPr>
          <p:cNvSpPr>
            <a:spLocks noGrp="1"/>
          </p:cNvSpPr>
          <p:nvPr>
            <p:ph sz="quarter" idx="4"/>
          </p:nvPr>
        </p:nvSpPr>
        <p:spPr>
          <a:xfrm>
            <a:off x="4629150" y="2505075"/>
            <a:ext cx="38877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7" name="Espace réservé de la date 6">
            <a:extLst>
              <a:ext uri="{FF2B5EF4-FFF2-40B4-BE49-F238E27FC236}">
                <a16:creationId xmlns:a16="http://schemas.microsoft.com/office/drawing/2014/main" id="{8195540C-41C0-45C5-8868-6E5DF19D69D7}"/>
              </a:ext>
            </a:extLst>
          </p:cNvPr>
          <p:cNvSpPr>
            <a:spLocks noGrp="1"/>
          </p:cNvSpPr>
          <p:nvPr>
            <p:ph type="dt" sz="half" idx="10"/>
          </p:nvPr>
        </p:nvSpPr>
        <p:spPr/>
        <p:txBody>
          <a:bodyPr/>
          <a:lstStyle/>
          <a:p>
            <a:endParaRPr lang="fr-CH"/>
          </a:p>
        </p:txBody>
      </p:sp>
      <p:sp>
        <p:nvSpPr>
          <p:cNvPr id="8" name="Espace réservé du pied de page 7">
            <a:extLst>
              <a:ext uri="{FF2B5EF4-FFF2-40B4-BE49-F238E27FC236}">
                <a16:creationId xmlns:a16="http://schemas.microsoft.com/office/drawing/2014/main" id="{A1483EB0-A039-4355-8E7D-3E0E4B2335BC}"/>
              </a:ext>
            </a:extLst>
          </p:cNvPr>
          <p:cNvSpPr>
            <a:spLocks noGrp="1"/>
          </p:cNvSpPr>
          <p:nvPr>
            <p:ph type="ftr" sz="quarter" idx="11"/>
          </p:nvPr>
        </p:nvSpPr>
        <p:spPr/>
        <p:txBody>
          <a:bodyPr/>
          <a:lstStyle/>
          <a:p>
            <a:r>
              <a:rPr lang="fr-CH"/>
              <a:t>Compte rendu</a:t>
            </a:r>
          </a:p>
        </p:txBody>
      </p:sp>
      <p:sp>
        <p:nvSpPr>
          <p:cNvPr id="9" name="Espace réservé du numéro de diapositive 8">
            <a:extLst>
              <a:ext uri="{FF2B5EF4-FFF2-40B4-BE49-F238E27FC236}">
                <a16:creationId xmlns:a16="http://schemas.microsoft.com/office/drawing/2014/main" id="{30997CA5-522B-413B-872C-95758749FD68}"/>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2728085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A2DFD8-56F2-41D5-9AAA-3A9E331096FF}"/>
              </a:ext>
            </a:extLst>
          </p:cNvPr>
          <p:cNvSpPr>
            <a:spLocks noGrp="1"/>
          </p:cNvSpPr>
          <p:nvPr>
            <p:ph type="title"/>
          </p:nvPr>
        </p:nvSpPr>
        <p:spPr/>
        <p:txBody>
          <a:bodyPr/>
          <a:lstStyle/>
          <a:p>
            <a:r>
              <a:rPr lang="fr-FR"/>
              <a:t>Modifiez le style du titre</a:t>
            </a:r>
            <a:endParaRPr lang="fr-CH"/>
          </a:p>
        </p:txBody>
      </p:sp>
      <p:sp>
        <p:nvSpPr>
          <p:cNvPr id="3" name="Espace réservé de la date 2">
            <a:extLst>
              <a:ext uri="{FF2B5EF4-FFF2-40B4-BE49-F238E27FC236}">
                <a16:creationId xmlns:a16="http://schemas.microsoft.com/office/drawing/2014/main" id="{E0EA96DE-9A90-4B4D-92D0-E16F1F4C59D4}"/>
              </a:ext>
            </a:extLst>
          </p:cNvPr>
          <p:cNvSpPr>
            <a:spLocks noGrp="1"/>
          </p:cNvSpPr>
          <p:nvPr>
            <p:ph type="dt" sz="half" idx="10"/>
          </p:nvPr>
        </p:nvSpPr>
        <p:spPr/>
        <p:txBody>
          <a:bodyPr/>
          <a:lstStyle/>
          <a:p>
            <a:endParaRPr lang="fr-CH"/>
          </a:p>
        </p:txBody>
      </p:sp>
      <p:sp>
        <p:nvSpPr>
          <p:cNvPr id="4" name="Espace réservé du pied de page 3">
            <a:extLst>
              <a:ext uri="{FF2B5EF4-FFF2-40B4-BE49-F238E27FC236}">
                <a16:creationId xmlns:a16="http://schemas.microsoft.com/office/drawing/2014/main" id="{AA83E13A-A088-4744-8C2E-778F5C8D1393}"/>
              </a:ext>
            </a:extLst>
          </p:cNvPr>
          <p:cNvSpPr>
            <a:spLocks noGrp="1"/>
          </p:cNvSpPr>
          <p:nvPr>
            <p:ph type="ftr" sz="quarter" idx="11"/>
          </p:nvPr>
        </p:nvSpPr>
        <p:spPr/>
        <p:txBody>
          <a:bodyPr/>
          <a:lstStyle/>
          <a:p>
            <a:r>
              <a:rPr lang="fr-CH"/>
              <a:t>Compte rendu</a:t>
            </a:r>
          </a:p>
        </p:txBody>
      </p:sp>
      <p:sp>
        <p:nvSpPr>
          <p:cNvPr id="5" name="Espace réservé du numéro de diapositive 4">
            <a:extLst>
              <a:ext uri="{FF2B5EF4-FFF2-40B4-BE49-F238E27FC236}">
                <a16:creationId xmlns:a16="http://schemas.microsoft.com/office/drawing/2014/main" id="{E2F2BA44-DEA2-4212-BB06-F86750B58C33}"/>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114772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AF91039C-FF11-47A5-9B38-74D1768BEEF3}"/>
              </a:ext>
            </a:extLst>
          </p:cNvPr>
          <p:cNvSpPr>
            <a:spLocks noGrp="1"/>
          </p:cNvSpPr>
          <p:nvPr>
            <p:ph type="dt" sz="half" idx="10"/>
          </p:nvPr>
        </p:nvSpPr>
        <p:spPr/>
        <p:txBody>
          <a:bodyPr/>
          <a:lstStyle/>
          <a:p>
            <a:endParaRPr lang="fr-CH"/>
          </a:p>
        </p:txBody>
      </p:sp>
      <p:sp>
        <p:nvSpPr>
          <p:cNvPr id="3" name="Espace réservé du pied de page 2">
            <a:extLst>
              <a:ext uri="{FF2B5EF4-FFF2-40B4-BE49-F238E27FC236}">
                <a16:creationId xmlns:a16="http://schemas.microsoft.com/office/drawing/2014/main" id="{4592B8E8-A893-4363-84ED-09F61CB5450C}"/>
              </a:ext>
            </a:extLst>
          </p:cNvPr>
          <p:cNvSpPr>
            <a:spLocks noGrp="1"/>
          </p:cNvSpPr>
          <p:nvPr>
            <p:ph type="ftr" sz="quarter" idx="11"/>
          </p:nvPr>
        </p:nvSpPr>
        <p:spPr/>
        <p:txBody>
          <a:bodyPr/>
          <a:lstStyle/>
          <a:p>
            <a:r>
              <a:rPr lang="fr-CH"/>
              <a:t>Compte rendu</a:t>
            </a:r>
          </a:p>
        </p:txBody>
      </p:sp>
      <p:sp>
        <p:nvSpPr>
          <p:cNvPr id="4" name="Espace réservé du numéro de diapositive 3">
            <a:extLst>
              <a:ext uri="{FF2B5EF4-FFF2-40B4-BE49-F238E27FC236}">
                <a16:creationId xmlns:a16="http://schemas.microsoft.com/office/drawing/2014/main" id="{6CAC852C-3D40-4CFE-800B-1A7C8EBF9BA5}"/>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3093578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730444-6127-433C-A495-9B588EE2C519}"/>
              </a:ext>
            </a:extLst>
          </p:cNvPr>
          <p:cNvSpPr>
            <a:spLocks noGrp="1"/>
          </p:cNvSpPr>
          <p:nvPr>
            <p:ph type="title"/>
          </p:nvPr>
        </p:nvSpPr>
        <p:spPr>
          <a:xfrm>
            <a:off x="630238" y="457200"/>
            <a:ext cx="2949575" cy="1600200"/>
          </a:xfrm>
        </p:spPr>
        <p:txBody>
          <a:bodyPr anchor="b"/>
          <a:lstStyle>
            <a:lvl1pPr>
              <a:defRPr sz="3200"/>
            </a:lvl1pPr>
          </a:lstStyle>
          <a:p>
            <a:r>
              <a:rPr lang="fr-FR"/>
              <a:t>Modifiez le style du titre</a:t>
            </a:r>
            <a:endParaRPr lang="fr-CH"/>
          </a:p>
        </p:txBody>
      </p:sp>
      <p:sp>
        <p:nvSpPr>
          <p:cNvPr id="3" name="Espace réservé du contenu 2">
            <a:extLst>
              <a:ext uri="{FF2B5EF4-FFF2-40B4-BE49-F238E27FC236}">
                <a16:creationId xmlns:a16="http://schemas.microsoft.com/office/drawing/2014/main" id="{5DBE1859-2AD6-4655-A4BC-196D10300E4A}"/>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texte 3">
            <a:extLst>
              <a:ext uri="{FF2B5EF4-FFF2-40B4-BE49-F238E27FC236}">
                <a16:creationId xmlns:a16="http://schemas.microsoft.com/office/drawing/2014/main" id="{53EF5C0C-C468-4EE5-BF0E-229C1EC0BC9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D3F69BD-5583-4225-946B-3859B350E2AC}"/>
              </a:ext>
            </a:extLst>
          </p:cNvPr>
          <p:cNvSpPr>
            <a:spLocks noGrp="1"/>
          </p:cNvSpPr>
          <p:nvPr>
            <p:ph type="dt" sz="half" idx="10"/>
          </p:nvPr>
        </p:nvSpPr>
        <p:spPr/>
        <p:txBody>
          <a:bodyPr/>
          <a:lstStyle/>
          <a:p>
            <a:endParaRPr lang="fr-CH"/>
          </a:p>
        </p:txBody>
      </p:sp>
      <p:sp>
        <p:nvSpPr>
          <p:cNvPr id="6" name="Espace réservé du pied de page 5">
            <a:extLst>
              <a:ext uri="{FF2B5EF4-FFF2-40B4-BE49-F238E27FC236}">
                <a16:creationId xmlns:a16="http://schemas.microsoft.com/office/drawing/2014/main" id="{CAE47BE8-394C-43F4-9336-C2C97B79856D}"/>
              </a:ext>
            </a:extLst>
          </p:cNvPr>
          <p:cNvSpPr>
            <a:spLocks noGrp="1"/>
          </p:cNvSpPr>
          <p:nvPr>
            <p:ph type="ftr" sz="quarter" idx="11"/>
          </p:nvPr>
        </p:nvSpPr>
        <p:spPr/>
        <p:txBody>
          <a:bodyPr/>
          <a:lstStyle/>
          <a:p>
            <a:r>
              <a:rPr lang="fr-CH"/>
              <a:t>Compte rendu</a:t>
            </a:r>
          </a:p>
        </p:txBody>
      </p:sp>
      <p:sp>
        <p:nvSpPr>
          <p:cNvPr id="7" name="Espace réservé du numéro de diapositive 6">
            <a:extLst>
              <a:ext uri="{FF2B5EF4-FFF2-40B4-BE49-F238E27FC236}">
                <a16:creationId xmlns:a16="http://schemas.microsoft.com/office/drawing/2014/main" id="{F3AAFA58-CF86-4476-B658-5F75EB99D896}"/>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2905161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F76FDA-151D-4A8F-B3A8-4DD2752FE519}"/>
              </a:ext>
            </a:extLst>
          </p:cNvPr>
          <p:cNvSpPr>
            <a:spLocks noGrp="1"/>
          </p:cNvSpPr>
          <p:nvPr>
            <p:ph type="title"/>
          </p:nvPr>
        </p:nvSpPr>
        <p:spPr>
          <a:xfrm>
            <a:off x="630238" y="457200"/>
            <a:ext cx="2949575" cy="1600200"/>
          </a:xfrm>
        </p:spPr>
        <p:txBody>
          <a:bodyPr anchor="b"/>
          <a:lstStyle>
            <a:lvl1pPr>
              <a:defRPr sz="3200"/>
            </a:lvl1pPr>
          </a:lstStyle>
          <a:p>
            <a:r>
              <a:rPr lang="fr-FR"/>
              <a:t>Modifiez le style du titre</a:t>
            </a:r>
            <a:endParaRPr lang="fr-CH"/>
          </a:p>
        </p:txBody>
      </p:sp>
      <p:sp>
        <p:nvSpPr>
          <p:cNvPr id="3" name="Espace réservé pour une image  2">
            <a:extLst>
              <a:ext uri="{FF2B5EF4-FFF2-40B4-BE49-F238E27FC236}">
                <a16:creationId xmlns:a16="http://schemas.microsoft.com/office/drawing/2014/main" id="{41F95A0B-59F4-4AA3-9AC1-826CA021F64D}"/>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Espace réservé du texte 3">
            <a:extLst>
              <a:ext uri="{FF2B5EF4-FFF2-40B4-BE49-F238E27FC236}">
                <a16:creationId xmlns:a16="http://schemas.microsoft.com/office/drawing/2014/main" id="{D543DBA5-175D-4522-A07C-1F0A4974640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911EC54-5AE4-49FB-9C10-6914F03B9DC3}"/>
              </a:ext>
            </a:extLst>
          </p:cNvPr>
          <p:cNvSpPr>
            <a:spLocks noGrp="1"/>
          </p:cNvSpPr>
          <p:nvPr>
            <p:ph type="dt" sz="half" idx="10"/>
          </p:nvPr>
        </p:nvSpPr>
        <p:spPr/>
        <p:txBody>
          <a:bodyPr/>
          <a:lstStyle/>
          <a:p>
            <a:endParaRPr lang="fr-CH"/>
          </a:p>
        </p:txBody>
      </p:sp>
      <p:sp>
        <p:nvSpPr>
          <p:cNvPr id="6" name="Espace réservé du pied de page 5">
            <a:extLst>
              <a:ext uri="{FF2B5EF4-FFF2-40B4-BE49-F238E27FC236}">
                <a16:creationId xmlns:a16="http://schemas.microsoft.com/office/drawing/2014/main" id="{303A05AE-E725-4C14-97A1-0371FB01479D}"/>
              </a:ext>
            </a:extLst>
          </p:cNvPr>
          <p:cNvSpPr>
            <a:spLocks noGrp="1"/>
          </p:cNvSpPr>
          <p:nvPr>
            <p:ph type="ftr" sz="quarter" idx="11"/>
          </p:nvPr>
        </p:nvSpPr>
        <p:spPr/>
        <p:txBody>
          <a:bodyPr/>
          <a:lstStyle/>
          <a:p>
            <a:r>
              <a:rPr lang="fr-CH"/>
              <a:t>Compte rendu</a:t>
            </a:r>
          </a:p>
        </p:txBody>
      </p:sp>
      <p:sp>
        <p:nvSpPr>
          <p:cNvPr id="7" name="Espace réservé du numéro de diapositive 6">
            <a:extLst>
              <a:ext uri="{FF2B5EF4-FFF2-40B4-BE49-F238E27FC236}">
                <a16:creationId xmlns:a16="http://schemas.microsoft.com/office/drawing/2014/main" id="{AE562DD1-D5CB-4D87-9BEE-A95BA83D308F}"/>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627401439"/>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theme" Target="../theme/theme1.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590560D-B939-4F2A-B730-5F0D29F9A268}"/>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fr-FR"/>
              <a:t>Modifiez le style du titre</a:t>
            </a:r>
            <a:endParaRPr lang="fr-CH"/>
          </a:p>
        </p:txBody>
      </p:sp>
      <p:sp>
        <p:nvSpPr>
          <p:cNvPr id="3" name="Espace réservé du texte 2">
            <a:extLst>
              <a:ext uri="{FF2B5EF4-FFF2-40B4-BE49-F238E27FC236}">
                <a16:creationId xmlns:a16="http://schemas.microsoft.com/office/drawing/2014/main" id="{223D84EB-5311-42B5-9248-D480A98802C6}"/>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0849CAB4-C1D7-4F34-8830-4DF0066959FA}"/>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CH"/>
          </a:p>
        </p:txBody>
      </p:sp>
      <p:sp>
        <p:nvSpPr>
          <p:cNvPr id="5" name="Espace réservé du pied de page 4">
            <a:extLst>
              <a:ext uri="{FF2B5EF4-FFF2-40B4-BE49-F238E27FC236}">
                <a16:creationId xmlns:a16="http://schemas.microsoft.com/office/drawing/2014/main" id="{68FA41DC-771C-4DA1-87F8-35F243573717}"/>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CH"/>
              <a:t>Compte rendu</a:t>
            </a:r>
          </a:p>
        </p:txBody>
      </p:sp>
      <p:sp>
        <p:nvSpPr>
          <p:cNvPr id="6" name="Espace réservé du numéro de diapositive 5">
            <a:extLst>
              <a:ext uri="{FF2B5EF4-FFF2-40B4-BE49-F238E27FC236}">
                <a16:creationId xmlns:a16="http://schemas.microsoft.com/office/drawing/2014/main" id="{12D2ED00-22B2-46D7-839F-DFC302D7ADB1}"/>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A451B5-55FD-4DA5-83B6-746144B957A8}" type="slidenum">
              <a:rPr lang="fr-CH" smtClean="0"/>
              <a:t>‹N°›</a:t>
            </a:fld>
            <a:endParaRPr lang="fr-CH"/>
          </a:p>
        </p:txBody>
      </p:sp>
    </p:spTree>
    <p:extLst>
      <p:ext uri="{BB962C8B-B14F-4D97-AF65-F5344CB8AC3E}">
        <p14:creationId xmlns:p14="http://schemas.microsoft.com/office/powerpoint/2010/main" val="2508478990"/>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 id="2147483654" r:id="rId17"/>
    <p:sldLayoutId id="2147483657" r:id="rId18"/>
    <p:sldLayoutId id="2147483658" r:id="rId19"/>
    <p:sldLayoutId id="2147483667" r:id="rId20"/>
    <p:sldLayoutId id="2147483659" r:id="rId21"/>
    <p:sldLayoutId id="2147483660" r:id="rId22"/>
    <p:sldLayoutId id="2147483661" r:id="rId23"/>
    <p:sldLayoutId id="2147483662" r:id="rId24"/>
    <p:sldLayoutId id="2147483663" r:id="rId25"/>
    <p:sldLayoutId id="2147483664" r:id="rId26"/>
    <p:sldLayoutId id="2147483665" r:id="rId27"/>
    <p:sldLayoutId id="2147483697" r:id="rId28"/>
    <p:sldLayoutId id="2147483698" r:id="rId29"/>
    <p:sldLayoutId id="2147483699" r:id="rId30"/>
    <p:sldLayoutId id="2147483700" r:id="rId31"/>
    <p:sldLayoutId id="2147483701" r:id="rId32"/>
    <p:sldLayoutId id="2147483731" r:id="rId33"/>
    <p:sldLayoutId id="2147483732" r:id="rId34"/>
    <p:sldLayoutId id="2147483733" r:id="rId35"/>
    <p:sldLayoutId id="2147483734" r:id="rId36"/>
    <p:sldLayoutId id="2147483735" r:id="rId37"/>
    <p:sldLayoutId id="2147483879" r:id="rId38"/>
    <p:sldLayoutId id="2147483880" r:id="rId39"/>
    <p:sldLayoutId id="2147483881" r:id="rId40"/>
    <p:sldLayoutId id="2147483882" r:id="rId41"/>
    <p:sldLayoutId id="2147483883" r:id="rId42"/>
    <p:sldLayoutId id="2147483947" r:id="rId43"/>
    <p:sldLayoutId id="2147483948" r:id="rId44"/>
    <p:sldLayoutId id="2147483949" r:id="rId45"/>
    <p:sldLayoutId id="2147483950" r:id="rId46"/>
    <p:sldLayoutId id="2147483951" r:id="rId47"/>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tags" Target="../tags/tag274.xml"/><Relationship Id="rId2" Type="http://schemas.openxmlformats.org/officeDocument/2006/relationships/tags" Target="../tags/tag273.xml"/><Relationship Id="rId1" Type="http://schemas.openxmlformats.org/officeDocument/2006/relationships/tags" Target="../tags/tag272.xml"/><Relationship Id="rId6" Type="http://schemas.openxmlformats.org/officeDocument/2006/relationships/oleObject" Target="../embeddings/oleObject23.bin"/><Relationship Id="rId5" Type="http://schemas.openxmlformats.org/officeDocument/2006/relationships/notesSlide" Target="../notesSlides/notesSlide10.xml"/><Relationship Id="rId4"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3" Type="http://schemas.openxmlformats.org/officeDocument/2006/relationships/tags" Target="../tags/tag277.xml"/><Relationship Id="rId2" Type="http://schemas.openxmlformats.org/officeDocument/2006/relationships/tags" Target="../tags/tag276.xml"/><Relationship Id="rId1" Type="http://schemas.openxmlformats.org/officeDocument/2006/relationships/tags" Target="../tags/tag275.xml"/><Relationship Id="rId6" Type="http://schemas.openxmlformats.org/officeDocument/2006/relationships/oleObject" Target="../embeddings/oleObject23.bin"/><Relationship Id="rId5" Type="http://schemas.openxmlformats.org/officeDocument/2006/relationships/notesSlide" Target="../notesSlides/notesSlide11.xml"/><Relationship Id="rId4"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79.xml"/><Relationship Id="rId1" Type="http://schemas.openxmlformats.org/officeDocument/2006/relationships/tags" Target="../tags/tag278.xml"/><Relationship Id="rId5" Type="http://schemas.openxmlformats.org/officeDocument/2006/relationships/oleObject" Target="../embeddings/oleObject23.bin"/><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81.xml"/><Relationship Id="rId1" Type="http://schemas.openxmlformats.org/officeDocument/2006/relationships/tags" Target="../tags/tag280.xml"/><Relationship Id="rId5" Type="http://schemas.openxmlformats.org/officeDocument/2006/relationships/oleObject" Target="../embeddings/oleObject23.bin"/><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83.xml"/><Relationship Id="rId1" Type="http://schemas.openxmlformats.org/officeDocument/2006/relationships/tags" Target="../tags/tag282.xml"/><Relationship Id="rId5" Type="http://schemas.openxmlformats.org/officeDocument/2006/relationships/oleObject" Target="../embeddings/oleObject24.bin"/><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85.xml"/><Relationship Id="rId1" Type="http://schemas.openxmlformats.org/officeDocument/2006/relationships/tags" Target="../tags/tag284.xml"/><Relationship Id="rId5" Type="http://schemas.openxmlformats.org/officeDocument/2006/relationships/oleObject" Target="../embeddings/oleObject24.bin"/><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87.xml"/><Relationship Id="rId1" Type="http://schemas.openxmlformats.org/officeDocument/2006/relationships/tags" Target="../tags/tag286.xml"/><Relationship Id="rId5" Type="http://schemas.openxmlformats.org/officeDocument/2006/relationships/oleObject" Target="../embeddings/oleObject24.bin"/><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89.xml"/><Relationship Id="rId1" Type="http://schemas.openxmlformats.org/officeDocument/2006/relationships/tags" Target="../tags/tag288.xml"/><Relationship Id="rId5" Type="http://schemas.openxmlformats.org/officeDocument/2006/relationships/oleObject" Target="../embeddings/oleObject24.bin"/><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91.xml"/><Relationship Id="rId1" Type="http://schemas.openxmlformats.org/officeDocument/2006/relationships/tags" Target="../tags/tag290.xml"/><Relationship Id="rId5" Type="http://schemas.openxmlformats.org/officeDocument/2006/relationships/oleObject" Target="../embeddings/oleObject25.bin"/><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93.xml"/><Relationship Id="rId1" Type="http://schemas.openxmlformats.org/officeDocument/2006/relationships/tags" Target="../tags/tag292.xml"/><Relationship Id="rId5" Type="http://schemas.openxmlformats.org/officeDocument/2006/relationships/oleObject" Target="../embeddings/oleObject25.bin"/><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3" Type="http://schemas.openxmlformats.org/officeDocument/2006/relationships/tags" Target="../tags/tag251.xml"/><Relationship Id="rId2" Type="http://schemas.openxmlformats.org/officeDocument/2006/relationships/tags" Target="../tags/tag250.xml"/><Relationship Id="rId1" Type="http://schemas.openxmlformats.org/officeDocument/2006/relationships/tags" Target="../tags/tag249.xml"/><Relationship Id="rId6" Type="http://schemas.openxmlformats.org/officeDocument/2006/relationships/oleObject" Target="../embeddings/oleObject17.bin"/><Relationship Id="rId5" Type="http://schemas.openxmlformats.org/officeDocument/2006/relationships/notesSlide" Target="../notesSlides/notesSlide2.xml"/><Relationship Id="rId4"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2.xml"/><Relationship Id="rId1" Type="http://schemas.openxmlformats.org/officeDocument/2006/relationships/tags" Target="../tags/tag294.xml"/><Relationship Id="rId4" Type="http://schemas.openxmlformats.org/officeDocument/2006/relationships/oleObject" Target="../embeddings/oleObject25.bin"/></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2.xml"/><Relationship Id="rId1" Type="http://schemas.openxmlformats.org/officeDocument/2006/relationships/tags" Target="../tags/tag295.xml"/><Relationship Id="rId4" Type="http://schemas.openxmlformats.org/officeDocument/2006/relationships/oleObject" Target="../embeddings/oleObject25.bin"/></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253.xml"/><Relationship Id="rId1" Type="http://schemas.openxmlformats.org/officeDocument/2006/relationships/tags" Target="../tags/tag252.xml"/><Relationship Id="rId5" Type="http://schemas.openxmlformats.org/officeDocument/2006/relationships/oleObject" Target="../embeddings/oleObject18.bin"/><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tags" Target="../tags/tag256.xml"/><Relationship Id="rId2" Type="http://schemas.openxmlformats.org/officeDocument/2006/relationships/tags" Target="../tags/tag255.xml"/><Relationship Id="rId1" Type="http://schemas.openxmlformats.org/officeDocument/2006/relationships/tags" Target="../tags/tag254.xml"/><Relationship Id="rId6" Type="http://schemas.openxmlformats.org/officeDocument/2006/relationships/oleObject" Target="../embeddings/oleObject19.bin"/><Relationship Id="rId5" Type="http://schemas.openxmlformats.org/officeDocument/2006/relationships/notesSlide" Target="../notesSlides/notesSlide4.xml"/><Relationship Id="rId4"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tags" Target="../tags/tag259.xml"/><Relationship Id="rId2" Type="http://schemas.openxmlformats.org/officeDocument/2006/relationships/tags" Target="../tags/tag258.xml"/><Relationship Id="rId1" Type="http://schemas.openxmlformats.org/officeDocument/2006/relationships/tags" Target="../tags/tag257.xml"/><Relationship Id="rId6" Type="http://schemas.openxmlformats.org/officeDocument/2006/relationships/oleObject" Target="../embeddings/oleObject19.bin"/><Relationship Id="rId5" Type="http://schemas.openxmlformats.org/officeDocument/2006/relationships/notesSlide" Target="../notesSlides/notesSlide5.xml"/><Relationship Id="rId4"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tags" Target="../tags/tag262.xml"/><Relationship Id="rId2" Type="http://schemas.openxmlformats.org/officeDocument/2006/relationships/tags" Target="../tags/tag261.xml"/><Relationship Id="rId1" Type="http://schemas.openxmlformats.org/officeDocument/2006/relationships/tags" Target="../tags/tag260.xml"/><Relationship Id="rId6" Type="http://schemas.openxmlformats.org/officeDocument/2006/relationships/oleObject" Target="../embeddings/oleObject20.bin"/><Relationship Id="rId5" Type="http://schemas.openxmlformats.org/officeDocument/2006/relationships/notesSlide" Target="../notesSlides/notesSlide6.xml"/><Relationship Id="rId4"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tags" Target="../tags/tag265.xml"/><Relationship Id="rId2" Type="http://schemas.openxmlformats.org/officeDocument/2006/relationships/tags" Target="../tags/tag264.xml"/><Relationship Id="rId1" Type="http://schemas.openxmlformats.org/officeDocument/2006/relationships/tags" Target="../tags/tag263.xml"/><Relationship Id="rId6" Type="http://schemas.openxmlformats.org/officeDocument/2006/relationships/oleObject" Target="../embeddings/oleObject20.bin"/><Relationship Id="rId5" Type="http://schemas.openxmlformats.org/officeDocument/2006/relationships/notesSlide" Target="../notesSlides/notesSlide7.xml"/><Relationship Id="rId4"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tags" Target="../tags/tag268.xml"/><Relationship Id="rId7" Type="http://schemas.openxmlformats.org/officeDocument/2006/relationships/customXml" Target="../ink/ink1.xml"/><Relationship Id="rId2" Type="http://schemas.openxmlformats.org/officeDocument/2006/relationships/tags" Target="../tags/tag267.xml"/><Relationship Id="rId1" Type="http://schemas.openxmlformats.org/officeDocument/2006/relationships/tags" Target="../tags/tag266.xml"/><Relationship Id="rId6" Type="http://schemas.openxmlformats.org/officeDocument/2006/relationships/oleObject" Target="../embeddings/oleObject21.bin"/><Relationship Id="rId5" Type="http://schemas.openxmlformats.org/officeDocument/2006/relationships/notesSlide" Target="../notesSlides/notesSlide8.xml"/><Relationship Id="rId15" Type="http://schemas.openxmlformats.org/officeDocument/2006/relationships/image" Target="../media/image6.emf"/><Relationship Id="rId4"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tags" Target="../tags/tag271.xml"/><Relationship Id="rId2" Type="http://schemas.openxmlformats.org/officeDocument/2006/relationships/tags" Target="../tags/tag270.xml"/><Relationship Id="rId1" Type="http://schemas.openxmlformats.org/officeDocument/2006/relationships/tags" Target="../tags/tag269.xml"/><Relationship Id="rId6" Type="http://schemas.openxmlformats.org/officeDocument/2006/relationships/oleObject" Target="../embeddings/oleObject22.bin"/><Relationship Id="rId5" Type="http://schemas.openxmlformats.org/officeDocument/2006/relationships/notesSlide" Target="../notesSlides/notesSlide9.xml"/><Relationship Id="rId4"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kt 6"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3" imgW="0" imgH="0" progId="">
                  <p:embed/>
                </p:oleObj>
              </mc:Choice>
              <mc:Fallback>
                <p:oleObj name="think-cell Slide" r:id="rId3" imgW="0" imgH="0" progId="">
                  <p:embed/>
                  <p:pic>
                    <p:nvPicPr>
                      <p:cNvPr id="7" name="Objekt 6"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ZoneTexte 5">
            <a:extLst>
              <a:ext uri="{FF2B5EF4-FFF2-40B4-BE49-F238E27FC236}">
                <a16:creationId xmlns:a16="http://schemas.microsoft.com/office/drawing/2014/main" id="{F6EEEAE7-3144-468C-B50E-BD1690FE7AC7}"/>
              </a:ext>
            </a:extLst>
          </p:cNvPr>
          <p:cNvSpPr txBox="1"/>
          <p:nvPr/>
        </p:nvSpPr>
        <p:spPr>
          <a:xfrm>
            <a:off x="2286000" y="3231301"/>
            <a:ext cx="4572000" cy="400110"/>
          </a:xfrm>
          <a:prstGeom prst="rect">
            <a:avLst/>
          </a:prstGeom>
          <a:noFill/>
        </p:spPr>
        <p:txBody>
          <a:bodyPr wrap="square">
            <a:spAutoFit/>
          </a:bodyPr>
          <a:lstStyle/>
          <a:p>
            <a:endParaRPr lang="fr-CH" dirty="0"/>
          </a:p>
        </p:txBody>
      </p:sp>
      <p:sp>
        <p:nvSpPr>
          <p:cNvPr id="5" name="Textplatzhalter 13">
            <a:extLst>
              <a:ext uri="{FF2B5EF4-FFF2-40B4-BE49-F238E27FC236}">
                <a16:creationId xmlns:a16="http://schemas.microsoft.com/office/drawing/2014/main" id="{F5EA9AA9-F9EC-82D0-AA49-16878C2D7654}"/>
              </a:ext>
            </a:extLst>
          </p:cNvPr>
          <p:cNvSpPr>
            <a:spLocks noGrp="1"/>
          </p:cNvSpPr>
          <p:nvPr/>
        </p:nvSpPr>
        <p:spPr bwMode="auto">
          <a:xfrm>
            <a:off x="427037" y="3429000"/>
            <a:ext cx="8289925" cy="236988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gn="l" defTabSz="457200" rtl="0" eaLnBrk="1" fontAlgn="base" hangingPunct="1">
              <a:spcBef>
                <a:spcPct val="0"/>
              </a:spcBef>
              <a:spcAft>
                <a:spcPts val="600"/>
              </a:spcAft>
              <a:buClr>
                <a:srgbClr val="074EA1"/>
              </a:buClr>
              <a:buFont typeface="Lucida Grande" pitchFamily="-112" charset="0"/>
              <a:defRPr sz="1800" kern="1200" smtClean="0">
                <a:solidFill>
                  <a:schemeClr val="tx1"/>
                </a:solidFill>
                <a:latin typeface="Arial" charset="0"/>
                <a:ea typeface="ＭＳ Ｐゴシック" pitchFamily="-112" charset="-128"/>
                <a:cs typeface="ＭＳ Ｐゴシック" pitchFamily="-112" charset="-128"/>
              </a:defRPr>
            </a:lvl1pPr>
            <a:lvl2pPr marL="273050" indent="-271463" algn="l" defTabSz="457200" rtl="0" eaLnBrk="1" fontAlgn="base" hangingPunct="1">
              <a:spcBef>
                <a:spcPct val="0"/>
              </a:spcBef>
              <a:spcAft>
                <a:spcPts val="600"/>
              </a:spcAft>
              <a:buClr>
                <a:schemeClr val="tx1"/>
              </a:buClr>
              <a:buSzPct val="100000"/>
              <a:buFont typeface="Arial"/>
              <a:buChar char="&gt;"/>
              <a:defRPr sz="2000" kern="1200">
                <a:solidFill>
                  <a:schemeClr val="tx1"/>
                </a:solidFill>
                <a:latin typeface="Arial"/>
                <a:ea typeface="ＭＳ Ｐゴシック" pitchFamily="-112" charset="-128"/>
                <a:cs typeface="+mn-cs"/>
              </a:defRPr>
            </a:lvl2pPr>
            <a:lvl3pPr marL="539750" indent="-265113" algn="l" defTabSz="457200" rtl="0" eaLnBrk="1" fontAlgn="base" hangingPunct="1">
              <a:spcBef>
                <a:spcPct val="0"/>
              </a:spcBef>
              <a:spcAft>
                <a:spcPts val="600"/>
              </a:spcAft>
              <a:buClrTx/>
              <a:buSzPct val="100000"/>
              <a:buFont typeface="Arial"/>
              <a:buChar char="&gt;"/>
              <a:defRPr sz="2000" kern="1200" baseline="0">
                <a:solidFill>
                  <a:schemeClr val="tx1"/>
                </a:solidFill>
                <a:latin typeface="Arial"/>
                <a:ea typeface="ＭＳ Ｐゴシック" pitchFamily="-112" charset="-128"/>
                <a:cs typeface="+mn-cs"/>
              </a:defRPr>
            </a:lvl3pPr>
            <a:lvl4pPr marL="803275" indent="-261938" algn="l" defTabSz="457200" rtl="0" eaLnBrk="1" fontAlgn="base" hangingPunct="1">
              <a:spcBef>
                <a:spcPct val="0"/>
              </a:spcBef>
              <a:spcAft>
                <a:spcPts val="600"/>
              </a:spcAft>
              <a:buClr>
                <a:srgbClr val="7F7F7F"/>
              </a:buClr>
              <a:buSzPct val="100000"/>
              <a:buFont typeface="Arial"/>
              <a:buChar char="&gt;"/>
              <a:defRPr sz="2000" kern="1200">
                <a:solidFill>
                  <a:schemeClr val="tx1"/>
                </a:solidFill>
                <a:latin typeface="Arial"/>
                <a:ea typeface="ＭＳ Ｐゴシック" pitchFamily="-112" charset="-128"/>
                <a:cs typeface="+mn-cs"/>
              </a:defRPr>
            </a:lvl4pPr>
            <a:lvl5pPr marL="1076325" indent="-271463" algn="l" defTabSz="457200" rtl="0" eaLnBrk="1" fontAlgn="base" hangingPunct="1">
              <a:spcBef>
                <a:spcPct val="0"/>
              </a:spcBef>
              <a:spcAft>
                <a:spcPts val="600"/>
              </a:spcAft>
              <a:buClr>
                <a:srgbClr val="7F7F7F"/>
              </a:buClr>
              <a:buSzPct val="100000"/>
              <a:buFont typeface="Arial"/>
              <a:buChar char="&gt;"/>
              <a:defRPr sz="2000" kern="1200">
                <a:solidFill>
                  <a:schemeClr val="tx1"/>
                </a:solidFill>
                <a:latin typeface="Arial"/>
                <a:ea typeface="ＭＳ Ｐゴシック" pitchFamily="-112"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0"/>
              </a:spcAft>
            </a:pPr>
            <a:r>
              <a:rPr lang="fr-CH" dirty="0"/>
              <a:t>Séance du Bureau, 8 mai 2024</a:t>
            </a:r>
            <a:endParaRPr lang="fr-CH" dirty="0">
              <a:highlight>
                <a:srgbClr val="FFFF00"/>
              </a:highlight>
            </a:endParaRPr>
          </a:p>
          <a:p>
            <a:pPr eaLnBrk="1" hangingPunct="1">
              <a:spcAft>
                <a:spcPct val="0"/>
              </a:spcAft>
            </a:pPr>
            <a:endParaRPr lang="fr-CH" b="1" dirty="0"/>
          </a:p>
          <a:p>
            <a:pPr eaLnBrk="1" hangingPunct="1">
              <a:spcAft>
                <a:spcPct val="0"/>
              </a:spcAft>
            </a:pPr>
            <a:endParaRPr lang="fr-CH" b="1" dirty="0"/>
          </a:p>
          <a:p>
            <a:pPr eaLnBrk="1" hangingPunct="1">
              <a:spcAft>
                <a:spcPct val="0"/>
              </a:spcAft>
            </a:pPr>
            <a:endParaRPr lang="fr-CH" b="1" dirty="0"/>
          </a:p>
          <a:p>
            <a:r>
              <a:rPr lang="fr-CH" dirty="0">
                <a:latin typeface="Times New Roman" pitchFamily="18" charset="0"/>
                <a:cs typeface="Times New Roman" pitchFamily="18" charset="0"/>
              </a:rPr>
              <a:t>Art. 36 al. 3 LGC</a:t>
            </a:r>
          </a:p>
          <a:p>
            <a:r>
              <a:rPr lang="fr-CH" dirty="0">
                <a:latin typeface="Times New Roman" pitchFamily="18" charset="0"/>
                <a:cs typeface="Times New Roman" pitchFamily="18" charset="0"/>
              </a:rPr>
              <a:t>Le Secrétariat remet au Bureau un compte rendu de son activité pour l’année écoulée et lui soumet ses objectifs et priorités pour l’année suivante.</a:t>
            </a:r>
          </a:p>
          <a:p>
            <a:pPr eaLnBrk="1" hangingPunct="1">
              <a:spcAft>
                <a:spcPct val="0"/>
              </a:spcAft>
            </a:pPr>
            <a:endParaRPr lang="fr-CH" b="1" dirty="0"/>
          </a:p>
        </p:txBody>
      </p:sp>
      <p:sp>
        <p:nvSpPr>
          <p:cNvPr id="15" name="ZoneTexte 14">
            <a:extLst>
              <a:ext uri="{FF2B5EF4-FFF2-40B4-BE49-F238E27FC236}">
                <a16:creationId xmlns:a16="http://schemas.microsoft.com/office/drawing/2014/main" id="{0BAB806A-5C2D-F677-6E1C-439C3BA2B031}"/>
              </a:ext>
            </a:extLst>
          </p:cNvPr>
          <p:cNvSpPr txBox="1"/>
          <p:nvPr/>
        </p:nvSpPr>
        <p:spPr>
          <a:xfrm>
            <a:off x="323528" y="1249615"/>
            <a:ext cx="7848872" cy="1384995"/>
          </a:xfrm>
          <a:prstGeom prst="rect">
            <a:avLst/>
          </a:prstGeom>
          <a:noFill/>
        </p:spPr>
        <p:txBody>
          <a:bodyPr wrap="square">
            <a:spAutoFit/>
          </a:bodyPr>
          <a:lstStyle/>
          <a:p>
            <a:pPr algn="l"/>
            <a:r>
              <a:rPr lang="fr-CH" sz="3200" b="1" kern="1200" dirty="0">
                <a:solidFill>
                  <a:srgbClr val="000000"/>
                </a:solidFill>
                <a:effectLst/>
                <a:latin typeface="Arial" panose="020B0604020202020204" pitchFamily="34" charset="0"/>
                <a:ea typeface="ＭＳ Ｐゴシック" panose="020B0600070205080204" pitchFamily="34" charset="-128"/>
                <a:cs typeface="ＭＳ Ｐゴシック" panose="020B0600070205080204" pitchFamily="34" charset="-128"/>
              </a:rPr>
              <a:t>Compte rendu 2023</a:t>
            </a:r>
            <a:br>
              <a:rPr lang="fr-CH" sz="3200" b="1" kern="1200" dirty="0">
                <a:solidFill>
                  <a:srgbClr val="000000"/>
                </a:solidFill>
                <a:effectLst/>
                <a:latin typeface="Arial" panose="020B0604020202020204" pitchFamily="34" charset="0"/>
                <a:ea typeface="ＭＳ Ｐゴシック" panose="020B0600070205080204" pitchFamily="34" charset="-128"/>
                <a:cs typeface="ＭＳ Ｐゴシック" panose="020B0600070205080204" pitchFamily="34" charset="-128"/>
              </a:rPr>
            </a:br>
            <a:r>
              <a:rPr lang="fr-CH" sz="3200" b="0" kern="1200" dirty="0">
                <a:solidFill>
                  <a:srgbClr val="000000"/>
                </a:solidFill>
                <a:effectLst/>
                <a:latin typeface="Arial" panose="020B0604020202020204" pitchFamily="34" charset="0"/>
                <a:ea typeface="ＭＳ Ｐゴシック" panose="020B0600070205080204" pitchFamily="34" charset="-128"/>
                <a:cs typeface="ＭＳ Ｐゴシック" panose="020B0600070205080204" pitchFamily="34" charset="-128"/>
              </a:rPr>
              <a:t>du</a:t>
            </a:r>
            <a:r>
              <a:rPr lang="fr-CH" sz="3200" b="1" kern="1200" dirty="0">
                <a:solidFill>
                  <a:srgbClr val="000000"/>
                </a:solidFill>
                <a:effectLst/>
                <a:latin typeface="Arial" panose="020B0604020202020204" pitchFamily="34" charset="0"/>
                <a:ea typeface="ＭＳ Ｐゴシック" panose="020B0600070205080204" pitchFamily="34" charset="-128"/>
                <a:cs typeface="ＭＳ Ｐゴシック" panose="020B0600070205080204" pitchFamily="34" charset="-128"/>
              </a:rPr>
              <a:t> </a:t>
            </a:r>
            <a:r>
              <a:rPr lang="fr-CH" sz="3200" b="0" kern="1200" dirty="0">
                <a:solidFill>
                  <a:srgbClr val="000000"/>
                </a:solidFill>
                <a:effectLst/>
                <a:latin typeface="Arial" panose="020B0604020202020204" pitchFamily="34" charset="0"/>
                <a:ea typeface="ＭＳ Ｐゴシック" panose="020B0600070205080204" pitchFamily="34" charset="-128"/>
                <a:cs typeface="ＭＳ Ｐゴシック" panose="020B0600070205080204" pitchFamily="34" charset="-128"/>
              </a:rPr>
              <a:t>Secrétariat du Grand Conseil</a:t>
            </a:r>
            <a:br>
              <a:rPr lang="fr-CH" sz="2000" b="1" kern="1200" dirty="0">
                <a:solidFill>
                  <a:srgbClr val="000000"/>
                </a:solidFill>
                <a:effectLst/>
                <a:latin typeface="Arial" panose="020B0604020202020204" pitchFamily="34" charset="0"/>
                <a:ea typeface="ＭＳ Ｐゴシック" panose="020B0600070205080204" pitchFamily="34" charset="-128"/>
                <a:cs typeface="ＭＳ Ｐゴシック" panose="020B0600070205080204" pitchFamily="34" charset="-128"/>
              </a:rPr>
            </a:br>
            <a:r>
              <a:rPr lang="fr-CH" sz="2000" b="1" kern="1200" dirty="0">
                <a:solidFill>
                  <a:srgbClr val="000000"/>
                </a:solidFill>
                <a:effectLst/>
                <a:latin typeface="Arial" panose="020B0604020202020204" pitchFamily="34" charset="0"/>
                <a:ea typeface="ＭＳ Ｐゴシック" panose="020B0600070205080204" pitchFamily="34" charset="-128"/>
                <a:cs typeface="ＭＳ Ｐゴシック" panose="020B0600070205080204" pitchFamily="34" charset="-128"/>
              </a:rPr>
              <a:t>—</a:t>
            </a:r>
            <a:endParaRPr lang="fr-CH" dirty="0"/>
          </a:p>
        </p:txBody>
      </p:sp>
      <p:pic>
        <p:nvPicPr>
          <p:cNvPr id="18" name="Image 17">
            <a:extLst>
              <a:ext uri="{FF2B5EF4-FFF2-40B4-BE49-F238E27FC236}">
                <a16:creationId xmlns:a16="http://schemas.microsoft.com/office/drawing/2014/main" id="{58BD4755-A249-E76A-F452-FAF5D3141271}"/>
              </a:ext>
            </a:extLst>
          </p:cNvPr>
          <p:cNvPicPr>
            <a:picLocks noChangeAspect="1"/>
          </p:cNvPicPr>
          <p:nvPr/>
        </p:nvPicPr>
        <p:blipFill>
          <a:blip r:embed="rId4"/>
          <a:stretch>
            <a:fillRect/>
          </a:stretch>
        </p:blipFill>
        <p:spPr>
          <a:xfrm>
            <a:off x="427037" y="379980"/>
            <a:ext cx="1901825" cy="47244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57199" y="2132856"/>
            <a:ext cx="8242298" cy="1923604"/>
          </a:xfrm>
        </p:spPr>
        <p:txBody>
          <a:bodyPr/>
          <a:lstStyle/>
          <a:p>
            <a:pPr lvl="1"/>
            <a:r>
              <a:rPr lang="fr-FR" sz="1800" b="0" dirty="0">
                <a:latin typeface="Times New Roman" pitchFamily="18" charset="0"/>
                <a:cs typeface="Times New Roman" pitchFamily="18" charset="0"/>
              </a:rPr>
              <a:t>Le Secrétariat du Grand Conseil réceptionne les listes de signatures et les transmet aux communes de domicile des signataires dans un délai de 20 jours.</a:t>
            </a:r>
          </a:p>
          <a:p>
            <a:pPr lvl="1"/>
            <a:r>
              <a:rPr lang="fr-FR" sz="1800" b="0" dirty="0">
                <a:latin typeface="Times New Roman" pitchFamily="18" charset="0"/>
                <a:cs typeface="Times New Roman" pitchFamily="18" charset="0"/>
              </a:rPr>
              <a:t>Après authentification des signatures et retour des listes, le Secrétariat transmet la motion populaire au Conseil d’Etat, afin qu’il y réponde.</a:t>
            </a:r>
          </a:p>
          <a:p>
            <a:pPr lvl="1"/>
            <a:r>
              <a:rPr lang="fr-FR" sz="1800" b="0" dirty="0">
                <a:latin typeface="Times New Roman" pitchFamily="18" charset="0"/>
                <a:cs typeface="Times New Roman" pitchFamily="18" charset="0"/>
              </a:rPr>
              <a:t>A chaque étape importante, le SGC informe le comité des motionnaires.</a:t>
            </a:r>
          </a:p>
          <a:p>
            <a:endParaRPr lang="fr-CH" dirty="0">
              <a:latin typeface="Times New Roman" pitchFamily="18" charset="0"/>
              <a:cs typeface="Times New Roman" pitchFamily="18" charset="0"/>
            </a:endParaRPr>
          </a:p>
        </p:txBody>
      </p:sp>
      <p:sp>
        <p:nvSpPr>
          <p:cNvPr id="41" name="Textplatzhalter 40"/>
          <p:cNvSpPr>
            <a:spLocks noGrp="1"/>
          </p:cNvSpPr>
          <p:nvPr>
            <p:ph type="body" sz="quarter" idx="13"/>
            <p:custDataLst>
              <p:tags r:id="rId2"/>
            </p:custDataLst>
          </p:nvPr>
        </p:nvSpPr>
        <p:spPr>
          <a:xfrm>
            <a:off x="901700" y="1484784"/>
            <a:ext cx="6694636" cy="682993"/>
          </a:xfrm>
        </p:spPr>
        <p:txBody>
          <a:bodyPr>
            <a:normAutofit/>
          </a:bodyPr>
          <a:lstStyle/>
          <a:p>
            <a:r>
              <a:rPr lang="fr-CH" sz="2400" dirty="0">
                <a:solidFill>
                  <a:schemeClr val="bg1">
                    <a:lumMod val="50000"/>
                  </a:schemeClr>
                </a:solidFill>
              </a:rPr>
              <a:t>2 motions populaires ont été déposées en 2023</a:t>
            </a:r>
          </a:p>
        </p:txBody>
      </p:sp>
      <p:sp>
        <p:nvSpPr>
          <p:cNvPr id="76810" name="Titel 46"/>
          <p:cNvSpPr>
            <a:spLocks noGrp="1"/>
          </p:cNvSpPr>
          <p:nvPr>
            <p:ph type="title" idx="4294967295"/>
            <p:custDataLst>
              <p:tags r:id="rId3"/>
            </p:custDataLst>
          </p:nvPr>
        </p:nvSpPr>
        <p:spPr>
          <a:xfrm>
            <a:off x="901700" y="304800"/>
            <a:ext cx="8242300" cy="952500"/>
          </a:xfrm>
        </p:spPr>
        <p:txBody>
          <a:bodyPr>
            <a:normAutofit fontScale="90000"/>
          </a:bodyPr>
          <a:lstStyle/>
          <a:p>
            <a:r>
              <a:rPr lang="fr-CH" dirty="0">
                <a:latin typeface="Arial" charset="0"/>
              </a:rPr>
              <a:t>8. Motions populaires</a:t>
            </a:r>
            <a:br>
              <a:rPr lang="fr-CH" dirty="0">
                <a:latin typeface="Arial" charset="0"/>
              </a:rPr>
            </a:br>
            <a:r>
              <a:rPr lang="fr-CH" dirty="0">
                <a:latin typeface="Arial" charset="0"/>
              </a:rPr>
              <a:t>—</a:t>
            </a:r>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57199" y="2492896"/>
            <a:ext cx="8242298" cy="2086784"/>
          </a:xfrm>
        </p:spPr>
        <p:txBody>
          <a:bodyPr>
            <a:normAutofit/>
          </a:bodyPr>
          <a:lstStyle/>
          <a:p>
            <a:pPr lvl="1"/>
            <a:r>
              <a:rPr lang="fr-FR" sz="1800" dirty="0">
                <a:latin typeface="Times New Roman" pitchFamily="18" charset="0"/>
                <a:cs typeface="Times New Roman" pitchFamily="18" charset="0"/>
              </a:rPr>
              <a:t>Le Secrétariat du Grand Conseil prépare les élections auxquelles le Parlement doit procéder et leur donne la suite qu’il convient. </a:t>
            </a:r>
          </a:p>
          <a:p>
            <a:pPr lvl="1"/>
            <a:r>
              <a:rPr lang="fr-FR" sz="1800" dirty="0">
                <a:latin typeface="Times New Roman" pitchFamily="18" charset="0"/>
                <a:cs typeface="Times New Roman" pitchFamily="18" charset="0"/>
              </a:rPr>
              <a:t>Il prépare notamment les préavis établis par la Commission de justice en vue des élections judiciaires et les documents utiles pour les députés, les scrutateurs et la présidence.</a:t>
            </a:r>
            <a:endParaRPr lang="fr-FR" sz="1800" b="0" dirty="0">
              <a:latin typeface="Times New Roman" pitchFamily="18" charset="0"/>
              <a:cs typeface="Times New Roman" pitchFamily="18" charset="0"/>
            </a:endParaRPr>
          </a:p>
          <a:p>
            <a:pPr lvl="1"/>
            <a:r>
              <a:rPr lang="fr-FR" sz="1800" dirty="0">
                <a:latin typeface="Times New Roman" pitchFamily="18" charset="0"/>
                <a:cs typeface="Times New Roman" pitchFamily="18" charset="0"/>
              </a:rPr>
              <a:t>Au terme de chaque session, il informe les médias par communiqué de presse, les personnes élues et non élues ainsi que les instances concernées.</a:t>
            </a:r>
          </a:p>
          <a:p>
            <a:pPr lvl="1">
              <a:buNone/>
            </a:pPr>
            <a:endParaRPr lang="fr-FR" sz="1800" b="0" dirty="0">
              <a:latin typeface="Times New Roman" pitchFamily="18" charset="0"/>
              <a:cs typeface="Times New Roman" pitchFamily="18" charset="0"/>
            </a:endParaRPr>
          </a:p>
        </p:txBody>
      </p:sp>
      <p:sp>
        <p:nvSpPr>
          <p:cNvPr id="41" name="Textplatzhalter 40"/>
          <p:cNvSpPr>
            <a:spLocks noGrp="1"/>
          </p:cNvSpPr>
          <p:nvPr>
            <p:ph type="body" sz="quarter" idx="13"/>
            <p:custDataLst>
              <p:tags r:id="rId2"/>
            </p:custDataLst>
          </p:nvPr>
        </p:nvSpPr>
        <p:spPr>
          <a:xfrm>
            <a:off x="901700" y="1412776"/>
            <a:ext cx="7797798" cy="730032"/>
          </a:xfrm>
        </p:spPr>
        <p:txBody>
          <a:bodyPr>
            <a:normAutofit fontScale="62500" lnSpcReduction="20000"/>
          </a:bodyPr>
          <a:lstStyle/>
          <a:p>
            <a:r>
              <a:rPr lang="fr-CH" dirty="0">
                <a:solidFill>
                  <a:schemeClr val="bg1">
                    <a:lumMod val="50000"/>
                  </a:schemeClr>
                </a:solidFill>
              </a:rPr>
              <a:t>50 élections judiciaires</a:t>
            </a:r>
          </a:p>
          <a:p>
            <a:r>
              <a:rPr lang="fr-CH" dirty="0">
                <a:solidFill>
                  <a:schemeClr val="bg1">
                    <a:lumMod val="50000"/>
                  </a:schemeClr>
                </a:solidFill>
              </a:rPr>
              <a:t>28</a:t>
            </a:r>
            <a:r>
              <a:rPr lang="fr-CH" dirty="0"/>
              <a:t> </a:t>
            </a:r>
            <a:r>
              <a:rPr lang="fr-CH" dirty="0">
                <a:solidFill>
                  <a:schemeClr val="bg1">
                    <a:lumMod val="50000"/>
                  </a:schemeClr>
                </a:solidFill>
              </a:rPr>
              <a:t>élections ordinaires</a:t>
            </a:r>
          </a:p>
        </p:txBody>
      </p:sp>
      <p:sp>
        <p:nvSpPr>
          <p:cNvPr id="76810" name="Titel 46"/>
          <p:cNvSpPr>
            <a:spLocks noGrp="1"/>
          </p:cNvSpPr>
          <p:nvPr>
            <p:ph type="title" idx="4294967295"/>
            <p:custDataLst>
              <p:tags r:id="rId3"/>
            </p:custDataLst>
          </p:nvPr>
        </p:nvSpPr>
        <p:spPr>
          <a:xfrm>
            <a:off x="901700" y="304800"/>
            <a:ext cx="8242300" cy="952500"/>
          </a:xfrm>
        </p:spPr>
        <p:txBody>
          <a:bodyPr>
            <a:normAutofit fontScale="90000"/>
          </a:bodyPr>
          <a:lstStyle/>
          <a:p>
            <a:r>
              <a:rPr lang="fr-CH" dirty="0">
                <a:latin typeface="Arial" charset="0"/>
              </a:rPr>
              <a:t>9. Elections</a:t>
            </a:r>
            <a:br>
              <a:rPr lang="fr-CH" dirty="0">
                <a:latin typeface="Arial" charset="0"/>
              </a:rPr>
            </a:br>
            <a:r>
              <a:rPr lang="fr-CH" dirty="0">
                <a:latin typeface="Arial" charset="0"/>
              </a:rPr>
              <a:t>—</a:t>
            </a:r>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57200" y="1556792"/>
            <a:ext cx="8242298" cy="4139595"/>
          </a:xfrm>
        </p:spPr>
        <p:txBody>
          <a:bodyPr/>
          <a:lstStyle/>
          <a:p>
            <a:pPr lvl="1"/>
            <a:r>
              <a:rPr lang="fr-CH" sz="1800" dirty="0">
                <a:latin typeface="Times New Roman" pitchFamily="18" charset="0"/>
                <a:cs typeface="Times New Roman" pitchFamily="18" charset="0"/>
              </a:rPr>
              <a:t>Le Secrétariat gère l’ensemble de la correspondance interne et externe. Il répond aux demandes téléphoniques et électroniques de l’administration et des tiers privés.</a:t>
            </a:r>
          </a:p>
          <a:p>
            <a:pPr lvl="1"/>
            <a:r>
              <a:rPr lang="fr-CH" sz="1800" dirty="0">
                <a:latin typeface="Times New Roman" pitchFamily="18" charset="0"/>
                <a:cs typeface="Times New Roman" pitchFamily="18" charset="0"/>
              </a:rPr>
              <a:t>Il prépare les documents d’information utiles pour ses interlocuteurs (députés, Bureau, Conseil d’Etat, administration, presse).</a:t>
            </a:r>
          </a:p>
          <a:p>
            <a:pPr lvl="1"/>
            <a:r>
              <a:rPr lang="fr-CH" sz="1800" dirty="0">
                <a:latin typeface="Times New Roman" pitchFamily="18" charset="0"/>
                <a:cs typeface="Times New Roman" pitchFamily="18" charset="0"/>
              </a:rPr>
              <a:t>Il recense les présences et absences des députés aux séances du Plenum, des commissions, du Bureau ou d’autres délégations et effectue, quatre fois par an, le versement de leurs indemnités.</a:t>
            </a:r>
          </a:p>
          <a:p>
            <a:pPr lvl="1"/>
            <a:r>
              <a:rPr lang="fr-CH" sz="1800" dirty="0">
                <a:latin typeface="Times New Roman" pitchFamily="18" charset="0"/>
                <a:cs typeface="Times New Roman" pitchFamily="18" charset="0"/>
              </a:rPr>
              <a:t>Le Secrétariat tient à jour les nombreux registres relatifs au Grand Conseil et à ses activités et les archive régulièrement.</a:t>
            </a:r>
            <a:endParaRPr lang="fr-CH" sz="1800" dirty="0">
              <a:solidFill>
                <a:srgbClr val="333333"/>
              </a:solidFill>
              <a:latin typeface="Times New Roman" pitchFamily="18" charset="0"/>
              <a:cs typeface="Times New Roman" pitchFamily="18" charset="0"/>
            </a:endParaRPr>
          </a:p>
          <a:p>
            <a:pPr lvl="1"/>
            <a:r>
              <a:rPr lang="fr-CH" sz="1800" dirty="0">
                <a:solidFill>
                  <a:srgbClr val="333333"/>
                </a:solidFill>
                <a:latin typeface="Times New Roman" pitchFamily="18" charset="0"/>
                <a:cs typeface="Times New Roman" pitchFamily="18" charset="0"/>
              </a:rPr>
              <a:t>Il gère le système d’information du Parlement (Parlinfo), site qui est en phase de transformation. </a:t>
            </a:r>
          </a:p>
          <a:p>
            <a:pPr lvl="1"/>
            <a:endParaRPr lang="fr-CH" sz="1800" dirty="0">
              <a:solidFill>
                <a:srgbClr val="333333"/>
              </a:solidFill>
              <a:latin typeface="Times New Roman" pitchFamily="18" charset="0"/>
              <a:cs typeface="Times New Roman" pitchFamily="18" charset="0"/>
            </a:endParaRPr>
          </a:p>
          <a:p>
            <a:pPr lvl="1"/>
            <a:endParaRPr lang="fr-CH" sz="1800" dirty="0">
              <a:solidFill>
                <a:srgbClr val="333333"/>
              </a:solidFill>
              <a:latin typeface="Times New Roman" pitchFamily="18" charset="0"/>
              <a:cs typeface="Times New Roman" pitchFamily="18" charset="0"/>
            </a:endParaRPr>
          </a:p>
          <a:p>
            <a:pPr lvl="1"/>
            <a:endParaRPr lang="fr-CH" sz="1800" dirty="0">
              <a:solidFill>
                <a:srgbClr val="333333"/>
              </a:solidFill>
              <a:latin typeface="Times New Roman" pitchFamily="18" charset="0"/>
              <a:cs typeface="Times New Roman" pitchFamily="18" charset="0"/>
            </a:endParaRPr>
          </a:p>
        </p:txBody>
      </p:sp>
      <p:sp>
        <p:nvSpPr>
          <p:cNvPr id="76810" name="Titel 46"/>
          <p:cNvSpPr>
            <a:spLocks noGrp="1"/>
          </p:cNvSpPr>
          <p:nvPr>
            <p:ph type="title" idx="4294967295"/>
            <p:custDataLst>
              <p:tags r:id="rId2"/>
            </p:custDataLst>
          </p:nvPr>
        </p:nvSpPr>
        <p:spPr>
          <a:xfrm>
            <a:off x="901700" y="304800"/>
            <a:ext cx="8242300" cy="949325"/>
          </a:xfrm>
        </p:spPr>
        <p:txBody>
          <a:bodyPr>
            <a:normAutofit fontScale="90000"/>
          </a:bodyPr>
          <a:lstStyle/>
          <a:p>
            <a:r>
              <a:rPr lang="fr-CH" dirty="0">
                <a:latin typeface="Arial" charset="0"/>
              </a:rPr>
              <a:t>10. Affaires courantes</a:t>
            </a:r>
            <a:br>
              <a:rPr lang="fr-CH" dirty="0">
                <a:latin typeface="Arial" charset="0"/>
              </a:rPr>
            </a:br>
            <a:r>
              <a:rPr lang="fr-CH" dirty="0">
                <a:latin typeface="Arial" charset="0"/>
              </a:rPr>
              <a:t>—</a:t>
            </a:r>
          </a:p>
        </p:txBody>
      </p:sp>
    </p:spTree>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57200" y="1700808"/>
            <a:ext cx="8242298" cy="5632311"/>
          </a:xfrm>
        </p:spPr>
        <p:txBody>
          <a:bodyPr/>
          <a:lstStyle/>
          <a:p>
            <a:pPr lvl="1"/>
            <a:endParaRPr lang="fr-FR" sz="1800" dirty="0">
              <a:latin typeface="Times New Roman" pitchFamily="18" charset="0"/>
              <a:cs typeface="Times New Roman" pitchFamily="18" charset="0"/>
            </a:endParaRPr>
          </a:p>
          <a:p>
            <a:pPr lvl="1" algn="just"/>
            <a:r>
              <a:rPr lang="fr-FR" sz="1800" dirty="0">
                <a:latin typeface="Times New Roman" pitchFamily="18" charset="0"/>
                <a:cs typeface="Times New Roman" pitchFamily="18" charset="0"/>
              </a:rPr>
              <a:t>Le Secrétariat du Grand Conseil assure les relations avec le Conseil d’Etat. Ce dernier lui communique chaque semaine les objets qu’il a adoptés. Le Secrétariat tient à jour les registres utiles.</a:t>
            </a:r>
          </a:p>
          <a:p>
            <a:pPr lvl="1" algn="just"/>
            <a:r>
              <a:rPr lang="fr-FR" sz="1800" dirty="0">
                <a:latin typeface="Times New Roman" pitchFamily="18" charset="0"/>
                <a:cs typeface="Times New Roman" pitchFamily="18" charset="0"/>
              </a:rPr>
              <a:t>Après chaque session, il communique au Gouvernement les résultats des débats du Parlement.</a:t>
            </a:r>
          </a:p>
          <a:p>
            <a:pPr lvl="1" algn="just"/>
            <a:r>
              <a:rPr lang="fr-FR" sz="1800" dirty="0">
                <a:latin typeface="Times New Roman" pitchFamily="18" charset="0"/>
                <a:cs typeface="Times New Roman" pitchFamily="18" charset="0"/>
              </a:rPr>
              <a:t>Par des contacts réguliers avec la Chancellerie d’Etat, il transmet et reçoit les informations utiles à une collaboration efficace</a:t>
            </a:r>
            <a:r>
              <a:rPr lang="fr-CH" sz="1800" dirty="0">
                <a:latin typeface="Times New Roman" pitchFamily="18" charset="0"/>
                <a:cs typeface="Times New Roman" pitchFamily="18" charset="0"/>
              </a:rPr>
              <a:t>. Une rencontre annuelle est désormais prévue entre les deux Autorités (délégation du Conseil d’Etat et du Bureau) pour aborder divers thèmes dans un souci d’efficience.  </a:t>
            </a: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p:txBody>
      </p:sp>
      <p:sp>
        <p:nvSpPr>
          <p:cNvPr id="76810" name="Titel 46"/>
          <p:cNvSpPr>
            <a:spLocks noGrp="1"/>
          </p:cNvSpPr>
          <p:nvPr>
            <p:ph type="title" idx="4294967295"/>
            <p:custDataLst>
              <p:tags r:id="rId2"/>
            </p:custDataLst>
          </p:nvPr>
        </p:nvSpPr>
        <p:spPr>
          <a:xfrm>
            <a:off x="901700" y="701675"/>
            <a:ext cx="8242300" cy="723900"/>
          </a:xfrm>
        </p:spPr>
        <p:txBody>
          <a:bodyPr>
            <a:normAutofit fontScale="90000"/>
          </a:bodyPr>
          <a:lstStyle/>
          <a:p>
            <a:r>
              <a:rPr lang="fr-CH" dirty="0">
                <a:latin typeface="Arial" charset="0"/>
              </a:rPr>
              <a:t>11. Relations avec le Conseil d’Etat</a:t>
            </a:r>
            <a:br>
              <a:rPr lang="fr-CH" dirty="0">
                <a:latin typeface="Arial" charset="0"/>
              </a:rPr>
            </a:br>
            <a:r>
              <a:rPr lang="fr-CH" dirty="0">
                <a:latin typeface="Arial" charset="0"/>
              </a:rPr>
              <a:t>—</a:t>
            </a:r>
          </a:p>
        </p:txBody>
      </p:sp>
    </p:spTree>
  </p:cSld>
  <p:clrMapOvr>
    <a:masterClrMapping/>
  </p:clrMapOvr>
  <p:transition advClick="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37342" y="1628800"/>
            <a:ext cx="8242298" cy="3831818"/>
          </a:xfrm>
        </p:spPr>
        <p:txBody>
          <a:bodyPr>
            <a:normAutofit lnSpcReduction="10000"/>
          </a:bodyPr>
          <a:lstStyle/>
          <a:p>
            <a:pPr lvl="1" algn="just"/>
            <a:r>
              <a:rPr lang="fr-FR" sz="1800" dirty="0">
                <a:latin typeface="Times New Roman" pitchFamily="18" charset="0"/>
                <a:cs typeface="Times New Roman" pitchFamily="18" charset="0"/>
              </a:rPr>
              <a:t>Le Secrétariat du Grand Conseil entretient également des contacts avec les médias accrédités. Il leur envoie les documents liés aux sessions et les informe, par le biais de communiqués de presse réguliers, des activités du Grand Conseil (résultat des élections, etc.) ou de son Bureau (réception de délégation, etc.). Il invite également les journalistes accrédités à prendre part à la sortie officielle du Grand Conseil.</a:t>
            </a:r>
          </a:p>
          <a:p>
            <a:pPr lvl="1" algn="just"/>
            <a:r>
              <a:rPr lang="fr-FR" sz="1800" dirty="0">
                <a:latin typeface="Times New Roman" pitchFamily="18" charset="0"/>
                <a:cs typeface="Times New Roman" pitchFamily="18" charset="0"/>
              </a:rPr>
              <a:t>Lors des sessions parlementaires, les amendements, résultats des votes et résultats des élections sont à la disposition des médias. Le site Internet du Grand Conseil est aussi un outil performant pour la transmission des informations utiles.</a:t>
            </a:r>
          </a:p>
          <a:p>
            <a:pPr lvl="1" algn="just"/>
            <a:r>
              <a:rPr lang="fr-FR" sz="1800" dirty="0">
                <a:latin typeface="Times New Roman" pitchFamily="18" charset="0"/>
                <a:cs typeface="Times New Roman" pitchFamily="18" charset="0"/>
              </a:rPr>
              <a:t>Le Secrétariat répond aussi régulièrement à leurs demandes ou questions en dehors des sessions (par courriel ou par téléphone).</a:t>
            </a:r>
          </a:p>
          <a:p>
            <a:pPr lvl="1" algn="just"/>
            <a:r>
              <a:rPr lang="fr-FR" sz="1800" dirty="0">
                <a:latin typeface="Times New Roman" pitchFamily="18" charset="0"/>
                <a:cs typeface="Times New Roman" pitchFamily="18" charset="0"/>
              </a:rPr>
              <a:t>Durant l’année 2023,</a:t>
            </a:r>
            <a:r>
              <a:rPr lang="fr-CH" sz="1800" dirty="0">
                <a:latin typeface="Times New Roman" pitchFamily="18" charset="0"/>
                <a:cs typeface="Times New Roman" pitchFamily="18" charset="0"/>
              </a:rPr>
              <a:t> </a:t>
            </a:r>
            <a:r>
              <a:rPr lang="fr-FR" sz="1800" dirty="0">
                <a:latin typeface="Times New Roman" pitchFamily="18" charset="0"/>
                <a:cs typeface="Times New Roman" pitchFamily="18" charset="0"/>
              </a:rPr>
              <a:t>la présidente et la secrétaire générale du Grand Conseil ont  rencontré les représentants des médias à deux reprises autour d’un repas (février et décembre).</a:t>
            </a:r>
            <a:endParaRPr lang="fr-FR" sz="1800" b="1" dirty="0">
              <a:solidFill>
                <a:srgbClr val="FF0000"/>
              </a:solidFill>
              <a:latin typeface="Times New Roman" pitchFamily="18" charset="0"/>
              <a:cs typeface="Times New Roman" pitchFamily="18" charset="0"/>
            </a:endParaRPr>
          </a:p>
        </p:txBody>
      </p:sp>
      <p:sp>
        <p:nvSpPr>
          <p:cNvPr id="76810" name="Titel 46"/>
          <p:cNvSpPr>
            <a:spLocks noGrp="1"/>
          </p:cNvSpPr>
          <p:nvPr>
            <p:ph type="title" idx="4294967295"/>
            <p:custDataLst>
              <p:tags r:id="rId2"/>
            </p:custDataLst>
          </p:nvPr>
        </p:nvSpPr>
        <p:spPr>
          <a:xfrm>
            <a:off x="901700" y="476250"/>
            <a:ext cx="8242300" cy="949325"/>
          </a:xfrm>
        </p:spPr>
        <p:txBody>
          <a:bodyPr>
            <a:normAutofit fontScale="90000"/>
          </a:bodyPr>
          <a:lstStyle/>
          <a:p>
            <a:r>
              <a:rPr lang="fr-CH" dirty="0">
                <a:latin typeface="Arial" charset="0"/>
              </a:rPr>
              <a:t>12. Relations avec les médias</a:t>
            </a:r>
            <a:br>
              <a:rPr lang="fr-CH" dirty="0">
                <a:latin typeface="Arial" charset="0"/>
              </a:rPr>
            </a:br>
            <a:r>
              <a:rPr lang="fr-CH" dirty="0">
                <a:latin typeface="Arial" charset="0"/>
              </a:rPr>
              <a:t>—</a:t>
            </a:r>
          </a:p>
        </p:txBody>
      </p:sp>
    </p:spTree>
  </p:cSld>
  <p:clrMapOvr>
    <a:masterClrMapping/>
  </p:clrMapOvr>
  <p:transition advClick="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395536" y="1728267"/>
            <a:ext cx="8242298" cy="4616648"/>
          </a:xfrm>
        </p:spPr>
        <p:txBody>
          <a:bodyPr>
            <a:normAutofit/>
          </a:bodyPr>
          <a:lstStyle/>
          <a:p>
            <a:pPr marL="541338" indent="-365125"/>
            <a:r>
              <a:rPr lang="fr-CH" sz="1800" b="0" dirty="0">
                <a:latin typeface="Times New Roman" pitchFamily="18" charset="0"/>
                <a:cs typeface="Times New Roman" pitchFamily="18" charset="0"/>
              </a:rPr>
              <a:t>Publié sur le site «Parlinfo», le registre des intérêts est mis à jour régulièrement par le Secrétariat du Grand Conseil.  </a:t>
            </a:r>
          </a:p>
          <a:p>
            <a:pPr marL="541338" indent="-365125"/>
            <a:r>
              <a:rPr lang="fr-CH" sz="1800" b="0" dirty="0">
                <a:latin typeface="Times New Roman" pitchFamily="18" charset="0"/>
                <a:cs typeface="Times New Roman" pitchFamily="18" charset="0"/>
              </a:rPr>
              <a:t>A noter que le contenu du registre des intérêts de chaque député relève de sa seule responsabilité. Le SGC n’est en aucun cas garant de l’exactitude des données fournies. </a:t>
            </a:r>
          </a:p>
          <a:p>
            <a:pPr marL="541338" indent="-365125" algn="l">
              <a:spcAft>
                <a:spcPts val="1800"/>
              </a:spcAft>
            </a:pPr>
            <a:r>
              <a:rPr lang="fr-CH" sz="1800" b="0" dirty="0">
                <a:latin typeface="Times New Roman" pitchFamily="18" charset="0"/>
                <a:cs typeface="Times New Roman" pitchFamily="18" charset="0"/>
              </a:rPr>
              <a:t>La loi sur le financement de la politique (</a:t>
            </a:r>
            <a:r>
              <a:rPr lang="fr-CH" sz="1800" b="0" dirty="0" err="1">
                <a:latin typeface="Times New Roman" pitchFamily="18" charset="0"/>
                <a:cs typeface="Times New Roman" pitchFamily="18" charset="0"/>
              </a:rPr>
              <a:t>LFiPol</a:t>
            </a:r>
            <a:r>
              <a:rPr lang="fr-CH" sz="1800" b="0" dirty="0">
                <a:latin typeface="Times New Roman" pitchFamily="18" charset="0"/>
                <a:cs typeface="Times New Roman" pitchFamily="18" charset="0"/>
              </a:rPr>
              <a:t>), adoptée le 16 décembre 2020 et entrée en vigueur le 1</a:t>
            </a:r>
            <a:r>
              <a:rPr lang="fr-CH" sz="1800" b="0" baseline="30000" dirty="0">
                <a:latin typeface="Times New Roman" pitchFamily="18" charset="0"/>
                <a:cs typeface="Times New Roman" pitchFamily="18" charset="0"/>
              </a:rPr>
              <a:t>er</a:t>
            </a:r>
            <a:r>
              <a:rPr lang="fr-CH" sz="1800" b="0" dirty="0">
                <a:latin typeface="Times New Roman" pitchFamily="18" charset="0"/>
                <a:cs typeface="Times New Roman" pitchFamily="18" charset="0"/>
              </a:rPr>
              <a:t> janvier 2021, oblige les députés à déclarer et à publier les revenus qu’ils tirent de leur mandat ainsi que les revenus des activités en lien avec celui-ci (cela concerne toutes les indemnités reçues en application de la législation sur le Grand Conseil).</a:t>
            </a:r>
            <a:r>
              <a:rPr lang="fr-CH" sz="1800" dirty="0">
                <a:latin typeface="Times New Roman" pitchFamily="18" charset="0"/>
                <a:cs typeface="Times New Roman" pitchFamily="18" charset="0"/>
              </a:rPr>
              <a:t> </a:t>
            </a:r>
            <a:r>
              <a:rPr lang="fr-CH" sz="1800" b="0" dirty="0">
                <a:solidFill>
                  <a:srgbClr val="000000"/>
                </a:solidFill>
                <a:latin typeface="Times New Roman" panose="02020603050405020304" pitchFamily="18" charset="0"/>
                <a:cs typeface="Times New Roman" panose="02020603050405020304" pitchFamily="18" charset="0"/>
              </a:rPr>
              <a:t>La liste des revenus doit être adressée à la Chancellerie d’Etat jusqu’à la fin du mois d’août de chaque année civile. La Chancellerie et le Service des contributions (SCC) collaborent pour vérifier, par sondage, l’exhaustivité des revenus acquis. Si tous les revenus n’ont pas été déclarés, la Chancellerie est tenue de dénoncer le cas à l’autorité de poursuite pénale compétente. </a:t>
            </a:r>
          </a:p>
          <a:p>
            <a:endParaRPr lang="fr-CH" sz="1800" b="0" dirty="0">
              <a:solidFill>
                <a:srgbClr val="000000"/>
              </a:solidFill>
              <a:latin typeface="Times New Roman" panose="02020603050405020304" pitchFamily="18" charset="0"/>
              <a:cs typeface="Times New Roman" panose="02020603050405020304" pitchFamily="18" charset="0"/>
            </a:endParaRPr>
          </a:p>
          <a:p>
            <a:endParaRPr lang="fr-CH" sz="1800" b="0" dirty="0">
              <a:latin typeface="Times New Roman" pitchFamily="18" charset="0"/>
              <a:cs typeface="Times New Roman" pitchFamily="18" charset="0"/>
            </a:endParaRPr>
          </a:p>
        </p:txBody>
      </p:sp>
      <p:sp>
        <p:nvSpPr>
          <p:cNvPr id="76810" name="Titel 46"/>
          <p:cNvSpPr>
            <a:spLocks noGrp="1"/>
          </p:cNvSpPr>
          <p:nvPr>
            <p:ph type="title" idx="4294967295"/>
            <p:custDataLst>
              <p:tags r:id="rId2"/>
            </p:custDataLst>
          </p:nvPr>
        </p:nvSpPr>
        <p:spPr>
          <a:xfrm>
            <a:off x="901700" y="304800"/>
            <a:ext cx="8242300" cy="1423988"/>
          </a:xfrm>
        </p:spPr>
        <p:txBody>
          <a:bodyPr>
            <a:normAutofit fontScale="90000"/>
          </a:bodyPr>
          <a:lstStyle/>
          <a:p>
            <a:r>
              <a:rPr lang="fr-CH" dirty="0">
                <a:latin typeface="Arial" charset="0"/>
              </a:rPr>
              <a:t>13. </a:t>
            </a:r>
            <a:r>
              <a:rPr lang="fr-CH" dirty="0" err="1">
                <a:latin typeface="Arial" charset="0"/>
              </a:rPr>
              <a:t>Linf</a:t>
            </a:r>
            <a:r>
              <a:rPr lang="fr-CH" dirty="0">
                <a:latin typeface="Arial" charset="0"/>
              </a:rPr>
              <a:t>, registre des intérêts et </a:t>
            </a:r>
            <a:r>
              <a:rPr lang="fr-CH" dirty="0" err="1">
                <a:latin typeface="Arial" charset="0"/>
              </a:rPr>
              <a:t>LFiPol</a:t>
            </a:r>
            <a:r>
              <a:rPr lang="fr-CH" dirty="0">
                <a:latin typeface="Arial" charset="0"/>
              </a:rPr>
              <a:t> </a:t>
            </a:r>
            <a:r>
              <a:rPr lang="fr-CH" sz="2000" dirty="0">
                <a:latin typeface="Arial" charset="0"/>
              </a:rPr>
              <a:t>(transparence des revenus)</a:t>
            </a:r>
            <a:br>
              <a:rPr lang="fr-CH" dirty="0">
                <a:latin typeface="Arial" charset="0"/>
              </a:rPr>
            </a:br>
            <a:r>
              <a:rPr lang="fr-CH" dirty="0">
                <a:latin typeface="Arial" charset="0"/>
              </a:rPr>
              <a:t>—</a:t>
            </a:r>
          </a:p>
        </p:txBody>
      </p:sp>
    </p:spTree>
  </p:cSld>
  <p:clrMapOvr>
    <a:masterClrMapping/>
  </p:clrMapOvr>
  <p:transition advClick="0"/>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57200" y="1242620"/>
            <a:ext cx="8242298" cy="4262705"/>
          </a:xfrm>
        </p:spPr>
        <p:txBody>
          <a:bodyPr>
            <a:normAutofit/>
          </a:bodyPr>
          <a:lstStyle/>
          <a:p>
            <a:pPr lvl="1"/>
            <a:endParaRPr lang="fr-CH" sz="1800" dirty="0">
              <a:latin typeface="Times New Roman" pitchFamily="18" charset="0"/>
              <a:cs typeface="Times New Roman" pitchFamily="18" charset="0"/>
            </a:endParaRPr>
          </a:p>
          <a:p>
            <a:pPr lvl="1"/>
            <a:r>
              <a:rPr lang="fr-CH" sz="1800" dirty="0">
                <a:latin typeface="Times New Roman" pitchFamily="18" charset="0"/>
                <a:cs typeface="Times New Roman" pitchFamily="18" charset="0"/>
              </a:rPr>
              <a:t>L’année 2023 fut une année d’activités intenses pour le service informatique. La mise en place de diverses améliorations au sein du nouveau bâtiment, comme la possibilité de gérer les écrans depuis un tableau de bord de type iPad.</a:t>
            </a:r>
          </a:p>
          <a:p>
            <a:pPr lvl="1" algn="just"/>
            <a:r>
              <a:rPr lang="fr-CH" sz="1800" dirty="0">
                <a:latin typeface="Times New Roman" pitchFamily="18" charset="0"/>
                <a:cs typeface="Times New Roman" pitchFamily="18" charset="0"/>
              </a:rPr>
              <a:t>En 2023, le projet Parlinfo a été initié, projet qui va amener un nouveau challenge pour l’informatique du Grand Conseil, avec une refonte et un projet de communication pour l’ensemble de la députation. Ce projet important constituera un virage à 90° dans le </a:t>
            </a:r>
            <a:r>
              <a:rPr lang="fr-CH" sz="1800" i="1" dirty="0">
                <a:latin typeface="Times New Roman" pitchFamily="18" charset="0"/>
                <a:cs typeface="Times New Roman" pitchFamily="18" charset="0"/>
              </a:rPr>
              <a:t>modus operandi </a:t>
            </a:r>
            <a:r>
              <a:rPr lang="fr-CH" sz="1800" dirty="0">
                <a:latin typeface="Times New Roman" pitchFamily="18" charset="0"/>
                <a:cs typeface="Times New Roman" pitchFamily="18" charset="0"/>
              </a:rPr>
              <a:t>de l’ensemble des collaborateurs du SGC et des député-e-s.</a:t>
            </a:r>
          </a:p>
          <a:p>
            <a:pPr lvl="1" algn="just"/>
            <a:r>
              <a:rPr lang="fr-CH" sz="1800" dirty="0">
                <a:latin typeface="Times New Roman" pitchFamily="18" charset="0"/>
                <a:cs typeface="Times New Roman" pitchFamily="18" charset="0"/>
              </a:rPr>
              <a:t>Une migration </a:t>
            </a:r>
            <a:r>
              <a:rPr lang="fr-CH" sz="1800" dirty="0" err="1">
                <a:latin typeface="Times New Roman" pitchFamily="18" charset="0"/>
                <a:cs typeface="Times New Roman" pitchFamily="18" charset="0"/>
              </a:rPr>
              <a:t>Verbalix</a:t>
            </a:r>
            <a:r>
              <a:rPr lang="fr-CH" sz="1800" dirty="0">
                <a:latin typeface="Times New Roman" pitchFamily="18" charset="0"/>
                <a:cs typeface="Times New Roman" pitchFamily="18" charset="0"/>
              </a:rPr>
              <a:t> a également été initiée, projet qui se terminera d’ici à la fin  2024.</a:t>
            </a:r>
          </a:p>
          <a:p>
            <a:pPr lvl="1" algn="just"/>
            <a:r>
              <a:rPr lang="fr-CH" sz="1800">
                <a:latin typeface="Times New Roman" pitchFamily="18" charset="0"/>
                <a:cs typeface="Times New Roman" pitchFamily="18" charset="0"/>
              </a:rPr>
              <a:t>A </a:t>
            </a:r>
            <a:r>
              <a:rPr lang="fr-CH" sz="1800" dirty="0">
                <a:latin typeface="Times New Roman" pitchFamily="18" charset="0"/>
                <a:cs typeface="Times New Roman" pitchFamily="18" charset="0"/>
              </a:rPr>
              <a:t>ces divers projets il faut encore ajouter la veille technologique en sus du travail pour trouver de nouvelles améliorations et relever les nouveaux défis techniques pour les années futures, comme l’IA et d’autres socles technologiques sur lesquels nous devrons nous appuyer.</a:t>
            </a:r>
          </a:p>
          <a:p>
            <a:pPr lvl="1" algn="just"/>
            <a:endParaRPr lang="fr-CH" sz="1800" dirty="0">
              <a:latin typeface="Times New Roman" pitchFamily="18" charset="0"/>
              <a:cs typeface="Times New Roman" pitchFamily="18" charset="0"/>
            </a:endParaRPr>
          </a:p>
          <a:p>
            <a:pPr lvl="1"/>
            <a:endParaRPr lang="fr-FR" sz="1800" dirty="0">
              <a:latin typeface="Times New Roman" pitchFamily="18" charset="0"/>
              <a:cs typeface="Times New Roman" pitchFamily="18" charset="0"/>
            </a:endParaRPr>
          </a:p>
        </p:txBody>
      </p:sp>
      <p:sp>
        <p:nvSpPr>
          <p:cNvPr id="76810" name="Titel 46"/>
          <p:cNvSpPr>
            <a:spLocks noGrp="1"/>
          </p:cNvSpPr>
          <p:nvPr>
            <p:ph type="title" idx="4294967295"/>
            <p:custDataLst>
              <p:tags r:id="rId2"/>
            </p:custDataLst>
          </p:nvPr>
        </p:nvSpPr>
        <p:spPr>
          <a:xfrm>
            <a:off x="901700" y="836712"/>
            <a:ext cx="8242300" cy="515963"/>
          </a:xfrm>
        </p:spPr>
        <p:txBody>
          <a:bodyPr>
            <a:normAutofit fontScale="90000"/>
          </a:bodyPr>
          <a:lstStyle/>
          <a:p>
            <a:r>
              <a:rPr lang="fr-CH" dirty="0">
                <a:solidFill>
                  <a:srgbClr val="333333"/>
                </a:solidFill>
                <a:latin typeface="Arial" charset="0"/>
              </a:rPr>
              <a:t>14. Informatica </a:t>
            </a:r>
            <a:r>
              <a:rPr lang="fr-CH" dirty="0" err="1">
                <a:solidFill>
                  <a:srgbClr val="333333"/>
                </a:solidFill>
                <a:latin typeface="Arial" charset="0"/>
              </a:rPr>
              <a:t>futuri</a:t>
            </a:r>
            <a:br>
              <a:rPr lang="fr-CH" dirty="0">
                <a:solidFill>
                  <a:srgbClr val="333333"/>
                </a:solidFill>
                <a:latin typeface="Arial" charset="0"/>
              </a:rPr>
            </a:br>
            <a:r>
              <a:rPr lang="fr-CH" dirty="0">
                <a:latin typeface="Arial" charset="0"/>
              </a:rPr>
              <a:t>—</a:t>
            </a:r>
            <a:br>
              <a:rPr lang="fr-CH" dirty="0">
                <a:latin typeface="Arial" charset="0"/>
              </a:rPr>
            </a:br>
            <a:endParaRPr lang="fr-CH" dirty="0">
              <a:latin typeface="Arial" charset="0"/>
            </a:endParaRPr>
          </a:p>
        </p:txBody>
      </p:sp>
    </p:spTree>
  </p:cSld>
  <p:clrMapOvr>
    <a:masterClrMapping/>
  </p:clrMapOvr>
  <p:transition advClick="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41"/>
          <p:cNvSpPr>
            <a:spLocks noGrp="1"/>
          </p:cNvSpPr>
          <p:nvPr>
            <p:ph type="body" sz="quarter" idx="12"/>
            <p:custDataLst>
              <p:tags r:id="rId1"/>
            </p:custDataLst>
          </p:nvPr>
        </p:nvSpPr>
        <p:spPr>
          <a:xfrm>
            <a:off x="457200" y="1628800"/>
            <a:ext cx="8242298" cy="2292935"/>
          </a:xfrm>
        </p:spPr>
        <p:txBody>
          <a:bodyPr>
            <a:normAutofit/>
          </a:bodyPr>
          <a:lstStyle/>
          <a:p>
            <a:pPr lvl="1" algn="just">
              <a:buClr>
                <a:srgbClr val="000000"/>
              </a:buClr>
            </a:pPr>
            <a:r>
              <a:rPr lang="fr-CH" sz="1800" dirty="0">
                <a:latin typeface="Times New Roman" pitchFamily="18" charset="0"/>
                <a:cs typeface="Times New Roman" pitchFamily="18" charset="0"/>
              </a:rPr>
              <a:t>Le Secrétariat du Grand Conseil est membre sociétaire de la Conférence des secrétaires des parlements, une société simple constituée de la majorité des parlements cantonaux. La Conférence a pour objectif de proposer une plateforme d'information ouverte à tous les parlements cantonaux, où sont publiées toutes les informations et données que ceux-ci jugeront pertinentes.</a:t>
            </a:r>
          </a:p>
          <a:p>
            <a:pPr lvl="1" algn="just">
              <a:buClr>
                <a:srgbClr val="000000"/>
              </a:buClr>
            </a:pPr>
            <a:r>
              <a:rPr lang="fr-CH" sz="1800" dirty="0">
                <a:latin typeface="Times New Roman" pitchFamily="18" charset="0"/>
                <a:cs typeface="Times New Roman" pitchFamily="18" charset="0"/>
              </a:rPr>
              <a:t>Le Secrétariat collabore également avec le secrétariat du Bureau interparlementaire de coordination BIC, notamment pour ce qui est du suivi des conventions intercantonales en cours de négociation/ratification.</a:t>
            </a:r>
          </a:p>
        </p:txBody>
      </p:sp>
      <p:sp>
        <p:nvSpPr>
          <p:cNvPr id="76810" name="Titel 46"/>
          <p:cNvSpPr>
            <a:spLocks noGrp="1"/>
          </p:cNvSpPr>
          <p:nvPr>
            <p:ph type="title" idx="4294967295"/>
            <p:custDataLst>
              <p:tags r:id="rId2"/>
            </p:custDataLst>
          </p:nvPr>
        </p:nvSpPr>
        <p:spPr>
          <a:xfrm>
            <a:off x="901700" y="404813"/>
            <a:ext cx="8242300" cy="949325"/>
          </a:xfrm>
        </p:spPr>
        <p:txBody>
          <a:bodyPr>
            <a:normAutofit fontScale="90000"/>
          </a:bodyPr>
          <a:lstStyle/>
          <a:p>
            <a:r>
              <a:rPr lang="fr-CH" dirty="0">
                <a:latin typeface="Arial" charset="0"/>
              </a:rPr>
              <a:t>15. Relations extérieures</a:t>
            </a:r>
            <a:br>
              <a:rPr lang="fr-CH" dirty="0">
                <a:solidFill>
                  <a:srgbClr val="0A74F4"/>
                </a:solidFill>
                <a:latin typeface="Arial" charset="0"/>
              </a:rPr>
            </a:br>
            <a:r>
              <a:rPr lang="fr-CH" dirty="0">
                <a:latin typeface="Arial" charset="0"/>
              </a:rPr>
              <a:t>—</a:t>
            </a:r>
          </a:p>
        </p:txBody>
      </p:sp>
    </p:spTree>
  </p:cSld>
  <p:clrMapOvr>
    <a:masterClrMapping/>
  </p:clrMapOvr>
  <p:transition advClick="0"/>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Textplatzhalter 41"/>
          <p:cNvSpPr>
            <a:spLocks noGrp="1"/>
          </p:cNvSpPr>
          <p:nvPr>
            <p:ph type="body" sz="quarter" idx="12"/>
            <p:custDataLst>
              <p:tags r:id="rId1"/>
            </p:custDataLst>
          </p:nvPr>
        </p:nvSpPr>
        <p:spPr>
          <a:xfrm>
            <a:off x="457200" y="1844824"/>
            <a:ext cx="8242298" cy="4092848"/>
          </a:xfrm>
        </p:spPr>
        <p:txBody>
          <a:bodyPr>
            <a:normAutofit lnSpcReduction="10000"/>
          </a:bodyPr>
          <a:lstStyle/>
          <a:p>
            <a:pPr lvl="1" algn="just"/>
            <a:r>
              <a:rPr lang="fr-CH" sz="1800" dirty="0">
                <a:latin typeface="Times New Roman" pitchFamily="18" charset="0"/>
                <a:cs typeface="Times New Roman" pitchFamily="18" charset="0"/>
              </a:rPr>
              <a:t>En vertu de la Convention sur la participation des parlements (CoParl), le Grand Conseil est représenté auprès de sept commissions interparlementaires de contrôle (CIP). Celles-ci vérifient respectivement la mise en œuvre de la Convention scolaire romande (CIP CSR), la détention pénale des adultes et des mineurs (CIP «détention pénale»), le Gymnase intercantonal de la Broye (CIP GYB), l’Hôpital intercantonal de la Broye (CIP HIB), la Haute école spécialisée de Suisse occidentale (CIP HES-SO), le Service intercantonal d’entretien du réseau autoroutier (CIP SIERA) et la Convention romande sur les jeux d’argent (CIP CORJA).</a:t>
            </a:r>
          </a:p>
          <a:p>
            <a:pPr lvl="1" algn="just"/>
            <a:r>
              <a:rPr lang="fr-CH" sz="1800" dirty="0">
                <a:latin typeface="Times New Roman" pitchFamily="18" charset="0"/>
                <a:cs typeface="Times New Roman" pitchFamily="18" charset="0"/>
              </a:rPr>
              <a:t>En 2023, le SGC a assumé la responsabilité du secrétariat de la CIP «détention pénale» et de la CIP GYB. Il a organisé pour ces deux organes quatre séances plénières ainsi que deux séances du Bureau de la CIP «détention pénale».</a:t>
            </a:r>
          </a:p>
          <a:p>
            <a:pPr lvl="1" algn="just"/>
            <a:r>
              <a:rPr lang="fr-CH" sz="1800" dirty="0">
                <a:latin typeface="Times New Roman" pitchFamily="18" charset="0"/>
                <a:cs typeface="Times New Roman" pitchFamily="18" charset="0"/>
              </a:rPr>
              <a:t>Le SGC organise les séances de préparation des délégations fribourgeoises auprès de certaines de ces commissions interparlementaires. En 2023, la délégation fribourgeoise auprès de la CIP HES-SO s’est ainsi réunie quatre fois et celle auprès de la CIP HIB, six fois. </a:t>
            </a:r>
          </a:p>
        </p:txBody>
      </p:sp>
      <p:sp>
        <p:nvSpPr>
          <p:cNvPr id="76810" name="Titel 46"/>
          <p:cNvSpPr>
            <a:spLocks noGrp="1"/>
          </p:cNvSpPr>
          <p:nvPr>
            <p:ph type="title" idx="4294967295"/>
            <p:custDataLst>
              <p:tags r:id="rId2"/>
            </p:custDataLst>
          </p:nvPr>
        </p:nvSpPr>
        <p:spPr>
          <a:xfrm>
            <a:off x="901700" y="476251"/>
            <a:ext cx="8242300" cy="864518"/>
          </a:xfrm>
        </p:spPr>
        <p:txBody>
          <a:bodyPr>
            <a:normAutofit fontScale="90000"/>
          </a:bodyPr>
          <a:lstStyle/>
          <a:p>
            <a:r>
              <a:rPr lang="fr-CH" dirty="0">
                <a:latin typeface="Arial" charset="0"/>
              </a:rPr>
              <a:t>16. Contrôle de gestion interparlementaire</a:t>
            </a:r>
            <a:br>
              <a:rPr lang="fr-CH" dirty="0">
                <a:latin typeface="Arial" charset="0"/>
              </a:rPr>
            </a:br>
            <a:r>
              <a:rPr lang="fr-CH" dirty="0">
                <a:latin typeface="Arial" charset="0"/>
              </a:rPr>
              <a:t>—</a:t>
            </a:r>
          </a:p>
        </p:txBody>
      </p:sp>
    </p:spTree>
  </p:cSld>
  <p:clrMapOvr>
    <a:masterClrMapping/>
  </p:clrMapOvr>
  <p:transition advClick="0"/>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Textplatzhalter 41"/>
          <p:cNvSpPr>
            <a:spLocks noGrp="1"/>
          </p:cNvSpPr>
          <p:nvPr>
            <p:ph type="body" sz="quarter" idx="12"/>
            <p:custDataLst>
              <p:tags r:id="rId1"/>
            </p:custDataLst>
          </p:nvPr>
        </p:nvSpPr>
        <p:spPr>
          <a:xfrm>
            <a:off x="457200" y="2252310"/>
            <a:ext cx="8242298" cy="561429"/>
          </a:xfrm>
        </p:spPr>
        <p:txBody>
          <a:bodyPr>
            <a:noAutofit/>
          </a:bodyPr>
          <a:lstStyle/>
          <a:p>
            <a:pPr lvl="1"/>
            <a:r>
              <a:rPr lang="fr-CH" sz="1800" dirty="0">
                <a:latin typeface="Times New Roman" pitchFamily="18" charset="0"/>
                <a:cs typeface="Times New Roman" pitchFamily="18" charset="0"/>
              </a:rPr>
              <a:t>Toujours en vertu de la CoParl, le Grand Conseil est régulièrement appelé à participer aux travaux de commissions interparlementaires chargées d’examiner des projets de conventions intercantonales (CIP de consultation).</a:t>
            </a:r>
          </a:p>
        </p:txBody>
      </p:sp>
      <p:sp>
        <p:nvSpPr>
          <p:cNvPr id="76810" name="Titel 46"/>
          <p:cNvSpPr>
            <a:spLocks noGrp="1"/>
          </p:cNvSpPr>
          <p:nvPr>
            <p:ph type="title" idx="4294967295"/>
            <p:custDataLst>
              <p:tags r:id="rId2"/>
            </p:custDataLst>
          </p:nvPr>
        </p:nvSpPr>
        <p:spPr>
          <a:xfrm>
            <a:off x="901700" y="692696"/>
            <a:ext cx="8242300" cy="561429"/>
          </a:xfrm>
        </p:spPr>
        <p:txBody>
          <a:bodyPr>
            <a:normAutofit fontScale="90000"/>
          </a:bodyPr>
          <a:lstStyle/>
          <a:p>
            <a:r>
              <a:rPr lang="fr-CH" dirty="0">
                <a:latin typeface="Arial" charset="0"/>
              </a:rPr>
              <a:t>17. Consultations interparlementaires</a:t>
            </a:r>
            <a:br>
              <a:rPr lang="fr-CH" dirty="0">
                <a:latin typeface="Arial" charset="0"/>
              </a:rPr>
            </a:br>
            <a:r>
              <a:rPr lang="fr-CH" dirty="0">
                <a:latin typeface="Arial" charset="0"/>
              </a:rPr>
              <a:t>—</a:t>
            </a:r>
          </a:p>
        </p:txBody>
      </p:sp>
    </p:spTree>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kt 7"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8" name="Objekt 7"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1202" name="Rectangle 2"/>
          <p:cNvSpPr>
            <a:spLocks noGrp="1"/>
          </p:cNvSpPr>
          <p:nvPr>
            <p:ph type="title"/>
            <p:custDataLst>
              <p:tags r:id="rId1"/>
            </p:custDataLst>
          </p:nvPr>
        </p:nvSpPr>
        <p:spPr>
          <a:xfrm>
            <a:off x="457200" y="476672"/>
            <a:ext cx="5770984" cy="893986"/>
          </a:xfrm>
        </p:spPr>
        <p:txBody>
          <a:bodyPr>
            <a:normAutofit fontScale="90000"/>
          </a:bodyPr>
          <a:lstStyle/>
          <a:p>
            <a:r>
              <a:rPr lang="fr-CH" dirty="0">
                <a:latin typeface="Arial" charset="0"/>
              </a:rPr>
              <a:t>Sommaire</a:t>
            </a:r>
            <a:br>
              <a:rPr lang="fr-CH" dirty="0"/>
            </a:br>
            <a:r>
              <a:rPr lang="fr-CH" dirty="0"/>
              <a:t>—</a:t>
            </a:r>
          </a:p>
        </p:txBody>
      </p:sp>
      <p:sp>
        <p:nvSpPr>
          <p:cNvPr id="5" name="Rectangle 3"/>
          <p:cNvSpPr txBox="1">
            <a:spLocks/>
          </p:cNvSpPr>
          <p:nvPr>
            <p:custDataLst>
              <p:tags r:id="rId2"/>
            </p:custDataLst>
          </p:nvPr>
        </p:nvSpPr>
        <p:spPr bwMode="auto">
          <a:xfrm>
            <a:off x="4313786" y="1680434"/>
            <a:ext cx="4608512" cy="360098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lang="fr-CH" sz="1800" dirty="0">
                <a:latin typeface="Times New Roman" pitchFamily="18" charset="0"/>
                <a:cs typeface="Times New Roman" pitchFamily="18" charset="0"/>
              </a:rPr>
              <a:t>Relations avec le Conseil d’Etat</a:t>
            </a:r>
            <a:endParaRPr kumimoji="0" lang="fr-CH" sz="18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kumimoji="0" lang="fr-CH" sz="18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Relations avec les médias</a:t>
            </a:r>
          </a:p>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kumimoji="0" lang="fr-CH" sz="1800" b="0" i="0" u="none" strike="noStrike" kern="1200" cap="none" spc="0" normalizeH="0" baseline="0" noProof="0" dirty="0" err="1">
                <a:ln>
                  <a:noFill/>
                </a:ln>
                <a:effectLst/>
                <a:uLnTx/>
                <a:uFillTx/>
                <a:latin typeface="Times New Roman" pitchFamily="18" charset="0"/>
                <a:cs typeface="Times New Roman" pitchFamily="18" charset="0"/>
              </a:rPr>
              <a:t>LInf</a:t>
            </a:r>
            <a:r>
              <a:rPr kumimoji="0" lang="fr-CH" sz="1800" b="0" i="0" u="none" strike="noStrike" kern="1200" cap="none" spc="0" normalizeH="0" baseline="0" noProof="0" dirty="0">
                <a:ln>
                  <a:noFill/>
                </a:ln>
                <a:effectLst/>
                <a:uLnTx/>
                <a:uFillTx/>
                <a:latin typeface="Times New Roman" pitchFamily="18" charset="0"/>
                <a:cs typeface="Times New Roman" pitchFamily="18" charset="0"/>
              </a:rPr>
              <a:t>, registre des </a:t>
            </a:r>
            <a:r>
              <a:rPr kumimoji="0" lang="fr-CH" sz="1800" b="0" i="0" u="none" strike="noStrike" kern="1200" cap="none" spc="0" normalizeH="0" baseline="0" noProof="0" dirty="0" err="1">
                <a:ln>
                  <a:noFill/>
                </a:ln>
                <a:effectLst/>
                <a:uLnTx/>
                <a:uFillTx/>
                <a:latin typeface="Times New Roman" pitchFamily="18" charset="0"/>
                <a:cs typeface="Times New Roman" pitchFamily="18" charset="0"/>
              </a:rPr>
              <a:t>intér</a:t>
            </a:r>
            <a:r>
              <a:rPr lang="fr-CH" sz="1800" dirty="0" err="1">
                <a:latin typeface="Times New Roman" pitchFamily="18" charset="0"/>
                <a:cs typeface="Times New Roman" pitchFamily="18" charset="0"/>
              </a:rPr>
              <a:t>êts</a:t>
            </a:r>
            <a:r>
              <a:rPr lang="fr-CH" sz="1800" dirty="0">
                <a:latin typeface="Times New Roman" pitchFamily="18" charset="0"/>
                <a:cs typeface="Times New Roman" pitchFamily="18" charset="0"/>
              </a:rPr>
              <a:t>, </a:t>
            </a:r>
            <a:r>
              <a:rPr lang="fr-CH" sz="1800" dirty="0" err="1">
                <a:latin typeface="Times New Roman" pitchFamily="18" charset="0"/>
                <a:cs typeface="Times New Roman" pitchFamily="18" charset="0"/>
              </a:rPr>
              <a:t>LFiPol</a:t>
            </a:r>
            <a:endParaRPr kumimoji="0" lang="fr-CH" sz="1800" b="0" i="0" u="none" strike="noStrike" kern="1200" cap="none" spc="0" normalizeH="0" baseline="0" noProof="0" dirty="0">
              <a:ln>
                <a:noFill/>
              </a:ln>
              <a:effectLst/>
              <a:uLnTx/>
              <a:uFillTx/>
              <a:latin typeface="Times New Roman" pitchFamily="18" charset="0"/>
              <a:cs typeface="Times New Roman" pitchFamily="18" charset="0"/>
            </a:endParaRPr>
          </a:p>
          <a:p>
            <a:pPr marL="361950" lvl="0" indent="-361950" algn="l">
              <a:spcAft>
                <a:spcPct val="50000"/>
              </a:spcAft>
              <a:buClr>
                <a:schemeClr val="tx1"/>
              </a:buClr>
              <a:buFont typeface="Lucida Grande" pitchFamily="-112" charset="0"/>
              <a:buAutoNum type="arabicPeriod" startAt="11"/>
              <a:defRPr/>
            </a:pPr>
            <a:r>
              <a:rPr lang="fr-CH" sz="1800" dirty="0">
                <a:latin typeface="Times New Roman" pitchFamily="18" charset="0"/>
                <a:cs typeface="Times New Roman" pitchFamily="18" charset="0"/>
              </a:rPr>
              <a:t>Informatica </a:t>
            </a:r>
            <a:r>
              <a:rPr lang="fr-CH" sz="1800" dirty="0" err="1">
                <a:latin typeface="Times New Roman" pitchFamily="18" charset="0"/>
                <a:cs typeface="Times New Roman" pitchFamily="18" charset="0"/>
              </a:rPr>
              <a:t>futuri</a:t>
            </a:r>
            <a:r>
              <a:rPr lang="fr-CH" sz="1800" dirty="0">
                <a:latin typeface="Times New Roman" pitchFamily="18" charset="0"/>
                <a:cs typeface="Times New Roman" pitchFamily="18" charset="0"/>
              </a:rPr>
              <a:t> </a:t>
            </a:r>
          </a:p>
          <a:p>
            <a:pPr marL="361950" lvl="0" indent="-361950" algn="l">
              <a:spcAft>
                <a:spcPct val="50000"/>
              </a:spcAft>
              <a:buClr>
                <a:schemeClr val="tx1"/>
              </a:buClr>
              <a:buFont typeface="Lucida Grande" pitchFamily="-112" charset="0"/>
              <a:buAutoNum type="arabicPeriod" startAt="11"/>
              <a:defRPr/>
            </a:pPr>
            <a:r>
              <a:rPr lang="fr-CH" sz="1800" dirty="0">
                <a:latin typeface="Times New Roman" pitchFamily="18" charset="0"/>
                <a:cs typeface="Times New Roman" pitchFamily="18" charset="0"/>
              </a:rPr>
              <a:t>Relations extérieures</a:t>
            </a:r>
          </a:p>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lang="fr-CH" sz="1800" dirty="0">
                <a:latin typeface="Times New Roman" pitchFamily="18" charset="0"/>
                <a:cs typeface="Times New Roman" pitchFamily="18" charset="0"/>
              </a:rPr>
              <a:t>Contrôle de gestion interparlementaire</a:t>
            </a:r>
            <a:endParaRPr kumimoji="0" lang="fr-CH" sz="18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lang="fr-CH" sz="1800" dirty="0">
                <a:latin typeface="Times New Roman" pitchFamily="18" charset="0"/>
                <a:cs typeface="Times New Roman" pitchFamily="18" charset="0"/>
              </a:rPr>
              <a:t>Consultations interparlementaires</a:t>
            </a:r>
            <a:endParaRPr kumimoji="0" lang="fr-CH" sz="18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lang="fr-CH" sz="1800" dirty="0">
                <a:latin typeface="Times New Roman" pitchFamily="18" charset="0"/>
                <a:cs typeface="Times New Roman" pitchFamily="18" charset="0"/>
              </a:rPr>
              <a:t>Manifestations</a:t>
            </a:r>
          </a:p>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kumimoji="0" lang="fr-CH" sz="18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Objectifs 2024</a:t>
            </a:r>
          </a:p>
        </p:txBody>
      </p:sp>
      <p:sp>
        <p:nvSpPr>
          <p:cNvPr id="4" name="Rectangle 3">
            <a:extLst>
              <a:ext uri="{FF2B5EF4-FFF2-40B4-BE49-F238E27FC236}">
                <a16:creationId xmlns:a16="http://schemas.microsoft.com/office/drawing/2014/main" id="{95CE35AC-D6BB-9BAC-6DC8-DAA7FADB7B2F}"/>
              </a:ext>
            </a:extLst>
          </p:cNvPr>
          <p:cNvSpPr>
            <a:spLocks noGrp="1"/>
          </p:cNvSpPr>
          <p:nvPr>
            <p:ph idx="1"/>
            <p:custDataLst>
              <p:tags r:id="rId3"/>
            </p:custDataLst>
          </p:nvPr>
        </p:nvSpPr>
        <p:spPr>
          <a:xfrm>
            <a:off x="457200" y="1628800"/>
            <a:ext cx="3682752" cy="4016484"/>
          </a:xfrm>
        </p:spPr>
        <p:txBody>
          <a:bodyPr>
            <a:normAutofit fontScale="77500" lnSpcReduction="20000"/>
          </a:bodyPr>
          <a:lstStyle/>
          <a:p>
            <a:pPr marL="361950" indent="-361950" defTabSz="457200" fontAlgn="base">
              <a:lnSpc>
                <a:spcPct val="120000"/>
              </a:lnSpc>
              <a:spcBef>
                <a:spcPct val="0"/>
              </a:spcBef>
              <a:buFont typeface="Lucida Grande" pitchFamily="-112" charset="0"/>
              <a:buAutoNum type="arabicPeriod"/>
              <a:defRPr/>
            </a:pPr>
            <a:r>
              <a:rPr lang="fr-CH" sz="2100" dirty="0">
                <a:latin typeface="Times New Roman" pitchFamily="18" charset="0"/>
                <a:ea typeface="ＭＳ Ｐゴシック" pitchFamily="-112" charset="-128"/>
                <a:cs typeface="Times New Roman" pitchFamily="18" charset="0"/>
              </a:rPr>
              <a:t>Personnel</a:t>
            </a:r>
          </a:p>
          <a:p>
            <a:pPr defTabSz="457200" fontAlgn="base">
              <a:lnSpc>
                <a:spcPct val="120000"/>
              </a:lnSpc>
              <a:spcBef>
                <a:spcPct val="0"/>
              </a:spcBef>
              <a:buFont typeface="Lucida Grande" pitchFamily="-112" charset="0"/>
              <a:buAutoNum type="arabicPeriod"/>
              <a:defRPr/>
            </a:pPr>
            <a:r>
              <a:rPr lang="fr-CH" sz="2100" dirty="0">
                <a:latin typeface="Times New Roman" pitchFamily="18" charset="0"/>
                <a:ea typeface="ＭＳ Ｐゴシック" pitchFamily="-112" charset="-128"/>
                <a:cs typeface="Times New Roman" pitchFamily="18" charset="0"/>
              </a:rPr>
              <a:t>Budget</a:t>
            </a:r>
          </a:p>
          <a:p>
            <a:pPr defTabSz="457200" fontAlgn="base">
              <a:lnSpc>
                <a:spcPct val="120000"/>
              </a:lnSpc>
              <a:spcBef>
                <a:spcPct val="0"/>
              </a:spcBef>
              <a:buFont typeface="Lucida Grande" pitchFamily="-112" charset="0"/>
              <a:buAutoNum type="arabicPeriod"/>
              <a:defRPr/>
            </a:pPr>
            <a:r>
              <a:rPr lang="fr-CH" sz="2100" dirty="0">
                <a:latin typeface="Times New Roman" pitchFamily="18" charset="0"/>
                <a:ea typeface="ＭＳ Ｐゴシック" pitchFamily="-112" charset="-128"/>
                <a:cs typeface="Times New Roman" pitchFamily="18" charset="0"/>
              </a:rPr>
              <a:t>Sessions</a:t>
            </a:r>
          </a:p>
          <a:p>
            <a:pPr defTabSz="457200" fontAlgn="base">
              <a:lnSpc>
                <a:spcPct val="120000"/>
              </a:lnSpc>
              <a:spcBef>
                <a:spcPct val="0"/>
              </a:spcBef>
              <a:buFont typeface="Lucida Grande" pitchFamily="-112" charset="0"/>
              <a:buAutoNum type="arabicPeriod"/>
              <a:defRPr/>
            </a:pPr>
            <a:r>
              <a:rPr lang="fr-CH" sz="2100" dirty="0">
                <a:latin typeface="Times New Roman" pitchFamily="18" charset="0"/>
                <a:ea typeface="ＭＳ Ｐゴシック" pitchFamily="-112" charset="-128"/>
                <a:cs typeface="Times New Roman" pitchFamily="18" charset="0"/>
              </a:rPr>
              <a:t>Bureau</a:t>
            </a:r>
          </a:p>
          <a:p>
            <a:pPr defTabSz="457200" fontAlgn="base">
              <a:lnSpc>
                <a:spcPct val="120000"/>
              </a:lnSpc>
              <a:spcBef>
                <a:spcPct val="0"/>
              </a:spcBef>
              <a:buFont typeface="Lucida Grande" pitchFamily="-112" charset="0"/>
              <a:buAutoNum type="arabicPeriod"/>
              <a:defRPr/>
            </a:pPr>
            <a:r>
              <a:rPr lang="fr-CH" sz="2100" dirty="0">
                <a:latin typeface="Times New Roman" pitchFamily="18" charset="0"/>
                <a:ea typeface="ＭＳ Ｐゴシック" pitchFamily="-112" charset="-128"/>
                <a:cs typeface="Times New Roman" pitchFamily="18" charset="0"/>
              </a:rPr>
              <a:t>Commissions</a:t>
            </a:r>
          </a:p>
          <a:p>
            <a:pPr defTabSz="457200" fontAlgn="base">
              <a:lnSpc>
                <a:spcPct val="120000"/>
              </a:lnSpc>
              <a:spcBef>
                <a:spcPct val="0"/>
              </a:spcBef>
              <a:buFont typeface="Lucida Grande" pitchFamily="-112" charset="0"/>
              <a:buAutoNum type="arabicPeriod"/>
              <a:defRPr/>
            </a:pPr>
            <a:r>
              <a:rPr lang="fr-CH" sz="2100" dirty="0">
                <a:latin typeface="Times New Roman" pitchFamily="18" charset="0"/>
                <a:ea typeface="ＭＳ Ｐゴシック" pitchFamily="-112" charset="-128"/>
                <a:cs typeface="Times New Roman" pitchFamily="18" charset="0"/>
              </a:rPr>
              <a:t>Bulletins du Grand Conseil</a:t>
            </a:r>
          </a:p>
          <a:p>
            <a:pPr defTabSz="457200" fontAlgn="base">
              <a:lnSpc>
                <a:spcPct val="120000"/>
              </a:lnSpc>
              <a:spcBef>
                <a:spcPct val="0"/>
              </a:spcBef>
              <a:buFont typeface="Lucida Grande" pitchFamily="-112" charset="0"/>
              <a:buAutoNum type="arabicPeriod"/>
              <a:defRPr/>
            </a:pPr>
            <a:r>
              <a:rPr lang="fr-CH" sz="2100" dirty="0">
                <a:latin typeface="Times New Roman" pitchFamily="18" charset="0"/>
                <a:ea typeface="ＭＳ Ｐゴシック" pitchFamily="-112" charset="-128"/>
                <a:cs typeface="Times New Roman" pitchFamily="18" charset="0"/>
              </a:rPr>
              <a:t>Instruments parlementaires</a:t>
            </a:r>
          </a:p>
          <a:p>
            <a:pPr defTabSz="457200" fontAlgn="base">
              <a:lnSpc>
                <a:spcPct val="120000"/>
              </a:lnSpc>
              <a:spcBef>
                <a:spcPct val="0"/>
              </a:spcBef>
              <a:buFont typeface="Lucida Grande" pitchFamily="-112" charset="0"/>
              <a:buAutoNum type="arabicPeriod"/>
              <a:defRPr/>
            </a:pPr>
            <a:r>
              <a:rPr lang="fr-CH" sz="2100" dirty="0">
                <a:latin typeface="Times New Roman" pitchFamily="18" charset="0"/>
                <a:ea typeface="ＭＳ Ｐゴシック" pitchFamily="-112" charset="-128"/>
                <a:cs typeface="Times New Roman" pitchFamily="18" charset="0"/>
              </a:rPr>
              <a:t>Motions populaires</a:t>
            </a:r>
          </a:p>
          <a:p>
            <a:pPr defTabSz="457200" fontAlgn="base">
              <a:lnSpc>
                <a:spcPct val="120000"/>
              </a:lnSpc>
              <a:spcBef>
                <a:spcPct val="0"/>
              </a:spcBef>
              <a:buFont typeface="Lucida Grande" pitchFamily="-112" charset="0"/>
              <a:buAutoNum type="arabicPeriod"/>
              <a:defRPr/>
            </a:pPr>
            <a:r>
              <a:rPr lang="fr-CH" sz="2100" dirty="0">
                <a:latin typeface="Times New Roman" pitchFamily="18" charset="0"/>
                <a:ea typeface="ＭＳ Ｐゴシック" pitchFamily="-112" charset="-128"/>
                <a:cs typeface="Times New Roman" pitchFamily="18" charset="0"/>
              </a:rPr>
              <a:t>Elections</a:t>
            </a:r>
          </a:p>
          <a:p>
            <a:pPr defTabSz="457200" fontAlgn="base">
              <a:lnSpc>
                <a:spcPct val="120000"/>
              </a:lnSpc>
              <a:spcBef>
                <a:spcPct val="0"/>
              </a:spcBef>
              <a:buFont typeface="Lucida Grande" pitchFamily="-112" charset="0"/>
              <a:buAutoNum type="arabicPeriod"/>
              <a:defRPr/>
            </a:pPr>
            <a:r>
              <a:rPr lang="fr-CH" sz="2100" dirty="0">
                <a:latin typeface="Times New Roman" pitchFamily="18" charset="0"/>
                <a:ea typeface="ＭＳ Ｐゴシック" pitchFamily="-112" charset="-128"/>
                <a:cs typeface="Times New Roman" pitchFamily="18" charset="0"/>
              </a:rPr>
              <a:t>Affaires courantes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4" imgW="0" imgH="0" progId="">
                  <p:embed/>
                </p:oleObj>
              </mc:Choice>
              <mc:Fallback>
                <p:oleObj name="think-cell Slide" r:id="rId4"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 name="Espace réservé du contenu 11"/>
          <p:cNvSpPr>
            <a:spLocks noGrp="1"/>
          </p:cNvSpPr>
          <p:nvPr>
            <p:ph idx="1"/>
          </p:nvPr>
        </p:nvSpPr>
        <p:spPr>
          <a:xfrm>
            <a:off x="457200" y="1327200"/>
            <a:ext cx="8242300" cy="3077766"/>
          </a:xfrm>
        </p:spPr>
        <p:txBody>
          <a:bodyPr/>
          <a:lstStyle/>
          <a:p>
            <a:pPr>
              <a:buNone/>
            </a:pPr>
            <a:r>
              <a:rPr lang="fr-CH" sz="1800" dirty="0">
                <a:latin typeface="Times New Roman" pitchFamily="18" charset="0"/>
                <a:cs typeface="Times New Roman" pitchFamily="18" charset="0"/>
              </a:rPr>
              <a:t>	</a:t>
            </a:r>
          </a:p>
          <a:p>
            <a:pPr marL="0" indent="0">
              <a:buNone/>
            </a:pPr>
            <a:r>
              <a:rPr lang="fr-CH" sz="1800" dirty="0">
                <a:latin typeface="Times New Roman" pitchFamily="18" charset="0"/>
                <a:cs typeface="Times New Roman" pitchFamily="18" charset="0"/>
              </a:rPr>
              <a:t>Durant l’année 2023,</a:t>
            </a:r>
            <a:r>
              <a:rPr lang="fr-CH" sz="1800" dirty="0">
                <a:solidFill>
                  <a:srgbClr val="00B050"/>
                </a:solidFill>
                <a:latin typeface="Times New Roman" pitchFamily="18" charset="0"/>
                <a:cs typeface="Times New Roman" pitchFamily="18" charset="0"/>
              </a:rPr>
              <a:t> </a:t>
            </a:r>
            <a:r>
              <a:rPr lang="fr-CH" sz="1800" dirty="0">
                <a:latin typeface="Times New Roman" pitchFamily="18" charset="0"/>
                <a:cs typeface="Times New Roman" pitchFamily="18" charset="0"/>
              </a:rPr>
              <a:t>le Secrétariat du Grand Conseil a organisé : </a:t>
            </a:r>
          </a:p>
          <a:p>
            <a:pPr marL="285750" indent="-285750">
              <a:buFont typeface="Arial" panose="020B0604020202020204" pitchFamily="34" charset="0"/>
              <a:buChar char="•"/>
            </a:pPr>
            <a:r>
              <a:rPr lang="fr-CH" sz="1800" dirty="0">
                <a:latin typeface="Times New Roman" pitchFamily="18" charset="0"/>
                <a:cs typeface="Times New Roman" pitchFamily="18" charset="0"/>
              </a:rPr>
              <a:t>la rencontre avec les membres du Bureau d’Appenzell, </a:t>
            </a:r>
          </a:p>
          <a:p>
            <a:pPr marL="285750" indent="-285750">
              <a:buFont typeface="Arial" panose="020B0604020202020204" pitchFamily="34" charset="0"/>
              <a:buChar char="•"/>
            </a:pPr>
            <a:r>
              <a:rPr lang="fr-CH" sz="1800" dirty="0">
                <a:latin typeface="Times New Roman" pitchFamily="18" charset="0"/>
                <a:cs typeface="Times New Roman" pitchFamily="18" charset="0"/>
              </a:rPr>
              <a:t>la sortie d’été commune à Estavayer-le-Lac.</a:t>
            </a:r>
          </a:p>
          <a:p>
            <a:pPr marL="285750" indent="-285750">
              <a:buFont typeface="Arial" panose="020B0604020202020204" pitchFamily="34" charset="0"/>
              <a:buChar char="•"/>
            </a:pPr>
            <a:endParaRPr lang="fr-CH" sz="1800" dirty="0">
              <a:latin typeface="Times New Roman" pitchFamily="18" charset="0"/>
              <a:cs typeface="Times New Roman" pitchFamily="18" charset="0"/>
            </a:endParaRPr>
          </a:p>
          <a:p>
            <a:pPr marL="285750" indent="-285750">
              <a:buFont typeface="Arial" panose="020B0604020202020204" pitchFamily="34" charset="0"/>
              <a:buChar char="•"/>
            </a:pPr>
            <a:endParaRPr lang="fr-CH" sz="1800" dirty="0">
              <a:latin typeface="Times New Roman" pitchFamily="18" charset="0"/>
              <a:cs typeface="Times New Roman" pitchFamily="18" charset="0"/>
            </a:endParaRPr>
          </a:p>
          <a:p>
            <a:pPr marL="1587" lvl="1" indent="0">
              <a:spcAft>
                <a:spcPts val="0"/>
              </a:spcAft>
              <a:buNone/>
            </a:pPr>
            <a:endParaRPr lang="fr-CH" sz="1800" dirty="0">
              <a:latin typeface="Times New Roman" pitchFamily="18" charset="0"/>
              <a:cs typeface="Times New Roman" pitchFamily="18" charset="0"/>
            </a:endParaRPr>
          </a:p>
          <a:p>
            <a:pPr lvl="1">
              <a:buNone/>
            </a:pPr>
            <a:endParaRPr lang="fr-CH" dirty="0">
              <a:latin typeface="Times New Roman" pitchFamily="18" charset="0"/>
              <a:cs typeface="Times New Roman" pitchFamily="18" charset="0"/>
            </a:endParaRPr>
          </a:p>
        </p:txBody>
      </p:sp>
      <p:sp>
        <p:nvSpPr>
          <p:cNvPr id="76810" name="Titel 46"/>
          <p:cNvSpPr>
            <a:spLocks noGrp="1"/>
          </p:cNvSpPr>
          <p:nvPr>
            <p:ph type="title"/>
            <p:custDataLst>
              <p:tags r:id="rId1"/>
            </p:custDataLst>
          </p:nvPr>
        </p:nvSpPr>
        <p:spPr>
          <a:xfrm>
            <a:off x="457200" y="304800"/>
            <a:ext cx="8242300" cy="1897955"/>
          </a:xfrm>
        </p:spPr>
        <p:txBody>
          <a:bodyPr>
            <a:normAutofit fontScale="90000"/>
          </a:bodyPr>
          <a:lstStyle/>
          <a:p>
            <a:r>
              <a:rPr lang="fr-CH" dirty="0">
                <a:latin typeface="Arial" charset="0"/>
              </a:rPr>
              <a:t>18. Manifestations</a:t>
            </a:r>
            <a:br>
              <a:rPr lang="fr-CH" dirty="0">
                <a:latin typeface="Arial" charset="0"/>
              </a:rPr>
            </a:br>
            <a:r>
              <a:rPr lang="fr-CH" dirty="0">
                <a:latin typeface="Arial" charset="0"/>
              </a:rPr>
              <a:t>—</a:t>
            </a:r>
            <a:br>
              <a:rPr lang="fr-CH" dirty="0">
                <a:latin typeface="Arial" charset="0"/>
              </a:rPr>
            </a:br>
            <a:br>
              <a:rPr lang="fr-CH" dirty="0">
                <a:latin typeface="Arial" charset="0"/>
              </a:rPr>
            </a:br>
            <a:endParaRPr lang="fr-CH" dirty="0">
              <a:latin typeface="Arial" charset="0"/>
            </a:endParaRPr>
          </a:p>
        </p:txBody>
      </p:sp>
    </p:spTree>
  </p:cSld>
  <p:clrMapOvr>
    <a:masterClrMapping/>
  </p:clrMapOvr>
  <p:transition advClick="0"/>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4" imgW="0" imgH="0" progId="">
                  <p:embed/>
                </p:oleObj>
              </mc:Choice>
              <mc:Fallback>
                <p:oleObj name="think-cell Slide" r:id="rId4"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 name="Espace réservé du contenu 11"/>
          <p:cNvSpPr>
            <a:spLocks noGrp="1"/>
          </p:cNvSpPr>
          <p:nvPr>
            <p:ph idx="1"/>
          </p:nvPr>
        </p:nvSpPr>
        <p:spPr>
          <a:xfrm>
            <a:off x="457200" y="1327200"/>
            <a:ext cx="8242300" cy="2354491"/>
          </a:xfrm>
        </p:spPr>
        <p:txBody>
          <a:bodyPr/>
          <a:lstStyle/>
          <a:p>
            <a:pPr lvl="1">
              <a:buNone/>
            </a:pPr>
            <a:r>
              <a:rPr lang="fr-CH" sz="1800" dirty="0">
                <a:latin typeface="Times New Roman" pitchFamily="18" charset="0"/>
                <a:cs typeface="Times New Roman" pitchFamily="18" charset="0"/>
              </a:rPr>
              <a:t>En 2024, le Secrétariat du Grand Conseil se chargera notamment:</a:t>
            </a:r>
          </a:p>
          <a:p>
            <a:pPr lvl="1">
              <a:buNone/>
            </a:pPr>
            <a:endParaRPr lang="fr-CH" sz="1800" dirty="0">
              <a:latin typeface="Times New Roman" pitchFamily="18" charset="0"/>
              <a:cs typeface="Times New Roman" pitchFamily="18" charset="0"/>
            </a:endParaRPr>
          </a:p>
          <a:p>
            <a:pPr lvl="1"/>
            <a:r>
              <a:rPr lang="fr-CH" sz="1800" dirty="0">
                <a:latin typeface="Times New Roman" pitchFamily="18" charset="0"/>
                <a:cs typeface="Times New Roman" pitchFamily="18" charset="0"/>
              </a:rPr>
              <a:t>de la refonte du site «Parlinfo»;</a:t>
            </a:r>
          </a:p>
          <a:p>
            <a:pPr lvl="1"/>
            <a:r>
              <a:rPr lang="fr-CH" sz="1800" dirty="0">
                <a:latin typeface="Times New Roman" pitchFamily="18" charset="0"/>
                <a:cs typeface="Times New Roman" pitchFamily="18" charset="0"/>
              </a:rPr>
              <a:t>de la poursuite de l’amélioration de la visibilité du Grand Conseil en tant que première autorité du canton (communication institutionnelle du Grand Conseil, développement d’une plateforme). </a:t>
            </a:r>
          </a:p>
          <a:p>
            <a:pPr marL="1587" lvl="1" indent="0">
              <a:buNone/>
            </a:pPr>
            <a:r>
              <a:rPr lang="fr-CH" sz="1800" dirty="0">
                <a:latin typeface="Times New Roman" pitchFamily="18" charset="0"/>
                <a:cs typeface="Times New Roman" pitchFamily="18" charset="0"/>
              </a:rPr>
              <a:t> </a:t>
            </a:r>
          </a:p>
          <a:p>
            <a:pPr lvl="1"/>
            <a:endParaRPr lang="fr-CH" dirty="0"/>
          </a:p>
        </p:txBody>
      </p:sp>
      <p:sp>
        <p:nvSpPr>
          <p:cNvPr id="76810" name="Titel 46"/>
          <p:cNvSpPr>
            <a:spLocks noGrp="1"/>
          </p:cNvSpPr>
          <p:nvPr>
            <p:ph type="title"/>
            <p:custDataLst>
              <p:tags r:id="rId1"/>
            </p:custDataLst>
          </p:nvPr>
        </p:nvSpPr>
        <p:spPr>
          <a:xfrm>
            <a:off x="457200" y="304800"/>
            <a:ext cx="8242300" cy="984885"/>
          </a:xfrm>
        </p:spPr>
        <p:txBody>
          <a:bodyPr>
            <a:normAutofit fontScale="90000"/>
          </a:bodyPr>
          <a:lstStyle/>
          <a:p>
            <a:r>
              <a:rPr lang="fr-CH" dirty="0">
                <a:latin typeface="Arial" charset="0"/>
              </a:rPr>
              <a:t>19. Objectifs 2024</a:t>
            </a:r>
            <a:br>
              <a:rPr lang="fr-CH" dirty="0">
                <a:latin typeface="Arial" charset="0"/>
              </a:rPr>
            </a:br>
            <a:r>
              <a:rPr lang="fr-CH" dirty="0">
                <a:latin typeface="Arial" charset="0"/>
              </a:rPr>
              <a:t>—</a:t>
            </a:r>
          </a:p>
        </p:txBody>
      </p:sp>
    </p:spTree>
  </p:cSld>
  <p:clrMapOvr>
    <a:masterClrMapping/>
  </p:clrMapOvr>
  <p:transition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kt 4"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5" name="Objekt 4"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8" name="Text Placeholder 27"/>
          <p:cNvSpPr>
            <a:spLocks noGrp="1"/>
          </p:cNvSpPr>
          <p:nvPr>
            <p:ph type="body" sz="quarter" idx="12"/>
            <p:custDataLst>
              <p:tags r:id="rId1"/>
            </p:custDataLst>
          </p:nvPr>
        </p:nvSpPr>
        <p:spPr>
          <a:xfrm>
            <a:off x="433387" y="1124744"/>
            <a:ext cx="8242300" cy="4477123"/>
          </a:xfrm>
        </p:spPr>
        <p:txBody>
          <a:bodyPr/>
          <a:lstStyle/>
          <a:p>
            <a:pPr marL="0" indent="176213">
              <a:spcAft>
                <a:spcPts val="0"/>
              </a:spcAft>
              <a:buNone/>
              <a:tabLst>
                <a:tab pos="4572000" algn="l"/>
                <a:tab pos="5287963" algn="l"/>
              </a:tabLst>
            </a:pPr>
            <a:r>
              <a:rPr lang="fr-CH" sz="1400" b="1" dirty="0">
                <a:latin typeface="+mn-lt"/>
                <a:cs typeface="Times New Roman" pitchFamily="18" charset="0"/>
              </a:rPr>
              <a:t>Personnel fixe:</a:t>
            </a:r>
            <a:r>
              <a:rPr lang="fr-CH" sz="1400" b="1" dirty="0">
                <a:solidFill>
                  <a:srgbClr val="FF0000"/>
                </a:solidFill>
                <a:latin typeface="+mn-lt"/>
                <a:cs typeface="Times New Roman" pitchFamily="18" charset="0"/>
              </a:rPr>
              <a:t> </a:t>
            </a:r>
            <a:r>
              <a:rPr lang="fr-CH" sz="1400" b="1" dirty="0">
                <a:latin typeface="+mn-lt"/>
                <a:cs typeface="Times New Roman" pitchFamily="18" charset="0"/>
              </a:rPr>
              <a:t>7.8 EPT</a:t>
            </a:r>
          </a:p>
          <a:p>
            <a:pPr marL="0" indent="176213">
              <a:spcAft>
                <a:spcPts val="0"/>
              </a:spcAft>
              <a:buNone/>
              <a:tabLst>
                <a:tab pos="4572000" algn="l"/>
                <a:tab pos="5287963" algn="l"/>
              </a:tabLst>
            </a:pPr>
            <a:r>
              <a:rPr lang="fr-CH" sz="1400" dirty="0">
                <a:latin typeface="Times New Roman" pitchFamily="18" charset="0"/>
                <a:cs typeface="Times New Roman" pitchFamily="18" charset="0"/>
              </a:rPr>
              <a:t>1 secrétaire générale	1	EPT</a:t>
            </a:r>
          </a:p>
          <a:p>
            <a:pPr marL="0" indent="176213">
              <a:spcAft>
                <a:spcPts val="0"/>
              </a:spcAft>
              <a:buNone/>
              <a:tabLst>
                <a:tab pos="4572000" algn="l"/>
                <a:tab pos="5287963" algn="l"/>
              </a:tabLst>
            </a:pPr>
            <a:r>
              <a:rPr lang="fr-CH" sz="1400" dirty="0">
                <a:latin typeface="Times New Roman" pitchFamily="18" charset="0"/>
                <a:cs typeface="Times New Roman" pitchFamily="18" charset="0"/>
              </a:rPr>
              <a:t>1 secrétaire général adjoint	0.9</a:t>
            </a:r>
            <a:r>
              <a:rPr lang="fr-CH" sz="1400" dirty="0">
                <a:solidFill>
                  <a:schemeClr val="bg1"/>
                </a:solidFill>
                <a:latin typeface="Times New Roman" pitchFamily="18" charset="0"/>
                <a:cs typeface="Times New Roman" pitchFamily="18" charset="0"/>
              </a:rPr>
              <a:t>0.9</a:t>
            </a:r>
            <a:r>
              <a:rPr lang="fr-CH" sz="1400" dirty="0">
                <a:latin typeface="Times New Roman" pitchFamily="18" charset="0"/>
                <a:cs typeface="Times New Roman" pitchFamily="18" charset="0"/>
              </a:rPr>
              <a:t>	EPT</a:t>
            </a:r>
          </a:p>
          <a:p>
            <a:pPr marL="0" indent="176213">
              <a:spcAft>
                <a:spcPts val="0"/>
              </a:spcAft>
              <a:buNone/>
              <a:tabLst>
                <a:tab pos="4572000" algn="l"/>
                <a:tab pos="5287963" algn="l"/>
              </a:tabLst>
            </a:pPr>
            <a:r>
              <a:rPr lang="fr-CH" sz="1400" dirty="0">
                <a:latin typeface="Times New Roman" pitchFamily="18" charset="0"/>
                <a:cs typeface="Times New Roman" pitchFamily="18" charset="0"/>
              </a:rPr>
              <a:t>2 secrétaires parlementaires	2	EPT</a:t>
            </a:r>
          </a:p>
          <a:p>
            <a:pPr marL="0" indent="176213">
              <a:spcAft>
                <a:spcPts val="0"/>
              </a:spcAft>
              <a:buNone/>
              <a:tabLst>
                <a:tab pos="4572000" algn="l"/>
                <a:tab pos="5287963" algn="l"/>
              </a:tabLst>
            </a:pPr>
            <a:r>
              <a:rPr lang="fr-CH" sz="1400" dirty="0">
                <a:latin typeface="Times New Roman" pitchFamily="18" charset="0"/>
                <a:cs typeface="Times New Roman" pitchFamily="18" charset="0"/>
              </a:rPr>
              <a:t>1 assistante de direction + 1 secrétaire de direction	1.5	EPT</a:t>
            </a:r>
          </a:p>
          <a:p>
            <a:pPr marL="0" indent="176213">
              <a:spcAft>
                <a:spcPts val="0"/>
              </a:spcAft>
              <a:buNone/>
              <a:tabLst>
                <a:tab pos="4572000" algn="l"/>
                <a:tab pos="5287963" algn="l"/>
              </a:tabLst>
            </a:pPr>
            <a:r>
              <a:rPr lang="fr-CH" sz="1400" dirty="0">
                <a:latin typeface="Times New Roman" pitchFamily="18" charset="0"/>
                <a:cs typeface="Times New Roman" pitchFamily="18" charset="0"/>
              </a:rPr>
              <a:t>1 huissière	0.6	EPT</a:t>
            </a:r>
          </a:p>
          <a:p>
            <a:pPr marL="0" indent="176213">
              <a:spcAft>
                <a:spcPts val="0"/>
              </a:spcAft>
              <a:buNone/>
              <a:tabLst>
                <a:tab pos="4572000" algn="l"/>
                <a:tab pos="5287963" algn="l"/>
              </a:tabLst>
            </a:pPr>
            <a:r>
              <a:rPr lang="fr-CH" sz="1400" dirty="0">
                <a:latin typeface="Times New Roman" pitchFamily="18" charset="0"/>
                <a:cs typeface="Times New Roman" pitchFamily="18" charset="0"/>
              </a:rPr>
              <a:t>1 intendant	0.8	EPT</a:t>
            </a:r>
          </a:p>
          <a:p>
            <a:pPr marL="0" indent="176213">
              <a:spcAft>
                <a:spcPts val="0"/>
              </a:spcAft>
              <a:buNone/>
              <a:tabLst>
                <a:tab pos="4572000" algn="l"/>
                <a:tab pos="5287963" algn="l"/>
              </a:tabLst>
            </a:pPr>
            <a:r>
              <a:rPr lang="fr-CH" sz="1400" dirty="0">
                <a:latin typeface="Times New Roman" pitchFamily="18" charset="0"/>
                <a:cs typeface="Times New Roman" pitchFamily="18" charset="0"/>
              </a:rPr>
              <a:t>1 responsable informatique	1 	EPT</a:t>
            </a:r>
          </a:p>
          <a:p>
            <a:pPr algn="just">
              <a:spcAft>
                <a:spcPts val="0"/>
              </a:spcAft>
              <a:tabLst>
                <a:tab pos="4572000" algn="l"/>
                <a:tab pos="5287963" algn="l"/>
              </a:tabLst>
            </a:pPr>
            <a:r>
              <a:rPr lang="fr-FR" sz="1400" dirty="0">
                <a:latin typeface="Times New Roman" pitchFamily="18" charset="0"/>
                <a:cs typeface="Times New Roman" pitchFamily="18" charset="0"/>
              </a:rPr>
              <a:t>Le Secrétariat du Grand Conseil (ci-après : SGC) a enregistré un départ : celui de Mme Annick Berger, huissière,  (à 60%)  qui a démissionné le 31 décembre 2023, après deux années d’activité. Il sied de noter que le personnel administratif du SGC n’a pas ménagé ses efforts pour pallier l’absence de Mme Berger, absence qui a duré plus de dix mois. Par ailleurs, le 1er février 2023, le SGC a engagé un nouveau collaborateur, M. Eric Proença, intendant de l’Hôtel cantonal, qui officie à 100% depuis le 1</a:t>
            </a:r>
            <a:r>
              <a:rPr lang="fr-FR" sz="1400" baseline="30000" dirty="0">
                <a:latin typeface="Times New Roman" pitchFamily="18" charset="0"/>
                <a:cs typeface="Times New Roman" pitchFamily="18" charset="0"/>
              </a:rPr>
              <a:t>er</a:t>
            </a:r>
            <a:r>
              <a:rPr lang="fr-FR" sz="1400" dirty="0">
                <a:latin typeface="Times New Roman" pitchFamily="18" charset="0"/>
                <a:cs typeface="Times New Roman" pitchFamily="18" charset="0"/>
              </a:rPr>
              <a:t> août.  </a:t>
            </a:r>
            <a:endParaRPr lang="fr-CH" sz="1400" b="1" dirty="0">
              <a:latin typeface="+mn-lt"/>
              <a:cs typeface="Times New Roman" pitchFamily="18" charset="0"/>
            </a:endParaRPr>
          </a:p>
          <a:p>
            <a:pPr hangingPunct="0">
              <a:spcAft>
                <a:spcPts val="0"/>
              </a:spcAft>
              <a:tabLst>
                <a:tab pos="2155825" algn="l"/>
                <a:tab pos="2511425" algn="l"/>
              </a:tabLst>
            </a:pPr>
            <a:r>
              <a:rPr lang="fr-CH" sz="1400" dirty="0">
                <a:latin typeface="Times New Roman" pitchFamily="18" charset="0"/>
                <a:cs typeface="Times New Roman" pitchFamily="18" charset="0"/>
              </a:rPr>
              <a:t>Selon la convention du 18 décembre 2018 relative aux prestations de la Chancellerie d’Etat en faveur du Secrétariat du Grand Conseil et vice-versa, il y a lieu de rappeler ceci:</a:t>
            </a:r>
          </a:p>
          <a:p>
            <a:pPr hangingPunct="0">
              <a:spcAft>
                <a:spcPts val="0"/>
              </a:spcAft>
              <a:tabLst>
                <a:tab pos="2155825" algn="l"/>
                <a:tab pos="2511425" algn="l"/>
              </a:tabLst>
            </a:pPr>
            <a:endParaRPr lang="fr-FR" sz="1400" dirty="0">
              <a:latin typeface="Times New Roman" pitchFamily="18" charset="0"/>
              <a:cs typeface="Times New Roman" pitchFamily="18" charset="0"/>
            </a:endParaRPr>
          </a:p>
        </p:txBody>
      </p:sp>
      <p:sp>
        <p:nvSpPr>
          <p:cNvPr id="13" name="ZoneTexte 12"/>
          <p:cNvSpPr txBox="1"/>
          <p:nvPr/>
        </p:nvSpPr>
        <p:spPr>
          <a:xfrm>
            <a:off x="594055" y="5392524"/>
            <a:ext cx="5270606" cy="861774"/>
          </a:xfrm>
          <a:prstGeom prst="rect">
            <a:avLst/>
          </a:prstGeom>
        </p:spPr>
        <p:txBody>
          <a:bodyPr vert="horz" wrap="square" lIns="0" tIns="0" rIns="0" bIns="0" rtlCol="0">
            <a:spAutoFit/>
          </a:bodyPr>
          <a:lstStyle/>
          <a:p>
            <a:pPr algn="just" hangingPunct="0">
              <a:spcAft>
                <a:spcPts val="0"/>
              </a:spcAft>
              <a:tabLst>
                <a:tab pos="1792288" algn="l"/>
                <a:tab pos="2154238" algn="l"/>
              </a:tabLst>
            </a:pPr>
            <a:r>
              <a:rPr lang="fr-CH" sz="1400" b="1" dirty="0">
                <a:latin typeface="+mn-lt"/>
                <a:cs typeface="Times New Roman" pitchFamily="18" charset="0"/>
              </a:rPr>
              <a:t>Personnel complémentaire, auxiliaire et temporaire :  0.6</a:t>
            </a:r>
            <a:endParaRPr lang="fr-CH" sz="1400" b="1" dirty="0">
              <a:highlight>
                <a:srgbClr val="FFFF00"/>
              </a:highlight>
              <a:latin typeface="+mn-lt"/>
              <a:cs typeface="Times New Roman" pitchFamily="18" charset="0"/>
            </a:endParaRPr>
          </a:p>
          <a:p>
            <a:pPr lvl="0" algn="just" hangingPunct="0">
              <a:spcAft>
                <a:spcPts val="0"/>
              </a:spcAft>
              <a:tabLst>
                <a:tab pos="1792288" algn="l"/>
                <a:tab pos="2154238" algn="l"/>
              </a:tabLst>
            </a:pPr>
            <a:r>
              <a:rPr lang="fr-FR" sz="1400" dirty="0">
                <a:latin typeface="Times New Roman" pitchFamily="18" charset="0"/>
                <a:cs typeface="Times New Roman" pitchFamily="18" charset="0"/>
              </a:rPr>
              <a:t>Secteur traduction	0.15	EPT</a:t>
            </a:r>
            <a:endParaRPr lang="fr-CH" sz="1400" dirty="0">
              <a:latin typeface="Times New Roman" pitchFamily="18" charset="0"/>
              <a:cs typeface="Times New Roman" pitchFamily="18" charset="0"/>
            </a:endParaRPr>
          </a:p>
          <a:p>
            <a:pPr lvl="0" algn="just" hangingPunct="0">
              <a:spcAft>
                <a:spcPts val="0"/>
              </a:spcAft>
              <a:tabLst>
                <a:tab pos="1792288" algn="l"/>
                <a:tab pos="2154238" algn="l"/>
              </a:tabLst>
            </a:pPr>
            <a:r>
              <a:rPr lang="fr-FR" sz="1400" dirty="0">
                <a:latin typeface="Times New Roman" pitchFamily="18" charset="0"/>
                <a:cs typeface="Times New Roman" pitchFamily="18" charset="0"/>
              </a:rPr>
              <a:t>Secteur comptabilité	0.10	EPT</a:t>
            </a:r>
          </a:p>
          <a:p>
            <a:pPr lvl="0" algn="just" hangingPunct="0">
              <a:spcAft>
                <a:spcPts val="0"/>
              </a:spcAft>
              <a:tabLst>
                <a:tab pos="1792288" algn="l"/>
                <a:tab pos="2154238" algn="l"/>
              </a:tabLst>
            </a:pPr>
            <a:r>
              <a:rPr lang="fr-FR" sz="1400" dirty="0">
                <a:latin typeface="Times New Roman" pitchFamily="18" charset="0"/>
                <a:cs typeface="Times New Roman" pitchFamily="18" charset="0"/>
              </a:rPr>
              <a:t>Secteur huissiers 	0.10 EPT</a:t>
            </a:r>
          </a:p>
        </p:txBody>
      </p:sp>
      <p:sp>
        <p:nvSpPr>
          <p:cNvPr id="14" name="ZoneTexte 13"/>
          <p:cNvSpPr txBox="1"/>
          <p:nvPr/>
        </p:nvSpPr>
        <p:spPr>
          <a:xfrm>
            <a:off x="5796136" y="5401960"/>
            <a:ext cx="2376264" cy="861774"/>
          </a:xfrm>
          <a:prstGeom prst="rect">
            <a:avLst/>
          </a:prstGeom>
        </p:spPr>
        <p:txBody>
          <a:bodyPr vert="horz" wrap="square" lIns="0" tIns="0" rIns="0" bIns="0" rtlCol="0">
            <a:spAutoFit/>
          </a:bodyPr>
          <a:lstStyle/>
          <a:p>
            <a:pPr algn="l" defTabSz="180975" hangingPunct="0">
              <a:spcAft>
                <a:spcPts val="0"/>
              </a:spcAft>
              <a:tabLst>
                <a:tab pos="2603500" algn="l"/>
                <a:tab pos="3051175" algn="l"/>
              </a:tabLst>
            </a:pPr>
            <a:r>
              <a:rPr lang="fr-FR" sz="1400" b="1" dirty="0">
                <a:cs typeface="Times New Roman" pitchFamily="18" charset="0"/>
              </a:rPr>
              <a:t>Auxiliaire</a:t>
            </a:r>
          </a:p>
          <a:p>
            <a:pPr algn="l" defTabSz="180975" hangingPunct="0">
              <a:spcAft>
                <a:spcPts val="0"/>
              </a:spcAft>
              <a:tabLst>
                <a:tab pos="2603500" algn="l"/>
                <a:tab pos="3051175" algn="l"/>
              </a:tabLst>
            </a:pPr>
            <a:r>
              <a:rPr lang="fr-FR" sz="1400" dirty="0" err="1">
                <a:latin typeface="Times New Roman" pitchFamily="18" charset="0"/>
                <a:cs typeface="Times New Roman" pitchFamily="18" charset="0"/>
              </a:rPr>
              <a:t>Retranscriptrices</a:t>
            </a:r>
            <a:r>
              <a:rPr lang="fr-FR" sz="1400" dirty="0">
                <a:latin typeface="Times New Roman" pitchFamily="18" charset="0"/>
                <a:cs typeface="Times New Roman" pitchFamily="18" charset="0"/>
              </a:rPr>
              <a:t>           0.25 EPT</a:t>
            </a:r>
          </a:p>
          <a:p>
            <a:pPr algn="l" defTabSz="180975" hangingPunct="0">
              <a:spcAft>
                <a:spcPts val="0"/>
              </a:spcAft>
              <a:tabLst>
                <a:tab pos="2603500" algn="l"/>
                <a:tab pos="3051175" algn="l"/>
              </a:tabLst>
            </a:pPr>
            <a:r>
              <a:rPr lang="fr-FR" sz="1400" dirty="0">
                <a:latin typeface="Times New Roman" pitchFamily="18" charset="0"/>
                <a:cs typeface="Times New Roman" pitchFamily="18" charset="0"/>
              </a:rPr>
              <a:t> 	</a:t>
            </a:r>
          </a:p>
        </p:txBody>
      </p:sp>
      <p:sp>
        <p:nvSpPr>
          <p:cNvPr id="17" name="ZoneTexte 16"/>
          <p:cNvSpPr txBox="1"/>
          <p:nvPr/>
        </p:nvSpPr>
        <p:spPr>
          <a:xfrm>
            <a:off x="5364088" y="360925"/>
            <a:ext cx="2592288" cy="369332"/>
          </a:xfrm>
          <a:prstGeom prst="rect">
            <a:avLst/>
          </a:prstGeom>
          <a:ln w="12700">
            <a:noFill/>
          </a:ln>
        </p:spPr>
        <p:txBody>
          <a:bodyPr vert="horz" wrap="square" lIns="0" tIns="0" rIns="0" bIns="0" rtlCol="0">
            <a:spAutoFit/>
          </a:bodyPr>
          <a:lstStyle/>
          <a:p>
            <a:pPr algn="l" hangingPunct="0">
              <a:spcAft>
                <a:spcPts val="0"/>
              </a:spcAft>
              <a:tabLst>
                <a:tab pos="2603500" algn="l"/>
                <a:tab pos="3048000" algn="l"/>
                <a:tab pos="3051175" algn="l"/>
              </a:tabLst>
            </a:pPr>
            <a:r>
              <a:rPr lang="fr-FR" sz="2400" b="1" dirty="0">
                <a:solidFill>
                  <a:schemeClr val="bg1">
                    <a:lumMod val="50000"/>
                  </a:schemeClr>
                </a:solidFill>
                <a:latin typeface="+mn-lt"/>
                <a:cs typeface="Times New Roman" pitchFamily="18" charset="0"/>
              </a:rPr>
              <a:t>Total</a:t>
            </a:r>
            <a:r>
              <a:rPr lang="fr-FR" sz="2400" b="1">
                <a:solidFill>
                  <a:schemeClr val="bg1">
                    <a:lumMod val="50000"/>
                  </a:schemeClr>
                </a:solidFill>
                <a:latin typeface="+mn-lt"/>
                <a:cs typeface="Times New Roman" pitchFamily="18" charset="0"/>
              </a:rPr>
              <a:t>:  8.4 </a:t>
            </a:r>
            <a:r>
              <a:rPr lang="fr-FR" sz="2400" b="1" dirty="0">
                <a:solidFill>
                  <a:schemeClr val="bg1">
                    <a:lumMod val="50000"/>
                  </a:schemeClr>
                </a:solidFill>
                <a:latin typeface="+mn-lt"/>
                <a:cs typeface="Times New Roman" pitchFamily="18" charset="0"/>
              </a:rPr>
              <a:t>EPT</a:t>
            </a:r>
            <a:endParaRPr lang="fr-FR" sz="2400" dirty="0">
              <a:solidFill>
                <a:schemeClr val="bg1">
                  <a:lumMod val="50000"/>
                </a:schemeClr>
              </a:solidFill>
              <a:latin typeface="Times New Roman" pitchFamily="18" charset="0"/>
              <a:cs typeface="Times New Roman" pitchFamily="18" charset="0"/>
            </a:endParaRPr>
          </a:p>
        </p:txBody>
      </p:sp>
      <p:sp>
        <p:nvSpPr>
          <p:cNvPr id="12" name="Rectangle 4">
            <a:extLst>
              <a:ext uri="{FF2B5EF4-FFF2-40B4-BE49-F238E27FC236}">
                <a16:creationId xmlns:a16="http://schemas.microsoft.com/office/drawing/2014/main" id="{004EC8F5-6B7A-3FED-8F0F-E75A85B20B07}"/>
              </a:ext>
            </a:extLst>
          </p:cNvPr>
          <p:cNvSpPr txBox="1">
            <a:spLocks/>
          </p:cNvSpPr>
          <p:nvPr>
            <p:custDataLst>
              <p:tags r:id="rId2"/>
            </p:custDataLst>
          </p:nvPr>
        </p:nvSpPr>
        <p:spPr>
          <a:xfrm>
            <a:off x="457200" y="255768"/>
            <a:ext cx="8242300" cy="948978"/>
          </a:xfrm>
          <a:prstGeom prst="rect">
            <a:avLst/>
          </a:prstGeom>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pPr>
            <a:r>
              <a:rPr lang="fr-CH" dirty="0">
                <a:latin typeface="Arial" charset="0"/>
              </a:rPr>
              <a:t>1</a:t>
            </a:r>
            <a:r>
              <a:rPr lang="fr-CH" sz="4700" dirty="0">
                <a:latin typeface="Arial" charset="0"/>
              </a:rPr>
              <a:t>. Personnel</a:t>
            </a:r>
            <a:br>
              <a:rPr lang="fr-CH" dirty="0">
                <a:latin typeface="Arial" charset="0"/>
              </a:rPr>
            </a:br>
            <a:r>
              <a:rPr lang="fr-CH" dirty="0">
                <a:latin typeface="Arial" charset="0"/>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6" name="Rectangle 4"/>
          <p:cNvSpPr>
            <a:spLocks noGrp="1"/>
          </p:cNvSpPr>
          <p:nvPr>
            <p:ph type="title"/>
            <p:custDataLst>
              <p:tags r:id="rId1"/>
            </p:custDataLst>
          </p:nvPr>
        </p:nvSpPr>
        <p:spPr>
          <a:xfrm>
            <a:off x="457200" y="304800"/>
            <a:ext cx="8242300" cy="948978"/>
          </a:xfrm>
        </p:spPr>
        <p:txBody>
          <a:bodyPr>
            <a:normAutofit fontScale="90000"/>
          </a:bodyPr>
          <a:lstStyle/>
          <a:p>
            <a:r>
              <a:rPr lang="fr-CH" dirty="0">
                <a:latin typeface="Arial" charset="0"/>
              </a:rPr>
              <a:t>2. Budget</a:t>
            </a:r>
            <a:br>
              <a:rPr lang="fr-CH" dirty="0">
                <a:latin typeface="Arial" charset="0"/>
              </a:rPr>
            </a:br>
            <a:r>
              <a:rPr lang="fr-CH" dirty="0">
                <a:latin typeface="Arial" charset="0"/>
              </a:rPr>
              <a:t>—</a:t>
            </a:r>
          </a:p>
        </p:txBody>
      </p:sp>
      <p:sp>
        <p:nvSpPr>
          <p:cNvPr id="10" name="Inhaltsplatzhalter 9"/>
          <p:cNvSpPr>
            <a:spLocks noGrp="1"/>
          </p:cNvSpPr>
          <p:nvPr>
            <p:ph type="body" sz="quarter" idx="12"/>
            <p:custDataLst>
              <p:tags r:id="rId2"/>
            </p:custDataLst>
          </p:nvPr>
        </p:nvSpPr>
        <p:spPr>
          <a:xfrm>
            <a:off x="457200" y="2492896"/>
            <a:ext cx="8242300" cy="1716367"/>
          </a:xfrm>
        </p:spPr>
        <p:txBody>
          <a:bodyPr/>
          <a:lstStyle/>
          <a:p>
            <a:pPr lvl="1"/>
            <a:r>
              <a:rPr lang="fr-CH" sz="1800" dirty="0">
                <a:latin typeface="Times New Roman" pitchFamily="18" charset="0"/>
                <a:cs typeface="Times New Roman" pitchFamily="18" charset="0"/>
              </a:rPr>
              <a:t>Le Secrétariat gère un budget total de 4’004’980 francs, qui englobe les dépenses liées aux activités du Grand Conseil et de son Secrétariat</a:t>
            </a:r>
            <a:r>
              <a:rPr lang="fr-FR" sz="1800" dirty="0">
                <a:latin typeface="Times New Roman" pitchFamily="18" charset="0"/>
                <a:cs typeface="Times New Roman" pitchFamily="18" charset="0"/>
              </a:rPr>
              <a:t>.</a:t>
            </a:r>
          </a:p>
          <a:p>
            <a:pPr lvl="1"/>
            <a:r>
              <a:rPr lang="fr-CH" sz="1800" dirty="0">
                <a:latin typeface="Times New Roman" pitchFamily="18" charset="0"/>
                <a:cs typeface="Times New Roman" pitchFamily="18" charset="0"/>
              </a:rPr>
              <a:t>Le montant de 19’675.35 francs a été nécessaire pour la retranscription des débats, soit environ 2’459.40 francs par session.</a:t>
            </a:r>
            <a:endParaRPr lang="fr-FR" sz="1800" dirty="0">
              <a:latin typeface="Times New Roman" pitchFamily="18" charset="0"/>
              <a:cs typeface="Times New Roman" pitchFamily="18" charset="0"/>
            </a:endParaRPr>
          </a:p>
          <a:p>
            <a:pPr lvl="1"/>
            <a:r>
              <a:rPr lang="fr-CH" sz="1800" dirty="0">
                <a:latin typeface="Times New Roman" pitchFamily="18" charset="0"/>
                <a:cs typeface="Times New Roman" pitchFamily="18" charset="0"/>
              </a:rPr>
              <a:t>Le coût de la traduction simultanée s’élève à 77’874.55</a:t>
            </a:r>
            <a:r>
              <a:rPr lang="fr-CH" sz="1800" dirty="0">
                <a:solidFill>
                  <a:srgbClr val="FF0000"/>
                </a:solidFill>
                <a:latin typeface="Times New Roman" pitchFamily="18" charset="0"/>
                <a:cs typeface="Times New Roman" pitchFamily="18" charset="0"/>
              </a:rPr>
              <a:t> </a:t>
            </a:r>
            <a:r>
              <a:rPr lang="fr-CH" sz="1800" dirty="0">
                <a:latin typeface="Times New Roman" pitchFamily="18" charset="0"/>
                <a:cs typeface="Times New Roman" pitchFamily="18" charset="0"/>
              </a:rPr>
              <a:t>francs pour 31</a:t>
            </a:r>
            <a:r>
              <a:rPr lang="fr-CH" sz="1800" dirty="0">
                <a:solidFill>
                  <a:srgbClr val="FF0000"/>
                </a:solidFill>
                <a:latin typeface="Times New Roman" pitchFamily="18" charset="0"/>
                <a:cs typeface="Times New Roman" pitchFamily="18" charset="0"/>
              </a:rPr>
              <a:t> </a:t>
            </a:r>
            <a:r>
              <a:rPr lang="fr-CH" sz="1800" dirty="0">
                <a:latin typeface="Times New Roman" pitchFamily="18" charset="0"/>
                <a:cs typeface="Times New Roman" pitchFamily="18" charset="0"/>
              </a:rPr>
              <a:t>séances du Grand Conseil, soit environ 2’512 francs par séance.</a:t>
            </a:r>
          </a:p>
        </p:txBody>
      </p:sp>
      <p:sp>
        <p:nvSpPr>
          <p:cNvPr id="8" name="Textplatzhalter 7"/>
          <p:cNvSpPr>
            <a:spLocks noGrp="1"/>
          </p:cNvSpPr>
          <p:nvPr>
            <p:ph type="body" sz="quarter" idx="13"/>
            <p:custDataLst>
              <p:tags r:id="rId3"/>
            </p:custDataLst>
          </p:nvPr>
        </p:nvSpPr>
        <p:spPr>
          <a:xfrm>
            <a:off x="468313" y="1628775"/>
            <a:ext cx="8242300" cy="369332"/>
          </a:xfrm>
        </p:spPr>
        <p:txBody>
          <a:bodyPr/>
          <a:lstStyle/>
          <a:p>
            <a:r>
              <a:rPr lang="fr-CH" dirty="0">
                <a:solidFill>
                  <a:schemeClr val="bg1">
                    <a:lumMod val="50000"/>
                  </a:schemeClr>
                </a:solidFill>
              </a:rPr>
              <a:t>Total: 4’004’980 francs </a:t>
            </a:r>
            <a:r>
              <a:rPr lang="fr-CH" dirty="0">
                <a:solidFill>
                  <a:schemeClr val="bg1">
                    <a:lumMod val="50000"/>
                  </a:schemeClr>
                </a:solidFill>
                <a:highlight>
                  <a:srgbClr val="C0C0C0"/>
                </a:highlight>
              </a:rPr>
              <a:t> </a:t>
            </a:r>
          </a:p>
        </p:txBody>
      </p:sp>
      <p:graphicFrame>
        <p:nvGraphicFramePr>
          <p:cNvPr id="95234"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95234"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6" name="Rectangle 4"/>
          <p:cNvSpPr>
            <a:spLocks noGrp="1"/>
          </p:cNvSpPr>
          <p:nvPr>
            <p:ph type="title"/>
            <p:custDataLst>
              <p:tags r:id="rId1"/>
            </p:custDataLst>
          </p:nvPr>
        </p:nvSpPr>
        <p:spPr>
          <a:xfrm>
            <a:off x="457200" y="304800"/>
            <a:ext cx="8242300" cy="948978"/>
          </a:xfrm>
        </p:spPr>
        <p:txBody>
          <a:bodyPr>
            <a:normAutofit fontScale="90000"/>
          </a:bodyPr>
          <a:lstStyle/>
          <a:p>
            <a:r>
              <a:rPr lang="fr-CH" dirty="0">
                <a:latin typeface="Arial" charset="0"/>
              </a:rPr>
              <a:t>3. Sessions</a:t>
            </a:r>
            <a:br>
              <a:rPr lang="fr-CH" dirty="0">
                <a:latin typeface="Arial" charset="0"/>
              </a:rPr>
            </a:br>
            <a:r>
              <a:rPr lang="fr-CH" dirty="0">
                <a:latin typeface="Arial" charset="0"/>
              </a:rPr>
              <a:t>—</a:t>
            </a:r>
          </a:p>
        </p:txBody>
      </p:sp>
      <p:sp>
        <p:nvSpPr>
          <p:cNvPr id="10" name="Inhaltsplatzhalter 9"/>
          <p:cNvSpPr>
            <a:spLocks noGrp="1"/>
          </p:cNvSpPr>
          <p:nvPr>
            <p:ph type="body" sz="quarter" idx="12"/>
            <p:custDataLst>
              <p:tags r:id="rId2"/>
            </p:custDataLst>
          </p:nvPr>
        </p:nvSpPr>
        <p:spPr>
          <a:xfrm>
            <a:off x="457200" y="2132856"/>
            <a:ext cx="8242300" cy="3154710"/>
          </a:xfrm>
        </p:spPr>
        <p:txBody>
          <a:bodyPr/>
          <a:lstStyle/>
          <a:p>
            <a:pPr marL="0" lvl="1" indent="1588">
              <a:buNone/>
            </a:pPr>
            <a:r>
              <a:rPr lang="fr-CH" sz="1800" dirty="0">
                <a:latin typeface="Times New Roman" pitchFamily="18" charset="0"/>
                <a:cs typeface="Times New Roman" pitchFamily="18" charset="0"/>
              </a:rPr>
              <a:t>Le Secrétariat du Grand Conseil effectue les travaux de préparation, d’organisation, de gestion et de suivi des séances du Parlement cantonal.</a:t>
            </a:r>
            <a:endParaRPr lang="fr-FR" sz="1800" dirty="0">
              <a:latin typeface="Times New Roman" pitchFamily="18" charset="0"/>
              <a:cs typeface="Times New Roman" pitchFamily="18" charset="0"/>
            </a:endParaRPr>
          </a:p>
          <a:p>
            <a:pPr marL="0" lvl="1" indent="1588">
              <a:buNone/>
            </a:pPr>
            <a:r>
              <a:rPr lang="fr-CH" sz="1800" dirty="0">
                <a:latin typeface="Times New Roman" pitchFamily="18" charset="0"/>
                <a:cs typeface="Times New Roman" pitchFamily="18" charset="0"/>
              </a:rPr>
              <a:t>En 2023, il a organisé</a:t>
            </a:r>
            <a:r>
              <a:rPr lang="fr-CH" sz="1800" dirty="0">
                <a:solidFill>
                  <a:srgbClr val="00B050"/>
                </a:solidFill>
                <a:latin typeface="Times New Roman" pitchFamily="18" charset="0"/>
                <a:cs typeface="Times New Roman" pitchFamily="18" charset="0"/>
              </a:rPr>
              <a:t> </a:t>
            </a:r>
            <a:r>
              <a:rPr lang="fr-CH" sz="1800" dirty="0">
                <a:latin typeface="Times New Roman" pitchFamily="18" charset="0"/>
                <a:cs typeface="Times New Roman" pitchFamily="18" charset="0"/>
              </a:rPr>
              <a:t>8</a:t>
            </a:r>
            <a:r>
              <a:rPr lang="fr-CH" sz="1800" dirty="0">
                <a:solidFill>
                  <a:srgbClr val="00B050"/>
                </a:solidFill>
                <a:latin typeface="Times New Roman" pitchFamily="18" charset="0"/>
                <a:cs typeface="Times New Roman" pitchFamily="18" charset="0"/>
              </a:rPr>
              <a:t> </a:t>
            </a:r>
            <a:r>
              <a:rPr lang="fr-CH" sz="1800" dirty="0">
                <a:latin typeface="Times New Roman" pitchFamily="18" charset="0"/>
                <a:cs typeface="Times New Roman" pitchFamily="18" charset="0"/>
              </a:rPr>
              <a:t>sessions, soit 31 séances du Grand Conseil</a:t>
            </a:r>
            <a:r>
              <a:rPr lang="fr-FR" sz="1800" dirty="0">
                <a:latin typeface="Times New Roman" pitchFamily="18" charset="0"/>
                <a:cs typeface="Times New Roman" pitchFamily="18" charset="0"/>
              </a:rPr>
              <a:t>.</a:t>
            </a:r>
          </a:p>
          <a:p>
            <a:pPr marL="0" lvl="1" indent="1588">
              <a:buNone/>
            </a:pPr>
            <a:r>
              <a:rPr lang="fr-FR" sz="1800" dirty="0">
                <a:solidFill>
                  <a:srgbClr val="333333"/>
                </a:solidFill>
                <a:latin typeface="Times New Roman" pitchFamily="18" charset="0"/>
                <a:cs typeface="Times New Roman" pitchFamily="18" charset="0"/>
              </a:rPr>
              <a:t>Il a notamment assuré les travaux en vue de l’examen ou du traitement par le Grand </a:t>
            </a:r>
            <a:r>
              <a:rPr lang="fr-FR" sz="1800" dirty="0">
                <a:latin typeface="Times New Roman" pitchFamily="18" charset="0"/>
                <a:cs typeface="Times New Roman" pitchFamily="18" charset="0"/>
              </a:rPr>
              <a:t>Conseil de :</a:t>
            </a:r>
          </a:p>
          <a:p>
            <a:pPr lvl="1"/>
            <a:r>
              <a:rPr lang="fr-FR" sz="1600" dirty="0">
                <a:latin typeface="Times New Roman" pitchFamily="18" charset="0"/>
                <a:cs typeface="Times New Roman" pitchFamily="18" charset="0"/>
              </a:rPr>
              <a:t>de 18 projets de lois (14)</a:t>
            </a:r>
          </a:p>
          <a:p>
            <a:pPr lvl="1"/>
            <a:r>
              <a:rPr lang="fr-FR" sz="1600" dirty="0">
                <a:solidFill>
                  <a:srgbClr val="333333"/>
                </a:solidFill>
                <a:latin typeface="Times New Roman" pitchFamily="18" charset="0"/>
                <a:cs typeface="Times New Roman" pitchFamily="18" charset="0"/>
              </a:rPr>
              <a:t>de 23 projets de décrets (16)</a:t>
            </a:r>
          </a:p>
          <a:p>
            <a:pPr lvl="1"/>
            <a:r>
              <a:rPr lang="fr-FR" sz="1600" dirty="0">
                <a:solidFill>
                  <a:srgbClr val="333333"/>
                </a:solidFill>
                <a:latin typeface="Times New Roman" pitchFamily="18" charset="0"/>
                <a:cs typeface="Times New Roman" pitchFamily="18" charset="0"/>
              </a:rPr>
              <a:t>de 52 rapports, dont les rapports et comptes divers d’établissements (50)</a:t>
            </a:r>
          </a:p>
          <a:p>
            <a:pPr lvl="1"/>
            <a:r>
              <a:rPr lang="fr-FR" sz="1600" dirty="0">
                <a:latin typeface="Times New Roman" pitchFamily="18" charset="0"/>
                <a:cs typeface="Times New Roman" pitchFamily="18" charset="0"/>
              </a:rPr>
              <a:t>de 30 motions (29), 11 postulats (24),</a:t>
            </a:r>
            <a:r>
              <a:rPr lang="fr-FR" sz="1600" dirty="0">
                <a:solidFill>
                  <a:srgbClr val="00B050"/>
                </a:solidFill>
                <a:latin typeface="Times New Roman" pitchFamily="18" charset="0"/>
                <a:cs typeface="Times New Roman" pitchFamily="18" charset="0"/>
              </a:rPr>
              <a:t> </a:t>
            </a:r>
            <a:r>
              <a:rPr lang="fr-FR" sz="1600" dirty="0">
                <a:latin typeface="Times New Roman" pitchFamily="18" charset="0"/>
                <a:cs typeface="Times New Roman" pitchFamily="18" charset="0"/>
              </a:rPr>
              <a:t>6</a:t>
            </a:r>
            <a:r>
              <a:rPr lang="fr-FR" sz="1600" dirty="0">
                <a:solidFill>
                  <a:srgbClr val="00B050"/>
                </a:solidFill>
                <a:latin typeface="Times New Roman" pitchFamily="18" charset="0"/>
                <a:cs typeface="Times New Roman" pitchFamily="18" charset="0"/>
              </a:rPr>
              <a:t> </a:t>
            </a:r>
            <a:r>
              <a:rPr lang="fr-FR" sz="1600" dirty="0">
                <a:latin typeface="Times New Roman" pitchFamily="18" charset="0"/>
                <a:cs typeface="Times New Roman" pitchFamily="18" charset="0"/>
              </a:rPr>
              <a:t>mandats (7), 4</a:t>
            </a:r>
            <a:r>
              <a:rPr lang="fr-FR" sz="1600" dirty="0">
                <a:solidFill>
                  <a:srgbClr val="00B050"/>
                </a:solidFill>
                <a:latin typeface="Times New Roman" pitchFamily="18" charset="0"/>
                <a:cs typeface="Times New Roman" pitchFamily="18" charset="0"/>
              </a:rPr>
              <a:t> </a:t>
            </a:r>
            <a:r>
              <a:rPr lang="fr-FR" sz="1600" dirty="0">
                <a:latin typeface="Times New Roman" pitchFamily="18" charset="0"/>
                <a:cs typeface="Times New Roman" pitchFamily="18" charset="0"/>
              </a:rPr>
              <a:t>résolutions (1), 4</a:t>
            </a:r>
            <a:r>
              <a:rPr lang="fr-FR" sz="1600" dirty="0">
                <a:solidFill>
                  <a:srgbClr val="00B050"/>
                </a:solidFill>
                <a:latin typeface="Times New Roman" pitchFamily="18" charset="0"/>
                <a:cs typeface="Times New Roman" pitchFamily="18" charset="0"/>
              </a:rPr>
              <a:t> </a:t>
            </a:r>
            <a:r>
              <a:rPr lang="fr-FR" sz="1600" dirty="0">
                <a:latin typeface="Times New Roman" pitchFamily="18" charset="0"/>
                <a:cs typeface="Times New Roman" pitchFamily="18" charset="0"/>
              </a:rPr>
              <a:t>requêtes (4)</a:t>
            </a:r>
          </a:p>
          <a:p>
            <a:pPr lvl="1"/>
            <a:r>
              <a:rPr lang="fr-FR" sz="1600" dirty="0">
                <a:solidFill>
                  <a:srgbClr val="333333"/>
                </a:solidFill>
                <a:latin typeface="Times New Roman" pitchFamily="18" charset="0"/>
                <a:cs typeface="Times New Roman" pitchFamily="18" charset="0"/>
              </a:rPr>
              <a:t>des comptes et du budget de </a:t>
            </a:r>
            <a:r>
              <a:rPr lang="fr-FR" sz="1600" dirty="0">
                <a:latin typeface="Times New Roman" pitchFamily="18" charset="0"/>
                <a:cs typeface="Times New Roman" pitchFamily="18" charset="0"/>
              </a:rPr>
              <a:t>l’Etat</a:t>
            </a:r>
          </a:p>
        </p:txBody>
      </p:sp>
      <p:sp>
        <p:nvSpPr>
          <p:cNvPr id="8" name="Textplatzhalter 7"/>
          <p:cNvSpPr>
            <a:spLocks noGrp="1"/>
          </p:cNvSpPr>
          <p:nvPr>
            <p:ph type="body" sz="quarter" idx="13"/>
            <p:custDataLst>
              <p:tags r:id="rId3"/>
            </p:custDataLst>
          </p:nvPr>
        </p:nvSpPr>
        <p:spPr>
          <a:xfrm>
            <a:off x="323528" y="1448432"/>
            <a:ext cx="8242300" cy="424732"/>
          </a:xfrm>
        </p:spPr>
        <p:txBody>
          <a:bodyPr/>
          <a:lstStyle/>
          <a:p>
            <a:r>
              <a:rPr lang="fr-CH" dirty="0">
                <a:solidFill>
                  <a:schemeClr val="tx1"/>
                </a:solidFill>
              </a:rPr>
              <a:t>31 </a:t>
            </a:r>
            <a:r>
              <a:rPr lang="fr-CH" dirty="0"/>
              <a:t>séances du Grand Conseil (31 </a:t>
            </a:r>
            <a:r>
              <a:rPr lang="fr-CH" sz="2000" dirty="0"/>
              <a:t>en 2022</a:t>
            </a:r>
            <a:r>
              <a:rPr lang="fr-CH" dirty="0"/>
              <a:t>)</a:t>
            </a:r>
          </a:p>
        </p:txBody>
      </p:sp>
      <p:graphicFrame>
        <p:nvGraphicFramePr>
          <p:cNvPr id="95234"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95234"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ZoneTexte 2">
            <a:extLst>
              <a:ext uri="{FF2B5EF4-FFF2-40B4-BE49-F238E27FC236}">
                <a16:creationId xmlns:a16="http://schemas.microsoft.com/office/drawing/2014/main" id="{8049C65B-388C-0E6C-C7C5-F5523D4B7D89}"/>
              </a:ext>
            </a:extLst>
          </p:cNvPr>
          <p:cNvSpPr txBox="1"/>
          <p:nvPr/>
        </p:nvSpPr>
        <p:spPr>
          <a:xfrm>
            <a:off x="4093063" y="6453336"/>
            <a:ext cx="65" cy="243656"/>
          </a:xfrm>
          <a:prstGeom prst="rect">
            <a:avLst/>
          </a:prstGeom>
        </p:spPr>
        <p:txBody>
          <a:bodyPr vert="horz" wrap="none" lIns="0" tIns="0" rIns="0" bIns="0" rtlCol="0">
            <a:spAutoFit/>
          </a:bodyPr>
          <a:lstStyle/>
          <a:p>
            <a:pPr>
              <a:lnSpc>
                <a:spcPts val="1900"/>
              </a:lnSpc>
              <a:spcAft>
                <a:spcPts val="600"/>
              </a:spcAft>
              <a:buClr>
                <a:srgbClr val="074EA1"/>
              </a:buClr>
            </a:pPr>
            <a:endParaRPr lang="fr-CH" sz="1600" b="1" dirty="0" err="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6" name="Rectangle 4"/>
          <p:cNvSpPr>
            <a:spLocks noGrp="1"/>
          </p:cNvSpPr>
          <p:nvPr>
            <p:ph type="title"/>
            <p:custDataLst>
              <p:tags r:id="rId1"/>
            </p:custDataLst>
          </p:nvPr>
        </p:nvSpPr>
        <p:spPr>
          <a:xfrm>
            <a:off x="457200" y="304800"/>
            <a:ext cx="8242300" cy="948978"/>
          </a:xfrm>
        </p:spPr>
        <p:txBody>
          <a:bodyPr>
            <a:normAutofit fontScale="90000"/>
          </a:bodyPr>
          <a:lstStyle/>
          <a:p>
            <a:r>
              <a:rPr lang="fr-CH" dirty="0">
                <a:latin typeface="Arial" charset="0"/>
              </a:rPr>
              <a:t>4. Bureau</a:t>
            </a:r>
            <a:br>
              <a:rPr lang="fr-CH" dirty="0">
                <a:latin typeface="Arial" charset="0"/>
              </a:rPr>
            </a:br>
            <a:r>
              <a:rPr lang="fr-CH" dirty="0">
                <a:latin typeface="Arial" charset="0"/>
              </a:rPr>
              <a:t>—</a:t>
            </a:r>
          </a:p>
        </p:txBody>
      </p:sp>
      <p:sp>
        <p:nvSpPr>
          <p:cNvPr id="10" name="Inhaltsplatzhalter 9"/>
          <p:cNvSpPr>
            <a:spLocks noGrp="1"/>
          </p:cNvSpPr>
          <p:nvPr>
            <p:ph type="body" sz="quarter" idx="12"/>
            <p:custDataLst>
              <p:tags r:id="rId2"/>
            </p:custDataLst>
          </p:nvPr>
        </p:nvSpPr>
        <p:spPr>
          <a:xfrm>
            <a:off x="457200" y="2266800"/>
            <a:ext cx="8242300" cy="830997"/>
          </a:xfrm>
        </p:spPr>
        <p:txBody>
          <a:bodyPr/>
          <a:lstStyle/>
          <a:p>
            <a:pPr marL="0" lvl="1" indent="1588">
              <a:buNone/>
            </a:pPr>
            <a:r>
              <a:rPr lang="fr-FR" sz="1800" dirty="0">
                <a:latin typeface="Times New Roman" pitchFamily="18" charset="0"/>
                <a:cs typeface="Times New Roman" pitchFamily="18" charset="0"/>
              </a:rPr>
              <a:t>Le Secrétariat du Grand Conseil convoque et organise les séances du Bureau du Grand Conseil. Il transmet les objets à examiner par le Bureau et établit les procès-verbaux des séances. Il organise les activités du Bureau, prépare et donne suite à ses travaux. </a:t>
            </a:r>
          </a:p>
        </p:txBody>
      </p:sp>
      <p:sp>
        <p:nvSpPr>
          <p:cNvPr id="8" name="Textplatzhalter 7"/>
          <p:cNvSpPr>
            <a:spLocks noGrp="1"/>
          </p:cNvSpPr>
          <p:nvPr>
            <p:ph type="body" sz="quarter" idx="13"/>
            <p:custDataLst>
              <p:tags r:id="rId3"/>
            </p:custDataLst>
          </p:nvPr>
        </p:nvSpPr>
        <p:spPr>
          <a:xfrm>
            <a:off x="457200" y="1454668"/>
            <a:ext cx="8242300" cy="424732"/>
          </a:xfrm>
        </p:spPr>
        <p:txBody>
          <a:bodyPr/>
          <a:lstStyle/>
          <a:p>
            <a:r>
              <a:rPr lang="fr-CH" dirty="0">
                <a:solidFill>
                  <a:schemeClr val="bg1">
                    <a:lumMod val="50000"/>
                  </a:schemeClr>
                </a:solidFill>
              </a:rPr>
              <a:t>16</a:t>
            </a:r>
            <a:r>
              <a:rPr lang="fr-CH" dirty="0">
                <a:solidFill>
                  <a:srgbClr val="FF0000"/>
                </a:solidFill>
              </a:rPr>
              <a:t> </a:t>
            </a:r>
            <a:r>
              <a:rPr lang="fr-CH" dirty="0">
                <a:solidFill>
                  <a:schemeClr val="tx1">
                    <a:lumMod val="50000"/>
                    <a:lumOff val="50000"/>
                  </a:schemeClr>
                </a:solidFill>
              </a:rPr>
              <a:t>séances –</a:t>
            </a:r>
            <a:r>
              <a:rPr lang="fr-CH" dirty="0">
                <a:solidFill>
                  <a:srgbClr val="00B050"/>
                </a:solidFill>
              </a:rPr>
              <a:t> </a:t>
            </a:r>
            <a:r>
              <a:rPr lang="fr-CH" dirty="0">
                <a:solidFill>
                  <a:schemeClr val="tx1"/>
                </a:solidFill>
                <a:latin typeface="+mn-lt"/>
              </a:rPr>
              <a:t>135</a:t>
            </a:r>
            <a:r>
              <a:rPr lang="fr-CH" dirty="0">
                <a:solidFill>
                  <a:schemeClr val="tx1"/>
                </a:solidFill>
              </a:rPr>
              <a:t> </a:t>
            </a:r>
            <a:r>
              <a:rPr lang="fr-CH" dirty="0"/>
              <a:t>pages de procès-verbaux</a:t>
            </a:r>
          </a:p>
        </p:txBody>
      </p:sp>
      <p:graphicFrame>
        <p:nvGraphicFramePr>
          <p:cNvPr id="95234"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95234"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6" name="Rectangle 4"/>
          <p:cNvSpPr>
            <a:spLocks noGrp="1"/>
          </p:cNvSpPr>
          <p:nvPr>
            <p:ph type="title"/>
            <p:custDataLst>
              <p:tags r:id="rId1"/>
            </p:custDataLst>
          </p:nvPr>
        </p:nvSpPr>
        <p:spPr>
          <a:xfrm>
            <a:off x="457200" y="304800"/>
            <a:ext cx="8242300" cy="948978"/>
          </a:xfrm>
        </p:spPr>
        <p:txBody>
          <a:bodyPr>
            <a:normAutofit fontScale="90000"/>
          </a:bodyPr>
          <a:lstStyle/>
          <a:p>
            <a:r>
              <a:rPr lang="fr-CH" dirty="0">
                <a:latin typeface="Arial" charset="0"/>
              </a:rPr>
              <a:t>5. Commissions</a:t>
            </a:r>
            <a:br>
              <a:rPr lang="fr-CH" dirty="0">
                <a:latin typeface="Arial" charset="0"/>
              </a:rPr>
            </a:br>
            <a:r>
              <a:rPr lang="fr-CH" dirty="0">
                <a:latin typeface="Arial" charset="0"/>
              </a:rPr>
              <a:t>—</a:t>
            </a:r>
          </a:p>
        </p:txBody>
      </p:sp>
      <p:sp>
        <p:nvSpPr>
          <p:cNvPr id="10" name="Inhaltsplatzhalter 9"/>
          <p:cNvSpPr>
            <a:spLocks noGrp="1"/>
          </p:cNvSpPr>
          <p:nvPr>
            <p:ph type="body" sz="quarter" idx="12"/>
            <p:custDataLst>
              <p:tags r:id="rId2"/>
            </p:custDataLst>
          </p:nvPr>
        </p:nvSpPr>
        <p:spPr>
          <a:xfrm>
            <a:off x="539552" y="2384847"/>
            <a:ext cx="8242300" cy="2268289"/>
          </a:xfrm>
        </p:spPr>
        <p:txBody>
          <a:bodyPr/>
          <a:lstStyle/>
          <a:p>
            <a:pPr marL="180975" lvl="1" indent="-179388"/>
            <a:r>
              <a:rPr lang="fr-FR" sz="1800" dirty="0">
                <a:latin typeface="Times New Roman" pitchFamily="18" charset="0"/>
                <a:cs typeface="Times New Roman" pitchFamily="18" charset="0"/>
              </a:rPr>
              <a:t>Le Secrétariat du Grand Conseil prépare, organise, appuie les travaux et assure le suivi des séances des commissions parlementaires, y compris, depuis avril 2016, celles de la Commission des naturalisations. </a:t>
            </a:r>
          </a:p>
          <a:p>
            <a:pPr marL="180975" lvl="1" indent="-179388"/>
            <a:r>
              <a:rPr lang="fr-FR" sz="1800" dirty="0">
                <a:latin typeface="Times New Roman" pitchFamily="18" charset="0"/>
                <a:cs typeface="Times New Roman" pitchFamily="18" charset="0"/>
              </a:rPr>
              <a:t>Il organise la nomination des commissions, gère l’agenda de leurs séances et planifie la transmission des messages et d’autres documents.</a:t>
            </a:r>
          </a:p>
          <a:p>
            <a:pPr marL="180975" lvl="1" indent="-179388"/>
            <a:r>
              <a:rPr lang="fr-FR" sz="1800" dirty="0">
                <a:latin typeface="Times New Roman" pitchFamily="18" charset="0"/>
                <a:cs typeface="Times New Roman" pitchFamily="18" charset="0"/>
              </a:rPr>
              <a:t>Il établit les procès-verbaux des séances de commissions parlementaires ainsi que les annexes contenant leurs propositions finales (projet bis).	</a:t>
            </a:r>
          </a:p>
          <a:p>
            <a:pPr marL="1587" lvl="1" indent="0">
              <a:buNone/>
            </a:pPr>
            <a:r>
              <a:rPr lang="fr-FR" sz="1800" dirty="0">
                <a:latin typeface="Times New Roman" pitchFamily="18" charset="0"/>
                <a:cs typeface="Times New Roman" pitchFamily="18" charset="0"/>
              </a:rPr>
              <a:t> 	</a:t>
            </a:r>
          </a:p>
          <a:p>
            <a:pPr marL="0" indent="0" algn="l">
              <a:buNone/>
            </a:pPr>
            <a:endParaRPr lang="fr-FR" sz="1800" dirty="0">
              <a:latin typeface="Times New Roman" pitchFamily="18" charset="0"/>
              <a:cs typeface="Times New Roman" pitchFamily="18" charset="0"/>
            </a:endParaRPr>
          </a:p>
          <a:p>
            <a:pPr marL="180975" lvl="1" indent="-179388">
              <a:buNone/>
            </a:pPr>
            <a:endParaRPr lang="fr-FR" sz="1400" dirty="0">
              <a:latin typeface="Times New Roman" pitchFamily="18" charset="0"/>
              <a:cs typeface="Times New Roman" pitchFamily="18" charset="0"/>
            </a:endParaRPr>
          </a:p>
          <a:p>
            <a:pPr marL="0" lvl="1" indent="1588">
              <a:buNone/>
            </a:pPr>
            <a:endParaRPr lang="fr-FR" dirty="0">
              <a:latin typeface="Times New Roman" pitchFamily="18" charset="0"/>
              <a:cs typeface="Times New Roman" pitchFamily="18" charset="0"/>
            </a:endParaRPr>
          </a:p>
          <a:p>
            <a:pPr marL="0" lvl="1" indent="1588">
              <a:buNone/>
            </a:pPr>
            <a:r>
              <a:rPr lang="fr-FR" dirty="0">
                <a:latin typeface="Times New Roman" pitchFamily="18" charset="0"/>
                <a:cs typeface="Times New Roman" pitchFamily="18" charset="0"/>
              </a:rPr>
              <a:t> </a:t>
            </a:r>
          </a:p>
        </p:txBody>
      </p:sp>
      <p:sp>
        <p:nvSpPr>
          <p:cNvPr id="8" name="Textplatzhalter 7"/>
          <p:cNvSpPr>
            <a:spLocks noGrp="1"/>
          </p:cNvSpPr>
          <p:nvPr>
            <p:ph type="body" sz="quarter" idx="13"/>
            <p:custDataLst>
              <p:tags r:id="rId3"/>
            </p:custDataLst>
          </p:nvPr>
        </p:nvSpPr>
        <p:spPr>
          <a:xfrm>
            <a:off x="457200" y="1628775"/>
            <a:ext cx="8242300" cy="369332"/>
          </a:xfrm>
        </p:spPr>
        <p:txBody>
          <a:bodyPr/>
          <a:lstStyle/>
          <a:p>
            <a:r>
              <a:rPr lang="fr-CH" dirty="0">
                <a:solidFill>
                  <a:schemeClr val="bg1">
                    <a:lumMod val="50000"/>
                  </a:schemeClr>
                </a:solidFill>
              </a:rPr>
              <a:t>153 séances </a:t>
            </a:r>
          </a:p>
        </p:txBody>
      </p:sp>
      <p:graphicFrame>
        <p:nvGraphicFramePr>
          <p:cNvPr id="95234"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95234"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728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9728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4" name="Titel 43"/>
          <p:cNvSpPr>
            <a:spLocks noGrp="1"/>
          </p:cNvSpPr>
          <p:nvPr>
            <p:ph type="title"/>
            <p:custDataLst>
              <p:tags r:id="rId1"/>
            </p:custDataLst>
          </p:nvPr>
        </p:nvSpPr>
        <p:spPr>
          <a:xfrm>
            <a:off x="457200" y="158750"/>
            <a:ext cx="8242300" cy="1899841"/>
          </a:xfrm>
        </p:spPr>
        <p:txBody>
          <a:bodyPr>
            <a:normAutofit fontScale="90000"/>
          </a:bodyPr>
          <a:lstStyle/>
          <a:p>
            <a:r>
              <a:rPr lang="fr-CH" dirty="0">
                <a:latin typeface="Arial" charset="0"/>
              </a:rPr>
              <a:t>6. Bulletins du Grand Conseil (BGC)</a:t>
            </a:r>
            <a:br>
              <a:rPr lang="fr-CH" dirty="0">
                <a:latin typeface="Arial" charset="0"/>
              </a:rPr>
            </a:br>
            <a:r>
              <a:rPr lang="fr-CH" dirty="0">
                <a:latin typeface="Arial" charset="0"/>
              </a:rPr>
              <a:t>—</a:t>
            </a:r>
          </a:p>
        </p:txBody>
      </p:sp>
      <p:sp>
        <p:nvSpPr>
          <p:cNvPr id="34" name="Textplatzhalter 33"/>
          <p:cNvSpPr>
            <a:spLocks noGrp="1"/>
          </p:cNvSpPr>
          <p:nvPr>
            <p:ph type="body" sz="quarter" idx="16"/>
            <p:custDataLst>
              <p:tags r:id="rId2"/>
            </p:custDataLst>
          </p:nvPr>
        </p:nvSpPr>
        <p:spPr>
          <a:xfrm>
            <a:off x="470376" y="2058592"/>
            <a:ext cx="8203248" cy="424732"/>
          </a:xfrm>
        </p:spPr>
        <p:txBody>
          <a:bodyPr/>
          <a:lstStyle/>
          <a:p>
            <a:r>
              <a:rPr lang="fr-CH" dirty="0">
                <a:solidFill>
                  <a:schemeClr val="bg1">
                    <a:lumMod val="50000"/>
                  </a:schemeClr>
                </a:solidFill>
              </a:rPr>
              <a:t>Coût moyen par BGC: </a:t>
            </a:r>
            <a:r>
              <a:rPr lang="fr-FR" dirty="0">
                <a:solidFill>
                  <a:schemeClr val="bg1">
                    <a:lumMod val="50000"/>
                  </a:schemeClr>
                </a:solidFill>
                <a:latin typeface="Times New Roman" pitchFamily="18" charset="0"/>
                <a:cs typeface="Times New Roman" pitchFamily="18" charset="0"/>
              </a:rPr>
              <a:t> 8’124.65 francs</a:t>
            </a:r>
            <a:r>
              <a:rPr lang="fr-CH" dirty="0">
                <a:highlight>
                  <a:srgbClr val="FFFF00"/>
                </a:highlight>
              </a:rPr>
              <a:t> </a:t>
            </a:r>
          </a:p>
        </p:txBody>
      </p:sp>
      <p:sp>
        <p:nvSpPr>
          <p:cNvPr id="36" name="Textplatzhalter 35"/>
          <p:cNvSpPr>
            <a:spLocks noGrp="1"/>
          </p:cNvSpPr>
          <p:nvPr>
            <p:ph type="body" sz="quarter" idx="17"/>
            <p:custDataLst>
              <p:tags r:id="rId3"/>
            </p:custDataLst>
          </p:nvPr>
        </p:nvSpPr>
        <p:spPr>
          <a:xfrm>
            <a:off x="450912" y="2708920"/>
            <a:ext cx="7931224" cy="3690779"/>
          </a:xfrm>
          <a:ln>
            <a:solidFill>
              <a:schemeClr val="bg1"/>
            </a:solidFill>
          </a:ln>
        </p:spPr>
        <p:txBody>
          <a:bodyPr>
            <a:normAutofit/>
          </a:bodyPr>
          <a:lstStyle/>
          <a:p>
            <a:pPr lvl="1"/>
            <a:r>
              <a:rPr lang="fr-FR" sz="1800" b="0" dirty="0">
                <a:latin typeface="Times New Roman" pitchFamily="18" charset="0"/>
                <a:cs typeface="Times New Roman" pitchFamily="18" charset="0"/>
              </a:rPr>
              <a:t>Le Secrétariat a également pour tâche de retranscrire les débats des sessions du Grand Conseil.</a:t>
            </a:r>
          </a:p>
          <a:p>
            <a:pPr lvl="1">
              <a:spcAft>
                <a:spcPts val="1200"/>
              </a:spcAft>
            </a:pPr>
            <a:r>
              <a:rPr lang="fr-FR" sz="1800" b="0" dirty="0">
                <a:latin typeface="Times New Roman" pitchFamily="18" charset="0"/>
                <a:cs typeface="Times New Roman" pitchFamily="18" charset="0"/>
              </a:rPr>
              <a:t>Les trois secrétaires parlementaires ont effectué les travaux de relecture et de correction de la retranscription. Ils assurent la publication des BGC.</a:t>
            </a:r>
          </a:p>
          <a:p>
            <a:pPr marL="717550" lvl="1" indent="-1588">
              <a:spcAft>
                <a:spcPts val="0"/>
              </a:spcAft>
              <a:buNone/>
              <a:tabLst>
                <a:tab pos="4933950" algn="l"/>
                <a:tab pos="6192838" algn="l"/>
              </a:tabLst>
            </a:pPr>
            <a:r>
              <a:rPr lang="fr-FR" sz="1600" b="0" dirty="0">
                <a:latin typeface="Times New Roman" pitchFamily="18" charset="0"/>
                <a:cs typeface="Times New Roman" pitchFamily="18" charset="0"/>
              </a:rPr>
              <a:t>		</a:t>
            </a:r>
            <a:r>
              <a:rPr lang="fr-FR" sz="1600" b="0" u="sng" dirty="0">
                <a:latin typeface="Times New Roman" pitchFamily="18" charset="0"/>
                <a:cs typeface="Times New Roman" pitchFamily="18" charset="0"/>
              </a:rPr>
              <a:t>Fr.</a:t>
            </a:r>
          </a:p>
          <a:p>
            <a:pPr marL="717550" lvl="1" indent="-1588">
              <a:spcAft>
                <a:spcPts val="0"/>
              </a:spcAft>
              <a:buNone/>
              <a:tabLst>
                <a:tab pos="5468938" algn="r"/>
                <a:tab pos="6192838" algn="l"/>
              </a:tabLst>
            </a:pPr>
            <a:r>
              <a:rPr lang="fr-FR" sz="1600" b="0" dirty="0">
                <a:latin typeface="Times New Roman" pitchFamily="18" charset="0"/>
                <a:cs typeface="Times New Roman" pitchFamily="18" charset="0"/>
              </a:rPr>
              <a:t>Impression (févr. 2023 – oct. 2023)	</a:t>
            </a:r>
            <a:r>
              <a:rPr lang="fr-FR" sz="1600" b="0" dirty="0">
                <a:solidFill>
                  <a:srgbClr val="FF0000"/>
                </a:solidFill>
                <a:latin typeface="Times New Roman" pitchFamily="18" charset="0"/>
                <a:cs typeface="Times New Roman" pitchFamily="18" charset="0"/>
              </a:rPr>
              <a:t> </a:t>
            </a:r>
            <a:r>
              <a:rPr lang="fr-FR" sz="1600" b="0" dirty="0">
                <a:solidFill>
                  <a:srgbClr val="002060"/>
                </a:solidFill>
                <a:latin typeface="Times New Roman" pitchFamily="18" charset="0"/>
                <a:cs typeface="Times New Roman" pitchFamily="18" charset="0"/>
              </a:rPr>
              <a:t>29’072.60</a:t>
            </a:r>
            <a:endParaRPr lang="fr-FR" sz="1600" b="0" dirty="0">
              <a:solidFill>
                <a:srgbClr val="002060"/>
              </a:solidFill>
              <a:highlight>
                <a:srgbClr val="FFFF00"/>
              </a:highlight>
              <a:latin typeface="Times New Roman" pitchFamily="18" charset="0"/>
              <a:cs typeface="Times New Roman" pitchFamily="18" charset="0"/>
            </a:endParaRPr>
          </a:p>
          <a:p>
            <a:pPr marL="717550" lvl="1" indent="-1588">
              <a:spcAft>
                <a:spcPts val="0"/>
              </a:spcAft>
              <a:buNone/>
              <a:tabLst>
                <a:tab pos="5468938" algn="r"/>
                <a:tab pos="6192838" algn="l"/>
              </a:tabLst>
            </a:pPr>
            <a:r>
              <a:rPr lang="fr-FR" sz="1600" b="0" u="sng" dirty="0">
                <a:latin typeface="Times New Roman" pitchFamily="18" charset="0"/>
                <a:cs typeface="Times New Roman" pitchFamily="18" charset="0"/>
              </a:rPr>
              <a:t>Retranscription	  19’675.35</a:t>
            </a:r>
            <a:r>
              <a:rPr lang="fr-FR" sz="1600" b="0" u="sng" dirty="0">
                <a:highlight>
                  <a:srgbClr val="FFFF00"/>
                </a:highlight>
                <a:latin typeface="Times New Roman" pitchFamily="18" charset="0"/>
                <a:cs typeface="Times New Roman" pitchFamily="18" charset="0"/>
              </a:rPr>
              <a:t> </a:t>
            </a:r>
            <a:endParaRPr lang="fr-FR" sz="1600" b="0" u="sng" dirty="0">
              <a:solidFill>
                <a:srgbClr val="FF0000"/>
              </a:solidFill>
              <a:highlight>
                <a:srgbClr val="FFFF00"/>
              </a:highlight>
              <a:latin typeface="Times New Roman" pitchFamily="18" charset="0"/>
              <a:cs typeface="Times New Roman" pitchFamily="18" charset="0"/>
            </a:endParaRPr>
          </a:p>
          <a:p>
            <a:pPr marL="717550" lvl="1" indent="-1588">
              <a:spcAft>
                <a:spcPts val="1200"/>
              </a:spcAft>
              <a:buNone/>
              <a:tabLst>
                <a:tab pos="5468938" algn="r"/>
                <a:tab pos="6192838" algn="l"/>
              </a:tabLst>
            </a:pPr>
            <a:r>
              <a:rPr lang="fr-FR" sz="1600" b="0" dirty="0">
                <a:latin typeface="Times New Roman" pitchFamily="18" charset="0"/>
                <a:cs typeface="Times New Roman" pitchFamily="18" charset="0"/>
              </a:rPr>
              <a:t>Total (6 BGC)*	48’747.95</a:t>
            </a:r>
            <a:endParaRPr lang="fr-FR" sz="1600" b="0" dirty="0">
              <a:highlight>
                <a:srgbClr val="FFFF00"/>
              </a:highlight>
              <a:latin typeface="Times New Roman" pitchFamily="18" charset="0"/>
              <a:cs typeface="Times New Roman" pitchFamily="18" charset="0"/>
            </a:endParaRPr>
          </a:p>
          <a:p>
            <a:pPr lvl="1"/>
            <a:r>
              <a:rPr lang="fr-FR" sz="1800" b="0" dirty="0">
                <a:solidFill>
                  <a:srgbClr val="333333"/>
                </a:solidFill>
                <a:latin typeface="Times New Roman" pitchFamily="18" charset="0"/>
                <a:cs typeface="Times New Roman" pitchFamily="18" charset="0"/>
              </a:rPr>
              <a:t>Nombre d’heures de saisie des </a:t>
            </a:r>
            <a:r>
              <a:rPr lang="fr-FR" sz="1800" b="0" dirty="0" err="1">
                <a:solidFill>
                  <a:srgbClr val="333333"/>
                </a:solidFill>
                <a:latin typeface="Times New Roman" pitchFamily="18" charset="0"/>
                <a:cs typeface="Times New Roman" pitchFamily="18" charset="0"/>
              </a:rPr>
              <a:t>retranscriptrices</a:t>
            </a:r>
            <a:r>
              <a:rPr lang="fr-FR" sz="1800" b="0" dirty="0">
                <a:solidFill>
                  <a:srgbClr val="333333"/>
                </a:solidFill>
                <a:latin typeface="Times New Roman" pitchFamily="18" charset="0"/>
                <a:cs typeface="Times New Roman" pitchFamily="18" charset="0"/>
              </a:rPr>
              <a:t> :</a:t>
            </a:r>
            <a:br>
              <a:rPr lang="fr-FR" sz="1800" b="0" dirty="0">
                <a:solidFill>
                  <a:srgbClr val="333333"/>
                </a:solidFill>
                <a:latin typeface="Times New Roman" pitchFamily="18" charset="0"/>
                <a:cs typeface="Times New Roman" pitchFamily="18" charset="0"/>
              </a:rPr>
            </a:br>
            <a:r>
              <a:rPr lang="fr-FR" sz="1800" b="0" dirty="0">
                <a:solidFill>
                  <a:srgbClr val="333333"/>
                </a:solidFill>
                <a:latin typeface="Times New Roman" pitchFamily="18" charset="0"/>
                <a:cs typeface="Times New Roman" pitchFamily="18" charset="0"/>
              </a:rPr>
              <a:t>571,3 heures </a:t>
            </a:r>
            <a:r>
              <a:rPr lang="fr-FR" sz="1800" b="0" dirty="0">
                <a:latin typeface="Times New Roman" pitchFamily="18" charset="0"/>
                <a:cs typeface="Times New Roman" pitchFamily="18" charset="0"/>
              </a:rPr>
              <a:t>= 0.25 EPT</a:t>
            </a:r>
          </a:p>
          <a:p>
            <a:pPr marL="0" lvl="1" indent="0">
              <a:buNone/>
            </a:pPr>
            <a:r>
              <a:rPr lang="fr-FR" sz="1400" b="0" spc="-20" dirty="0">
                <a:solidFill>
                  <a:srgbClr val="333333"/>
                </a:solidFill>
                <a:latin typeface="Times New Roman" pitchFamily="18" charset="0"/>
                <a:cs typeface="Times New Roman" pitchFamily="18" charset="0"/>
              </a:rPr>
              <a:t>* </a:t>
            </a:r>
            <a:r>
              <a:rPr lang="fr-FR" sz="1400" b="0" dirty="0">
                <a:solidFill>
                  <a:srgbClr val="333333"/>
                </a:solidFill>
                <a:latin typeface="Times New Roman" pitchFamily="18" charset="0"/>
                <a:cs typeface="Times New Roman" pitchFamily="18" charset="0"/>
              </a:rPr>
              <a:t>frais d’impression + paiement de la retranscription. La </a:t>
            </a:r>
            <a:r>
              <a:rPr lang="fr-FR" sz="1400" b="0" dirty="0">
                <a:latin typeface="Times New Roman" pitchFamily="18" charset="0"/>
                <a:cs typeface="Times New Roman" pitchFamily="18" charset="0"/>
              </a:rPr>
              <a:t>part de travail des secrétaires parlementaires n’est pas prise en compte.</a:t>
            </a:r>
            <a:endParaRPr lang="fr-CH" sz="1400" b="0" dirty="0">
              <a:latin typeface="Times New Roman" pitchFamily="18" charset="0"/>
              <a:cs typeface="Times New Roman" pitchFamily="18" charset="0"/>
            </a:endParaRPr>
          </a:p>
        </p:txBody>
      </p:sp>
      <mc:AlternateContent xmlns:mc="http://schemas.openxmlformats.org/markup-compatibility/2006" xmlns:p14="http://schemas.microsoft.com/office/powerpoint/2010/main">
        <mc:Choice Requires="p14">
          <p:contentPart p14:bwMode="auto" r:id="rId7">
            <p14:nvContentPartPr>
              <p14:cNvPr id="21" name="Encre 20"/>
              <p14:cNvContentPartPr/>
              <p14:nvPr/>
            </p14:nvContentPartPr>
            <p14:xfrm>
              <a:off x="5163124" y="3565371"/>
              <a:ext cx="360" cy="360"/>
            </p14:xfrm>
          </p:contentPart>
        </mc:Choice>
        <mc:Fallback xmlns="">
          <p:pic>
            <p:nvPicPr>
              <p:cNvPr id="21" name="Encre 20"/>
              <p:cNvPicPr/>
              <p:nvPr/>
            </p:nvPicPr>
            <p:blipFill>
              <a:blip r:embed="rId15"/>
              <a:stretch>
                <a:fillRect/>
              </a:stretch>
            </p:blipFill>
            <p:spPr>
              <a:xfrm>
                <a:off x="5152684" y="3554931"/>
                <a:ext cx="21240" cy="21240"/>
              </a:xfrm>
              <a:prstGeom prst="rect">
                <a:avLst/>
              </a:prstGeom>
            </p:spPr>
          </p:pic>
        </mc:Fallback>
      </mc:AlternateContent>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57199" y="3140968"/>
            <a:ext cx="7931225" cy="2631490"/>
          </a:xfrm>
        </p:spPr>
        <p:txBody>
          <a:bodyPr/>
          <a:lstStyle/>
          <a:p>
            <a:endParaRPr lang="fr-FR" sz="1800" b="0" dirty="0">
              <a:latin typeface="Times New Roman" pitchFamily="18" charset="0"/>
              <a:cs typeface="Times New Roman" pitchFamily="18" charset="0"/>
            </a:endParaRPr>
          </a:p>
          <a:p>
            <a:endParaRPr lang="fr-FR" sz="1800" b="0" dirty="0">
              <a:latin typeface="Times New Roman" pitchFamily="18" charset="0"/>
              <a:cs typeface="Times New Roman" pitchFamily="18" charset="0"/>
            </a:endParaRPr>
          </a:p>
          <a:p>
            <a:r>
              <a:rPr lang="fr-FR" sz="1800" b="0" dirty="0">
                <a:latin typeface="Times New Roman" pitchFamily="18" charset="0"/>
                <a:cs typeface="Times New Roman" pitchFamily="18" charset="0"/>
              </a:rPr>
              <a:t>Le Secrétariat du Grand Conseil se charge de la réception, de l’enregistrement, du contrôle et des corrections des instruments parlementaires ainsi que de leur transmission au Conseil d’Etat. Il sied de relever qu’à partir du 1</a:t>
            </a:r>
            <a:r>
              <a:rPr lang="fr-FR" sz="1800" b="0" baseline="30000" dirty="0">
                <a:latin typeface="Times New Roman" pitchFamily="18" charset="0"/>
                <a:cs typeface="Times New Roman" pitchFamily="18" charset="0"/>
              </a:rPr>
              <a:t>er</a:t>
            </a:r>
            <a:r>
              <a:rPr lang="fr-FR" sz="1800" b="0" dirty="0">
                <a:latin typeface="Times New Roman" pitchFamily="18" charset="0"/>
                <a:cs typeface="Times New Roman" pitchFamily="18" charset="0"/>
              </a:rPr>
              <a:t> janvier 2023, le SGG traite également des questions qui, avant l’entrée en vigueur de la révision de la LGC, étaient adressées à la Chancellerie.  </a:t>
            </a:r>
          </a:p>
          <a:p>
            <a:pPr marL="0" lvl="1" indent="0">
              <a:buClr>
                <a:srgbClr val="074EA1"/>
              </a:buClr>
              <a:buSzTx/>
              <a:buNone/>
            </a:pPr>
            <a:endParaRPr lang="fr-FR" sz="1800" b="0" dirty="0">
              <a:solidFill>
                <a:srgbClr val="7030A0"/>
              </a:solidFill>
              <a:latin typeface="Times New Roman" pitchFamily="18" charset="0"/>
              <a:cs typeface="Times New Roman" pitchFamily="18" charset="0"/>
            </a:endParaRPr>
          </a:p>
          <a:p>
            <a:endParaRPr lang="fr-FR" sz="1800" b="0" dirty="0">
              <a:latin typeface="Times New Roman" pitchFamily="18" charset="0"/>
              <a:cs typeface="Times New Roman" pitchFamily="18" charset="0"/>
            </a:endParaRPr>
          </a:p>
          <a:p>
            <a:endParaRPr lang="fr-CH" dirty="0">
              <a:latin typeface="Times New Roman" pitchFamily="18" charset="0"/>
              <a:cs typeface="Times New Roman" pitchFamily="18" charset="0"/>
            </a:endParaRPr>
          </a:p>
        </p:txBody>
      </p:sp>
      <p:sp>
        <p:nvSpPr>
          <p:cNvPr id="41" name="Textplatzhalter 40"/>
          <p:cNvSpPr>
            <a:spLocks noGrp="1"/>
          </p:cNvSpPr>
          <p:nvPr>
            <p:ph type="body" sz="quarter" idx="13"/>
            <p:custDataLst>
              <p:tags r:id="rId2"/>
            </p:custDataLst>
          </p:nvPr>
        </p:nvSpPr>
        <p:spPr>
          <a:xfrm>
            <a:off x="454749" y="1556792"/>
            <a:ext cx="8242299" cy="1708160"/>
          </a:xfrm>
        </p:spPr>
        <p:txBody>
          <a:bodyPr>
            <a:normAutofit fontScale="77500" lnSpcReduction="20000"/>
          </a:bodyPr>
          <a:lstStyle/>
          <a:p>
            <a:r>
              <a:rPr lang="fr-CH" dirty="0">
                <a:solidFill>
                  <a:schemeClr val="bg1">
                    <a:lumMod val="50000"/>
                  </a:schemeClr>
                </a:solidFill>
              </a:rPr>
              <a:t>Déposés :</a:t>
            </a:r>
          </a:p>
          <a:p>
            <a:r>
              <a:rPr lang="fr-CH" dirty="0">
                <a:solidFill>
                  <a:schemeClr val="bg1">
                    <a:lumMod val="50000"/>
                  </a:schemeClr>
                </a:solidFill>
              </a:rPr>
              <a:t>53 motions (35) – 16 postulats (14) – 7 mandats (10) – </a:t>
            </a:r>
          </a:p>
          <a:p>
            <a:r>
              <a:rPr lang="fr-CH" dirty="0">
                <a:solidFill>
                  <a:schemeClr val="bg1">
                    <a:lumMod val="50000"/>
                  </a:schemeClr>
                </a:solidFill>
              </a:rPr>
              <a:t>0 initiative parlementaire (1) – 4 résolutions (1) – </a:t>
            </a:r>
          </a:p>
          <a:p>
            <a:r>
              <a:rPr lang="fr-CH" dirty="0">
                <a:solidFill>
                  <a:schemeClr val="bg1">
                    <a:lumMod val="50000"/>
                  </a:schemeClr>
                </a:solidFill>
              </a:rPr>
              <a:t>4 requêtes (4) –  95 questions </a:t>
            </a:r>
          </a:p>
        </p:txBody>
      </p:sp>
      <p:sp>
        <p:nvSpPr>
          <p:cNvPr id="76810" name="Titel 46"/>
          <p:cNvSpPr>
            <a:spLocks noGrp="1"/>
          </p:cNvSpPr>
          <p:nvPr>
            <p:ph type="title" idx="4294967295"/>
            <p:custDataLst>
              <p:tags r:id="rId3"/>
            </p:custDataLst>
          </p:nvPr>
        </p:nvSpPr>
        <p:spPr>
          <a:xfrm>
            <a:off x="901700" y="304800"/>
            <a:ext cx="8242300" cy="952500"/>
          </a:xfrm>
        </p:spPr>
        <p:txBody>
          <a:bodyPr>
            <a:normAutofit fontScale="90000"/>
          </a:bodyPr>
          <a:lstStyle/>
          <a:p>
            <a:r>
              <a:rPr lang="fr-CH" dirty="0">
                <a:latin typeface="Arial" charset="0"/>
              </a:rPr>
              <a:t>7. Instruments parlementaires </a:t>
            </a:r>
            <a:br>
              <a:rPr lang="fr-CH" dirty="0">
                <a:latin typeface="Arial" charset="0"/>
              </a:rPr>
            </a:br>
            <a:r>
              <a:rPr lang="fr-CH" dirty="0">
                <a:latin typeface="Arial" charset="0"/>
              </a:rPr>
              <a:t>—</a:t>
            </a:r>
          </a:p>
        </p:txBody>
      </p:sp>
    </p:spTree>
  </p:cSld>
  <p:clrMapOvr>
    <a:masterClrMapping/>
  </p:clrMapOvr>
  <p:transition advClick="0"/>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10;&lt;root&gt;&lt;version val=&quot;17241&quot;/&gt;&lt;partner val=&quot;610&quot;/&gt;&lt;CPresentation id=&quot;1&quot;&gt;&lt;m_defprecNumber idref=&quot;2&quot;/&gt;&lt;m_defprecPercent idref=&quot;3&quot;/&gt;&lt;m_defprecDate idref=&quot;4&quot;/&gt;&lt;m_defprecYear idref=&quot;5&quot;/&gt;&lt;m_defprecQuarter idref=&quot;6&quot;/&gt;&lt;m_defprecMonth idref=&quot;7&quot;/&gt;&lt;m_defprecWeek idref=&quot;8&quot;/&gt;&lt;m_defprecDay idref=&quot;9&quot;/&gt;&lt;m_eweekdayFirstOfWeek val=&quot;2&quot;/&gt;&lt;m_mruColor&gt;&lt;m_vecMRU length=&quot;0&quot;/&gt;&lt;/m_mruColor&gt;&lt;/CPresentation&gt;&lt;CDefaultPrec id=&quot;9&quot;&gt;&lt;m_precDefault/&gt;&lt;/CDefaultPrec&gt;&lt;CDefaultPrec id=&quot;8&quot;&gt;&lt;m_precDefault/&gt;&lt;/CDefaultPrec&gt;&lt;CDefaultPrec id=&quot;7&quot;&gt;&lt;m_precDefault/&gt;&lt;/CDefaultPrec&gt;&lt;CDefaultPrec id=&quot;6&quot;&gt;&lt;m_precDefault/&gt;&lt;/CDefaultPrec&gt;&lt;CDefaultPrec id=&quot;5&quot;&gt;&lt;m_precDefault/&gt;&lt;/CDefaultPrec&gt;&lt;CDefaultPrec id=&quot;4&quot;&gt;&lt;m_precDefault/&gt;&lt;/CDefaultPrec&gt;&lt;CDefaultPrec id=&quot;3&quot;&gt;&lt;m_precDefault/&gt;&lt;/CDefaultPrec&gt;&lt;CDefaultPrec id=&quot;2&quot;&gt;&lt;m_precDefault&gt;&lt;m_chDecimalSymbol&gt;.&lt;/m_chDecimalSymbol&gt;&lt;m_nGroupingDigits val=&quot;3&quot;/&gt;&lt;m_chGroupingSymbol&gt;,&lt;/m_chGroupingSymbol&gt;&lt;/m_precDefault&gt;&lt;/CDefaultPrec&gt;&lt;/root&gt;"/>
  <p:tag name="THINKCELLUNDODONOTDELETE" val="97"/>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IImMnhcfmEu6NxvxhbUyhQ"/>
</p:tagLst>
</file>

<file path=ppt/tags/tag100.xml><?xml version="1.0" encoding="utf-8"?>
<p:tagLst xmlns:a="http://schemas.openxmlformats.org/drawingml/2006/main" xmlns:r="http://schemas.openxmlformats.org/officeDocument/2006/relationships" xmlns:p="http://schemas.openxmlformats.org/presentationml/2006/main">
  <p:tag name="THINKCELLSHAPEDONOTDELETE" val="pZZIqYYl58U.HA2IWrFop5g"/>
</p:tagLst>
</file>

<file path=ppt/tags/tag101.xml><?xml version="1.0" encoding="utf-8"?>
<p:tagLst xmlns:a="http://schemas.openxmlformats.org/drawingml/2006/main" xmlns:r="http://schemas.openxmlformats.org/officeDocument/2006/relationships" xmlns:p="http://schemas.openxmlformats.org/presentationml/2006/main">
  <p:tag name="THINKCELLSHAPEDONOTDELETE" val="pUmR1MWD24UCNuV7CdDjtmg"/>
</p:tagLst>
</file>

<file path=ppt/tags/tag102.xml><?xml version="1.0" encoding="utf-8"?>
<p:tagLst xmlns:a="http://schemas.openxmlformats.org/drawingml/2006/main" xmlns:r="http://schemas.openxmlformats.org/officeDocument/2006/relationships" xmlns:p="http://schemas.openxmlformats.org/presentationml/2006/main">
  <p:tag name="THINKCELLSHAPEDONOTDELETE" val="paRbMUvC9iEKmxF2d_zsnbQ"/>
</p:tagLst>
</file>

<file path=ppt/tags/tag103.xml><?xml version="1.0" encoding="utf-8"?>
<p:tagLst xmlns:a="http://schemas.openxmlformats.org/drawingml/2006/main" xmlns:r="http://schemas.openxmlformats.org/officeDocument/2006/relationships" xmlns:p="http://schemas.openxmlformats.org/presentationml/2006/main">
  <p:tag name="THINKCELLSHAPEDONOTDELETE" val="pqrAb6THjB0.Qx.gMKU.MuA"/>
</p:tagLst>
</file>

<file path=ppt/tags/tag104.xml><?xml version="1.0" encoding="utf-8"?>
<p:tagLst xmlns:a="http://schemas.openxmlformats.org/drawingml/2006/main" xmlns:r="http://schemas.openxmlformats.org/officeDocument/2006/relationships" xmlns:p="http://schemas.openxmlformats.org/presentationml/2006/main">
  <p:tag name="THINKCELLSHAPEDONOTDELETE" val="pERhbzptNhUGORQRqJt_NqA"/>
</p:tagLst>
</file>

<file path=ppt/tags/tag105.xml><?xml version="1.0" encoding="utf-8"?>
<p:tagLst xmlns:a="http://schemas.openxmlformats.org/drawingml/2006/main" xmlns:r="http://schemas.openxmlformats.org/officeDocument/2006/relationships" xmlns:p="http://schemas.openxmlformats.org/presentationml/2006/main">
  <p:tag name="THINKCELLSHAPEDONOTDELETE" val="pLD2pyKew3kauPGjbB454WQ"/>
</p:tagLst>
</file>

<file path=ppt/tags/tag106.xml><?xml version="1.0" encoding="utf-8"?>
<p:tagLst xmlns:a="http://schemas.openxmlformats.org/drawingml/2006/main" xmlns:r="http://schemas.openxmlformats.org/officeDocument/2006/relationships" xmlns:p="http://schemas.openxmlformats.org/presentationml/2006/main">
  <p:tag name="THINKCELLSHAPEDONOTDELETE" val="p7flg_A3zpUebXoP7j18taA"/>
</p:tagLst>
</file>

<file path=ppt/tags/tag107.xml><?xml version="1.0" encoding="utf-8"?>
<p:tagLst xmlns:a="http://schemas.openxmlformats.org/drawingml/2006/main" xmlns:r="http://schemas.openxmlformats.org/officeDocument/2006/relationships" xmlns:p="http://schemas.openxmlformats.org/presentationml/2006/main">
  <p:tag name="THINKCELLSHAPEDONOTDELETE" val="pbSaTyj5YvUaJJtxzF6WRJw"/>
</p:tagLst>
</file>

<file path=ppt/tags/tag108.xml><?xml version="1.0" encoding="utf-8"?>
<p:tagLst xmlns:a="http://schemas.openxmlformats.org/drawingml/2006/main" xmlns:r="http://schemas.openxmlformats.org/officeDocument/2006/relationships" xmlns:p="http://schemas.openxmlformats.org/presentationml/2006/main">
  <p:tag name="THINKCELLSHAPEDONOTDELETE" val="pg4PDt2TuDUmR.8qF7emGSg"/>
</p:tagLst>
</file>

<file path=ppt/tags/tag109.xml><?xml version="1.0" encoding="utf-8"?>
<p:tagLst xmlns:a="http://schemas.openxmlformats.org/drawingml/2006/main" xmlns:r="http://schemas.openxmlformats.org/officeDocument/2006/relationships" xmlns:p="http://schemas.openxmlformats.org/presentationml/2006/main">
  <p:tag name="THINKCELLSHAPEDONOTDELETE" val="pooFu00gPKEGlR1HLQQREHA"/>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SXZ8AZCD8UeZkUUdDQ2WTg"/>
</p:tagLst>
</file>

<file path=ppt/tags/tag110.xml><?xml version="1.0" encoding="utf-8"?>
<p:tagLst xmlns:a="http://schemas.openxmlformats.org/drawingml/2006/main" xmlns:r="http://schemas.openxmlformats.org/officeDocument/2006/relationships" xmlns:p="http://schemas.openxmlformats.org/presentationml/2006/main">
  <p:tag name="THINKCELLSHAPEDONOTDELETE" val="pgdjjC08DV06dubSg4OqcrQ"/>
</p:tagLst>
</file>

<file path=ppt/tags/tag111.xml><?xml version="1.0" encoding="utf-8"?>
<p:tagLst xmlns:a="http://schemas.openxmlformats.org/drawingml/2006/main" xmlns:r="http://schemas.openxmlformats.org/officeDocument/2006/relationships" xmlns:p="http://schemas.openxmlformats.org/presentationml/2006/main">
  <p:tag name="THINKCELLSHAPEDONOTDELETE" val="plJMDq6TeWkeMQhxGrLkuBw"/>
</p:tagLst>
</file>

<file path=ppt/tags/tag112.xml><?xml version="1.0" encoding="utf-8"?>
<p:tagLst xmlns:a="http://schemas.openxmlformats.org/drawingml/2006/main" xmlns:r="http://schemas.openxmlformats.org/officeDocument/2006/relationships" xmlns:p="http://schemas.openxmlformats.org/presentationml/2006/main">
  <p:tag name="THINKCELLSHAPEDONOTDELETE" val="p.CIaNGrYFE67xHP8GU1Oxw"/>
</p:tagLst>
</file>

<file path=ppt/tags/tag113.xml><?xml version="1.0" encoding="utf-8"?>
<p:tagLst xmlns:a="http://schemas.openxmlformats.org/drawingml/2006/main" xmlns:r="http://schemas.openxmlformats.org/officeDocument/2006/relationships" xmlns:p="http://schemas.openxmlformats.org/presentationml/2006/main">
  <p:tag name="THINKCELLSHAPEDONOTDELETE" val="pxPX6veYTtEGQkwFfGHfMUA"/>
</p:tagLst>
</file>

<file path=ppt/tags/tag114.xml><?xml version="1.0" encoding="utf-8"?>
<p:tagLst xmlns:a="http://schemas.openxmlformats.org/drawingml/2006/main" xmlns:r="http://schemas.openxmlformats.org/officeDocument/2006/relationships" xmlns:p="http://schemas.openxmlformats.org/presentationml/2006/main">
  <p:tag name="THINKCELLSHAPEDONOTDELETE" val="psJETAq3g20aeJpViTecVKA"/>
</p:tagLst>
</file>

<file path=ppt/tags/tag115.xml><?xml version="1.0" encoding="utf-8"?>
<p:tagLst xmlns:a="http://schemas.openxmlformats.org/drawingml/2006/main" xmlns:r="http://schemas.openxmlformats.org/officeDocument/2006/relationships" xmlns:p="http://schemas.openxmlformats.org/presentationml/2006/main">
  <p:tag name="THINKCELLSHAPEDONOTDELETE" val="phS8po.KPOUa92EW_magsRw"/>
</p:tagLst>
</file>

<file path=ppt/tags/tag116.xml><?xml version="1.0" encoding="utf-8"?>
<p:tagLst xmlns:a="http://schemas.openxmlformats.org/drawingml/2006/main" xmlns:r="http://schemas.openxmlformats.org/officeDocument/2006/relationships" xmlns:p="http://schemas.openxmlformats.org/presentationml/2006/main">
  <p:tag name="THINKCELLSHAPEDONOTDELETE" val="pRBP2Twpfw0es_0Ef6GzFUA"/>
</p:tagLst>
</file>

<file path=ppt/tags/tag117.xml><?xml version="1.0" encoding="utf-8"?>
<p:tagLst xmlns:a="http://schemas.openxmlformats.org/drawingml/2006/main" xmlns:r="http://schemas.openxmlformats.org/officeDocument/2006/relationships" xmlns:p="http://schemas.openxmlformats.org/presentationml/2006/main">
  <p:tag name="THINKCELLSHAPEDONOTDELETE" val="pCncIAidDe0CK2UT9hFEcHw"/>
</p:tagLst>
</file>

<file path=ppt/tags/tag118.xml><?xml version="1.0" encoding="utf-8"?>
<p:tagLst xmlns:a="http://schemas.openxmlformats.org/drawingml/2006/main" xmlns:r="http://schemas.openxmlformats.org/officeDocument/2006/relationships" xmlns:p="http://schemas.openxmlformats.org/presentationml/2006/main">
  <p:tag name="THINKCELLSHAPEDONOTDELETE" val="pbGO_afZWS0en2eIkfuA5Cw"/>
</p:tagLst>
</file>

<file path=ppt/tags/tag119.xml><?xml version="1.0" encoding="utf-8"?>
<p:tagLst xmlns:a="http://schemas.openxmlformats.org/drawingml/2006/main" xmlns:r="http://schemas.openxmlformats.org/officeDocument/2006/relationships" xmlns:p="http://schemas.openxmlformats.org/presentationml/2006/main">
  <p:tag name="THINKCELLSHAPEDONOTDELETE" val="ptEb9xXlvR0qXGT085sU3JQ"/>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L0QXonm0I0yTQJbHV98.7Q"/>
</p:tagLst>
</file>

<file path=ppt/tags/tag120.xml><?xml version="1.0" encoding="utf-8"?>
<p:tagLst xmlns:a="http://schemas.openxmlformats.org/drawingml/2006/main" xmlns:r="http://schemas.openxmlformats.org/officeDocument/2006/relationships" xmlns:p="http://schemas.openxmlformats.org/presentationml/2006/main">
  <p:tag name="THINKCELLSHAPEDONOTDELETE" val="pOAr5SnjbNkmCmSwVwGhOfg"/>
</p:tagLst>
</file>

<file path=ppt/tags/tag121.xml><?xml version="1.0" encoding="utf-8"?>
<p:tagLst xmlns:a="http://schemas.openxmlformats.org/drawingml/2006/main" xmlns:r="http://schemas.openxmlformats.org/officeDocument/2006/relationships" xmlns:p="http://schemas.openxmlformats.org/presentationml/2006/main">
  <p:tag name="THINKCELLSHAPEDONOTDELETE" val="pIImMnhcfmEu6NxvxhbUyhQ"/>
</p:tagLst>
</file>

<file path=ppt/tags/tag122.xml><?xml version="1.0" encoding="utf-8"?>
<p:tagLst xmlns:a="http://schemas.openxmlformats.org/drawingml/2006/main" xmlns:r="http://schemas.openxmlformats.org/officeDocument/2006/relationships" xmlns:p="http://schemas.openxmlformats.org/presentationml/2006/main">
  <p:tag name="THINKCELLSHAPEDONOTDELETE" val="pSXZ8AZCD8UeZkUUdDQ2WTg"/>
</p:tagLst>
</file>

<file path=ppt/tags/tag123.xml><?xml version="1.0" encoding="utf-8"?>
<p:tagLst xmlns:a="http://schemas.openxmlformats.org/drawingml/2006/main" xmlns:r="http://schemas.openxmlformats.org/officeDocument/2006/relationships" xmlns:p="http://schemas.openxmlformats.org/presentationml/2006/main">
  <p:tag name="THINKCELLSHAPEDONOTDELETE" val="pL0QXonm0I0yTQJbHV98.7Q"/>
</p:tagLst>
</file>

<file path=ppt/tags/tag124.xml><?xml version="1.0" encoding="utf-8"?>
<p:tagLst xmlns:a="http://schemas.openxmlformats.org/drawingml/2006/main" xmlns:r="http://schemas.openxmlformats.org/officeDocument/2006/relationships" xmlns:p="http://schemas.openxmlformats.org/presentationml/2006/main">
  <p:tag name="THINKCELLSHAPEDONOTDELETE" val="pe4cFqxC72EO0j7OS.e1peQ"/>
</p:tagLst>
</file>

<file path=ppt/tags/tag125.xml><?xml version="1.0" encoding="utf-8"?>
<p:tagLst xmlns:a="http://schemas.openxmlformats.org/drawingml/2006/main" xmlns:r="http://schemas.openxmlformats.org/officeDocument/2006/relationships" xmlns:p="http://schemas.openxmlformats.org/presentationml/2006/main">
  <p:tag name="THINKCELLSHAPEDONOTDELETE" val="plvfYx3XxPUWQYFwP5A1A9g"/>
</p:tagLst>
</file>

<file path=ppt/tags/tag126.xml><?xml version="1.0" encoding="utf-8"?>
<p:tagLst xmlns:a="http://schemas.openxmlformats.org/drawingml/2006/main" xmlns:r="http://schemas.openxmlformats.org/officeDocument/2006/relationships" xmlns:p="http://schemas.openxmlformats.org/presentationml/2006/main">
  <p:tag name="THINKCELLSHAPEDONOTDELETE" val="px41v6NOILEW69a4s4CGIOw"/>
</p:tagLst>
</file>

<file path=ppt/tags/tag127.xml><?xml version="1.0" encoding="utf-8"?>
<p:tagLst xmlns:a="http://schemas.openxmlformats.org/drawingml/2006/main" xmlns:r="http://schemas.openxmlformats.org/officeDocument/2006/relationships" xmlns:p="http://schemas.openxmlformats.org/presentationml/2006/main">
  <p:tag name="THINKCELLSHAPEDONOTDELETE" val="poV51Mhehk0q1kDurBnQ9uw"/>
</p:tagLst>
</file>

<file path=ppt/tags/tag128.xml><?xml version="1.0" encoding="utf-8"?>
<p:tagLst xmlns:a="http://schemas.openxmlformats.org/drawingml/2006/main" xmlns:r="http://schemas.openxmlformats.org/officeDocument/2006/relationships" xmlns:p="http://schemas.openxmlformats.org/presentationml/2006/main">
  <p:tag name="THINKCELLSHAPEDONOTDELETE" val="pxVWtP3vYNEGKqOTfHqeKEw"/>
</p:tagLst>
</file>

<file path=ppt/tags/tag129.xml><?xml version="1.0" encoding="utf-8"?>
<p:tagLst xmlns:a="http://schemas.openxmlformats.org/drawingml/2006/main" xmlns:r="http://schemas.openxmlformats.org/officeDocument/2006/relationships" xmlns:p="http://schemas.openxmlformats.org/presentationml/2006/main">
  <p:tag name="THINKCELLSHAPEDONOTDELETE" val="plzPd80wKkE2zWgD85ujG1A"/>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e4cFqxC72EO0j7OS.e1peQ"/>
</p:tagLst>
</file>

<file path=ppt/tags/tag130.xml><?xml version="1.0" encoding="utf-8"?>
<p:tagLst xmlns:a="http://schemas.openxmlformats.org/drawingml/2006/main" xmlns:r="http://schemas.openxmlformats.org/officeDocument/2006/relationships" xmlns:p="http://schemas.openxmlformats.org/presentationml/2006/main">
  <p:tag name="THINKCELLSHAPEDONOTDELETE" val="p3etYglpG60qwabxvSLRFug"/>
</p:tagLst>
</file>

<file path=ppt/tags/tag131.xml><?xml version="1.0" encoding="utf-8"?>
<p:tagLst xmlns:a="http://schemas.openxmlformats.org/drawingml/2006/main" xmlns:r="http://schemas.openxmlformats.org/officeDocument/2006/relationships" xmlns:p="http://schemas.openxmlformats.org/presentationml/2006/main">
  <p:tag name="THINKCELLSHAPEDONOTDELETE" val="pi4zjQEb6oEO0wZ.ll6MH5Q"/>
</p:tagLst>
</file>

<file path=ppt/tags/tag132.xml><?xml version="1.0" encoding="utf-8"?>
<p:tagLst xmlns:a="http://schemas.openxmlformats.org/drawingml/2006/main" xmlns:r="http://schemas.openxmlformats.org/officeDocument/2006/relationships" xmlns:p="http://schemas.openxmlformats.org/presentationml/2006/main">
  <p:tag name="THINKCELLSHAPEDONOTDELETE" val="ptqZPykyDLEeTmXMUWEKUFg"/>
</p:tagLst>
</file>

<file path=ppt/tags/tag133.xml><?xml version="1.0" encoding="utf-8"?>
<p:tagLst xmlns:a="http://schemas.openxmlformats.org/drawingml/2006/main" xmlns:r="http://schemas.openxmlformats.org/officeDocument/2006/relationships" xmlns:p="http://schemas.openxmlformats.org/presentationml/2006/main">
  <p:tag name="THINKCELLSHAPEDONOTDELETE" val="pHNBZACTOPUC8AEvAeo3dLw"/>
</p:tagLst>
</file>

<file path=ppt/tags/tag134.xml><?xml version="1.0" encoding="utf-8"?>
<p:tagLst xmlns:a="http://schemas.openxmlformats.org/drawingml/2006/main" xmlns:r="http://schemas.openxmlformats.org/officeDocument/2006/relationships" xmlns:p="http://schemas.openxmlformats.org/presentationml/2006/main">
  <p:tag name="THINKCELLSHAPEDONOTDELETE" val="ptU6k52bJzUygnY9vy1Qmhg"/>
</p:tagLst>
</file>

<file path=ppt/tags/tag135.xml><?xml version="1.0" encoding="utf-8"?>
<p:tagLst xmlns:a="http://schemas.openxmlformats.org/drawingml/2006/main" xmlns:r="http://schemas.openxmlformats.org/officeDocument/2006/relationships" xmlns:p="http://schemas.openxmlformats.org/presentationml/2006/main">
  <p:tag name="THINKCELLSHAPEDONOTDELETE" val="pr7cGUXuKd0e8Li0VWgpxYg"/>
</p:tagLst>
</file>

<file path=ppt/tags/tag136.xml><?xml version="1.0" encoding="utf-8"?>
<p:tagLst xmlns:a="http://schemas.openxmlformats.org/drawingml/2006/main" xmlns:r="http://schemas.openxmlformats.org/officeDocument/2006/relationships" xmlns:p="http://schemas.openxmlformats.org/presentationml/2006/main">
  <p:tag name="THINKCELLSHAPEDONOTDELETE" val="pJIcjGV1V8USUZzQ5Qafi2w"/>
</p:tagLst>
</file>

<file path=ppt/tags/tag137.xml><?xml version="1.0" encoding="utf-8"?>
<p:tagLst xmlns:a="http://schemas.openxmlformats.org/drawingml/2006/main" xmlns:r="http://schemas.openxmlformats.org/officeDocument/2006/relationships" xmlns:p="http://schemas.openxmlformats.org/presentationml/2006/main">
  <p:tag name="THINKCELLSHAPEDONOTDELETE" val="pvsfi_QJ9GE.FgrUSb0CVbg"/>
</p:tagLst>
</file>

<file path=ppt/tags/tag138.xml><?xml version="1.0" encoding="utf-8"?>
<p:tagLst xmlns:a="http://schemas.openxmlformats.org/drawingml/2006/main" xmlns:r="http://schemas.openxmlformats.org/officeDocument/2006/relationships" xmlns:p="http://schemas.openxmlformats.org/presentationml/2006/main">
  <p:tag name="THINKCELLSHAPEDONOTDELETE" val="pA9YRArEh7UKbVaP5PLddKA"/>
</p:tagLst>
</file>

<file path=ppt/tags/tag139.xml><?xml version="1.0" encoding="utf-8"?>
<p:tagLst xmlns:a="http://schemas.openxmlformats.org/drawingml/2006/main" xmlns:r="http://schemas.openxmlformats.org/officeDocument/2006/relationships" xmlns:p="http://schemas.openxmlformats.org/presentationml/2006/main">
  <p:tag name="THINKCELLSHAPEDONOTDELETE" val="pb2DnPXl6L0aBUUAOCe5RFg"/>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lvfYx3XxPUWQYFwP5A1A9g"/>
</p:tagLst>
</file>

<file path=ppt/tags/tag140.xml><?xml version="1.0" encoding="utf-8"?>
<p:tagLst xmlns:a="http://schemas.openxmlformats.org/drawingml/2006/main" xmlns:r="http://schemas.openxmlformats.org/officeDocument/2006/relationships" xmlns:p="http://schemas.openxmlformats.org/presentationml/2006/main">
  <p:tag name="THINKCELLSHAPEDONOTDELETE" val="plKgae8yN60Ovb_wqNKvp1w"/>
</p:tagLst>
</file>

<file path=ppt/tags/tag141.xml><?xml version="1.0" encoding="utf-8"?>
<p:tagLst xmlns:a="http://schemas.openxmlformats.org/drawingml/2006/main" xmlns:r="http://schemas.openxmlformats.org/officeDocument/2006/relationships" xmlns:p="http://schemas.openxmlformats.org/presentationml/2006/main">
  <p:tag name="THINKCELLSHAPEDONOTDELETE" val="pbtWDUjgVv0yXkNfKyWJchw"/>
</p:tagLst>
</file>

<file path=ppt/tags/tag142.xml><?xml version="1.0" encoding="utf-8"?>
<p:tagLst xmlns:a="http://schemas.openxmlformats.org/drawingml/2006/main" xmlns:r="http://schemas.openxmlformats.org/officeDocument/2006/relationships" xmlns:p="http://schemas.openxmlformats.org/presentationml/2006/main">
  <p:tag name="THINKCELLSHAPEDONOTDELETE" val="p2f2AXIAJ4katdi7F2Qs3Nw"/>
</p:tagLst>
</file>

<file path=ppt/tags/tag143.xml><?xml version="1.0" encoding="utf-8"?>
<p:tagLst xmlns:a="http://schemas.openxmlformats.org/drawingml/2006/main" xmlns:r="http://schemas.openxmlformats.org/officeDocument/2006/relationships" xmlns:p="http://schemas.openxmlformats.org/presentationml/2006/main">
  <p:tag name="THINKCELLSHAPEDONOTDELETE" val="p8DQ1PN7AdUevfGMpIopSrQ"/>
</p:tagLst>
</file>

<file path=ppt/tags/tag144.xml><?xml version="1.0" encoding="utf-8"?>
<p:tagLst xmlns:a="http://schemas.openxmlformats.org/drawingml/2006/main" xmlns:r="http://schemas.openxmlformats.org/officeDocument/2006/relationships" xmlns:p="http://schemas.openxmlformats.org/presentationml/2006/main">
  <p:tag name="THINKCELLSHAPEDONOTDELETE" val="p2XHaElwG0UynFNRDwZ9i_g"/>
</p:tagLst>
</file>

<file path=ppt/tags/tag145.xml><?xml version="1.0" encoding="utf-8"?>
<p:tagLst xmlns:a="http://schemas.openxmlformats.org/drawingml/2006/main" xmlns:r="http://schemas.openxmlformats.org/officeDocument/2006/relationships" xmlns:p="http://schemas.openxmlformats.org/presentationml/2006/main">
  <p:tag name="THINKCELLSHAPEDONOTDELETE" val="pXFIU40Yv6Ei_cQjpYNnbOg"/>
</p:tagLst>
</file>

<file path=ppt/tags/tag146.xml><?xml version="1.0" encoding="utf-8"?>
<p:tagLst xmlns:a="http://schemas.openxmlformats.org/drawingml/2006/main" xmlns:r="http://schemas.openxmlformats.org/officeDocument/2006/relationships" xmlns:p="http://schemas.openxmlformats.org/presentationml/2006/main">
  <p:tag name="THINKCELLSHAPEDONOTDELETE" val="psIvEwv52XUqc0jASAF2z6Q"/>
</p:tagLst>
</file>

<file path=ppt/tags/tag147.xml><?xml version="1.0" encoding="utf-8"?>
<p:tagLst xmlns:a="http://schemas.openxmlformats.org/drawingml/2006/main" xmlns:r="http://schemas.openxmlformats.org/officeDocument/2006/relationships" xmlns:p="http://schemas.openxmlformats.org/presentationml/2006/main">
  <p:tag name="THINKCELLSHAPEDONOTDELETE" val="pxPX6veYTtEGQkwFfGHfMUA"/>
</p:tagLst>
</file>

<file path=ppt/tags/tag148.xml><?xml version="1.0" encoding="utf-8"?>
<p:tagLst xmlns:a="http://schemas.openxmlformats.org/drawingml/2006/main" xmlns:r="http://schemas.openxmlformats.org/officeDocument/2006/relationships" xmlns:p="http://schemas.openxmlformats.org/presentationml/2006/main">
  <p:tag name="THINKCELLSHAPEDONOTDELETE" val="psJETAq3g20aeJpViTecVKA"/>
</p:tagLst>
</file>

<file path=ppt/tags/tag149.xml><?xml version="1.0" encoding="utf-8"?>
<p:tagLst xmlns:a="http://schemas.openxmlformats.org/drawingml/2006/main" xmlns:r="http://schemas.openxmlformats.org/officeDocument/2006/relationships" xmlns:p="http://schemas.openxmlformats.org/presentationml/2006/main">
  <p:tag name="THINKCELLSHAPEDONOTDELETE" val="phS8po.KPOUa92EW_magsRw"/>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x41v6NOILEW69a4s4CGIOw"/>
</p:tagLst>
</file>

<file path=ppt/tags/tag150.xml><?xml version="1.0" encoding="utf-8"?>
<p:tagLst xmlns:a="http://schemas.openxmlformats.org/drawingml/2006/main" xmlns:r="http://schemas.openxmlformats.org/officeDocument/2006/relationships" xmlns:p="http://schemas.openxmlformats.org/presentationml/2006/main">
  <p:tag name="THINKCELLSHAPEDONOTDELETE" val="pRBP2Twpfw0es_0Ef6GzFUA"/>
</p:tagLst>
</file>

<file path=ppt/tags/tag151.xml><?xml version="1.0" encoding="utf-8"?>
<p:tagLst xmlns:a="http://schemas.openxmlformats.org/drawingml/2006/main" xmlns:r="http://schemas.openxmlformats.org/officeDocument/2006/relationships" xmlns:p="http://schemas.openxmlformats.org/presentationml/2006/main">
  <p:tag name="THINKCELLSHAPEDONOTDELETE" val="pCncIAidDe0CK2UT9hFEcHw"/>
</p:tagLst>
</file>

<file path=ppt/tags/tag152.xml><?xml version="1.0" encoding="utf-8"?>
<p:tagLst xmlns:a="http://schemas.openxmlformats.org/drawingml/2006/main" xmlns:r="http://schemas.openxmlformats.org/officeDocument/2006/relationships" xmlns:p="http://schemas.openxmlformats.org/presentationml/2006/main">
  <p:tag name="THINKCELLSHAPEDONOTDELETE" val="pbGO_afZWS0en2eIkfuA5Cw"/>
</p:tagLst>
</file>

<file path=ppt/tags/tag153.xml><?xml version="1.0" encoding="utf-8"?>
<p:tagLst xmlns:a="http://schemas.openxmlformats.org/drawingml/2006/main" xmlns:r="http://schemas.openxmlformats.org/officeDocument/2006/relationships" xmlns:p="http://schemas.openxmlformats.org/presentationml/2006/main">
  <p:tag name="THINKCELLSHAPEDONOTDELETE" val="ptEb9xXlvR0qXGT085sU3JQ"/>
</p:tagLst>
</file>

<file path=ppt/tags/tag154.xml><?xml version="1.0" encoding="utf-8"?>
<p:tagLst xmlns:a="http://schemas.openxmlformats.org/drawingml/2006/main" xmlns:r="http://schemas.openxmlformats.org/officeDocument/2006/relationships" xmlns:p="http://schemas.openxmlformats.org/presentationml/2006/main">
  <p:tag name="THINKCELLSHAPEDONOTDELETE" val="pOAr5SnjbNkmCmSwVwGhOfg"/>
</p:tagLst>
</file>

<file path=ppt/tags/tag155.xml><?xml version="1.0" encoding="utf-8"?>
<p:tagLst xmlns:a="http://schemas.openxmlformats.org/drawingml/2006/main" xmlns:r="http://schemas.openxmlformats.org/officeDocument/2006/relationships" xmlns:p="http://schemas.openxmlformats.org/presentationml/2006/main">
  <p:tag name="THINKCELLSHAPEDONOTDELETE" val="pIImMnhcfmEu6NxvxhbUyhQ"/>
</p:tagLst>
</file>

<file path=ppt/tags/tag156.xml><?xml version="1.0" encoding="utf-8"?>
<p:tagLst xmlns:a="http://schemas.openxmlformats.org/drawingml/2006/main" xmlns:r="http://schemas.openxmlformats.org/officeDocument/2006/relationships" xmlns:p="http://schemas.openxmlformats.org/presentationml/2006/main">
  <p:tag name="THINKCELLSHAPEDONOTDELETE" val="pSXZ8AZCD8UeZkUUdDQ2WTg"/>
</p:tagLst>
</file>

<file path=ppt/tags/tag157.xml><?xml version="1.0" encoding="utf-8"?>
<p:tagLst xmlns:a="http://schemas.openxmlformats.org/drawingml/2006/main" xmlns:r="http://schemas.openxmlformats.org/officeDocument/2006/relationships" xmlns:p="http://schemas.openxmlformats.org/presentationml/2006/main">
  <p:tag name="THINKCELLSHAPEDONOTDELETE" val="pL0QXonm0I0yTQJbHV98.7Q"/>
</p:tagLst>
</file>

<file path=ppt/tags/tag158.xml><?xml version="1.0" encoding="utf-8"?>
<p:tagLst xmlns:a="http://schemas.openxmlformats.org/drawingml/2006/main" xmlns:r="http://schemas.openxmlformats.org/officeDocument/2006/relationships" xmlns:p="http://schemas.openxmlformats.org/presentationml/2006/main">
  <p:tag name="THINKCELLSHAPEDONOTDELETE" val="pe4cFqxC72EO0j7OS.e1peQ"/>
</p:tagLst>
</file>

<file path=ppt/tags/tag159.xml><?xml version="1.0" encoding="utf-8"?>
<p:tagLst xmlns:a="http://schemas.openxmlformats.org/drawingml/2006/main" xmlns:r="http://schemas.openxmlformats.org/officeDocument/2006/relationships" xmlns:p="http://schemas.openxmlformats.org/presentationml/2006/main">
  <p:tag name="THINKCELLSHAPEDONOTDELETE" val="plvfYx3XxPUWQYFwP5A1A9g"/>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oV51Mhehk0q1kDurBnQ9uw"/>
</p:tagLst>
</file>

<file path=ppt/tags/tag160.xml><?xml version="1.0" encoding="utf-8"?>
<p:tagLst xmlns:a="http://schemas.openxmlformats.org/drawingml/2006/main" xmlns:r="http://schemas.openxmlformats.org/officeDocument/2006/relationships" xmlns:p="http://schemas.openxmlformats.org/presentationml/2006/main">
  <p:tag name="THINKCELLSHAPEDONOTDELETE" val="px41v6NOILEW69a4s4CGIOw"/>
</p:tagLst>
</file>

<file path=ppt/tags/tag161.xml><?xml version="1.0" encoding="utf-8"?>
<p:tagLst xmlns:a="http://schemas.openxmlformats.org/drawingml/2006/main" xmlns:r="http://schemas.openxmlformats.org/officeDocument/2006/relationships" xmlns:p="http://schemas.openxmlformats.org/presentationml/2006/main">
  <p:tag name="THINKCELLSHAPEDONOTDELETE" val="poV51Mhehk0q1kDurBnQ9uw"/>
</p:tagLst>
</file>

<file path=ppt/tags/tag162.xml><?xml version="1.0" encoding="utf-8"?>
<p:tagLst xmlns:a="http://schemas.openxmlformats.org/drawingml/2006/main" xmlns:r="http://schemas.openxmlformats.org/officeDocument/2006/relationships" xmlns:p="http://schemas.openxmlformats.org/presentationml/2006/main">
  <p:tag name="THINKCELLSHAPEDONOTDELETE" val="pxVWtP3vYNEGKqOTfHqeKEw"/>
</p:tagLst>
</file>

<file path=ppt/tags/tag163.xml><?xml version="1.0" encoding="utf-8"?>
<p:tagLst xmlns:a="http://schemas.openxmlformats.org/drawingml/2006/main" xmlns:r="http://schemas.openxmlformats.org/officeDocument/2006/relationships" xmlns:p="http://schemas.openxmlformats.org/presentationml/2006/main">
  <p:tag name="THINKCELLSHAPEDONOTDELETE" val="plzPd80wKkE2zWgD85ujG1A"/>
</p:tagLst>
</file>

<file path=ppt/tags/tag164.xml><?xml version="1.0" encoding="utf-8"?>
<p:tagLst xmlns:a="http://schemas.openxmlformats.org/drawingml/2006/main" xmlns:r="http://schemas.openxmlformats.org/officeDocument/2006/relationships" xmlns:p="http://schemas.openxmlformats.org/presentationml/2006/main">
  <p:tag name="THINKCELLSHAPEDONOTDELETE" val="p3etYglpG60qwabxvSLRFug"/>
</p:tagLst>
</file>

<file path=ppt/tags/tag165.xml><?xml version="1.0" encoding="utf-8"?>
<p:tagLst xmlns:a="http://schemas.openxmlformats.org/drawingml/2006/main" xmlns:r="http://schemas.openxmlformats.org/officeDocument/2006/relationships" xmlns:p="http://schemas.openxmlformats.org/presentationml/2006/main">
  <p:tag name="THINKCELLSHAPEDONOTDELETE" val="pi4zjQEb6oEO0wZ.ll6MH5Q"/>
</p:tagLst>
</file>

<file path=ppt/tags/tag166.xml><?xml version="1.0" encoding="utf-8"?>
<p:tagLst xmlns:a="http://schemas.openxmlformats.org/drawingml/2006/main" xmlns:r="http://schemas.openxmlformats.org/officeDocument/2006/relationships" xmlns:p="http://schemas.openxmlformats.org/presentationml/2006/main">
  <p:tag name="THINKCELLSHAPEDONOTDELETE" val="ptqZPykyDLEeTmXMUWEKUFg"/>
</p:tagLst>
</file>

<file path=ppt/tags/tag167.xml><?xml version="1.0" encoding="utf-8"?>
<p:tagLst xmlns:a="http://schemas.openxmlformats.org/drawingml/2006/main" xmlns:r="http://schemas.openxmlformats.org/officeDocument/2006/relationships" xmlns:p="http://schemas.openxmlformats.org/presentationml/2006/main">
  <p:tag name="THINKCELLSHAPEDONOTDELETE" val="pHNBZACTOPUC8AEvAeo3dLw"/>
</p:tagLst>
</file>

<file path=ppt/tags/tag168.xml><?xml version="1.0" encoding="utf-8"?>
<p:tagLst xmlns:a="http://schemas.openxmlformats.org/drawingml/2006/main" xmlns:r="http://schemas.openxmlformats.org/officeDocument/2006/relationships" xmlns:p="http://schemas.openxmlformats.org/presentationml/2006/main">
  <p:tag name="THINKCELLSHAPEDONOTDELETE" val="ptU6k52bJzUygnY9vy1Qmhg"/>
</p:tagLst>
</file>

<file path=ppt/tags/tag169.xml><?xml version="1.0" encoding="utf-8"?>
<p:tagLst xmlns:a="http://schemas.openxmlformats.org/drawingml/2006/main" xmlns:r="http://schemas.openxmlformats.org/officeDocument/2006/relationships" xmlns:p="http://schemas.openxmlformats.org/presentationml/2006/main">
  <p:tag name="THINKCELLSHAPEDONOTDELETE" val="pr7cGUXuKd0e8Li0VWgpxYg"/>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xVWtP3vYNEGKqOTfHqeKEw"/>
</p:tagLst>
</file>

<file path=ppt/tags/tag170.xml><?xml version="1.0" encoding="utf-8"?>
<p:tagLst xmlns:a="http://schemas.openxmlformats.org/drawingml/2006/main" xmlns:r="http://schemas.openxmlformats.org/officeDocument/2006/relationships" xmlns:p="http://schemas.openxmlformats.org/presentationml/2006/main">
  <p:tag name="THINKCELLSHAPEDONOTDELETE" val="pJIcjGV1V8USUZzQ5Qafi2w"/>
</p:tagLst>
</file>

<file path=ppt/tags/tag171.xml><?xml version="1.0" encoding="utf-8"?>
<p:tagLst xmlns:a="http://schemas.openxmlformats.org/drawingml/2006/main" xmlns:r="http://schemas.openxmlformats.org/officeDocument/2006/relationships" xmlns:p="http://schemas.openxmlformats.org/presentationml/2006/main">
  <p:tag name="THINKCELLSHAPEDONOTDELETE" val="pvsfi_QJ9GE.FgrUSb0CVbg"/>
</p:tagLst>
</file>

<file path=ppt/tags/tag172.xml><?xml version="1.0" encoding="utf-8"?>
<p:tagLst xmlns:a="http://schemas.openxmlformats.org/drawingml/2006/main" xmlns:r="http://schemas.openxmlformats.org/officeDocument/2006/relationships" xmlns:p="http://schemas.openxmlformats.org/presentationml/2006/main">
  <p:tag name="THINKCELLSHAPEDONOTDELETE" val="pA9YRArEh7UKbVaP5PLddKA"/>
</p:tagLst>
</file>

<file path=ppt/tags/tag173.xml><?xml version="1.0" encoding="utf-8"?>
<p:tagLst xmlns:a="http://schemas.openxmlformats.org/drawingml/2006/main" xmlns:r="http://schemas.openxmlformats.org/officeDocument/2006/relationships" xmlns:p="http://schemas.openxmlformats.org/presentationml/2006/main">
  <p:tag name="THINKCELLSHAPEDONOTDELETE" val="pb2DnPXl6L0aBUUAOCe5RFg"/>
</p:tagLst>
</file>

<file path=ppt/tags/tag174.xml><?xml version="1.0" encoding="utf-8"?>
<p:tagLst xmlns:a="http://schemas.openxmlformats.org/drawingml/2006/main" xmlns:r="http://schemas.openxmlformats.org/officeDocument/2006/relationships" xmlns:p="http://schemas.openxmlformats.org/presentationml/2006/main">
  <p:tag name="THINKCELLSHAPEDONOTDELETE" val="plKgae8yN60Ovb_wqNKvp1w"/>
</p:tagLst>
</file>

<file path=ppt/tags/tag175.xml><?xml version="1.0" encoding="utf-8"?>
<p:tagLst xmlns:a="http://schemas.openxmlformats.org/drawingml/2006/main" xmlns:r="http://schemas.openxmlformats.org/officeDocument/2006/relationships" xmlns:p="http://schemas.openxmlformats.org/presentationml/2006/main">
  <p:tag name="THINKCELLSHAPEDONOTDELETE" val="pbtWDUjgVv0yXkNfKyWJchw"/>
</p:tagLst>
</file>

<file path=ppt/tags/tag176.xml><?xml version="1.0" encoding="utf-8"?>
<p:tagLst xmlns:a="http://schemas.openxmlformats.org/drawingml/2006/main" xmlns:r="http://schemas.openxmlformats.org/officeDocument/2006/relationships" xmlns:p="http://schemas.openxmlformats.org/presentationml/2006/main">
  <p:tag name="THINKCELLSHAPEDONOTDELETE" val="p2f2AXIAJ4katdi7F2Qs3Nw"/>
</p:tagLst>
</file>

<file path=ppt/tags/tag177.xml><?xml version="1.0" encoding="utf-8"?>
<p:tagLst xmlns:a="http://schemas.openxmlformats.org/drawingml/2006/main" xmlns:r="http://schemas.openxmlformats.org/officeDocument/2006/relationships" xmlns:p="http://schemas.openxmlformats.org/presentationml/2006/main">
  <p:tag name="THINKCELLSHAPEDONOTDELETE" val="p8DQ1PN7AdUevfGMpIopSrQ"/>
</p:tagLst>
</file>

<file path=ppt/tags/tag178.xml><?xml version="1.0" encoding="utf-8"?>
<p:tagLst xmlns:a="http://schemas.openxmlformats.org/drawingml/2006/main" xmlns:r="http://schemas.openxmlformats.org/officeDocument/2006/relationships" xmlns:p="http://schemas.openxmlformats.org/presentationml/2006/main">
  <p:tag name="THINKCELLSHAPEDONOTDELETE" val="p2XHaElwG0UynFNRDwZ9i_g"/>
</p:tagLst>
</file>

<file path=ppt/tags/tag179.xml><?xml version="1.0" encoding="utf-8"?>
<p:tagLst xmlns:a="http://schemas.openxmlformats.org/drawingml/2006/main" xmlns:r="http://schemas.openxmlformats.org/officeDocument/2006/relationships" xmlns:p="http://schemas.openxmlformats.org/presentationml/2006/main">
  <p:tag name="THINKCELLSHAPEDONOTDELETE" val="pXFIU40Yv6Ei_cQjpYNnbOg"/>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lzPd80wKkE2zWgD85ujG1A"/>
</p:tagLst>
</file>

<file path=ppt/tags/tag180.xml><?xml version="1.0" encoding="utf-8"?>
<p:tagLst xmlns:a="http://schemas.openxmlformats.org/drawingml/2006/main" xmlns:r="http://schemas.openxmlformats.org/officeDocument/2006/relationships" xmlns:p="http://schemas.openxmlformats.org/presentationml/2006/main">
  <p:tag name="THINKCELLSHAPEDONOTDELETE" val="psIvEwv52XUqc0jASAF2z6Q"/>
</p:tagLst>
</file>

<file path=ppt/tags/tag181.xml><?xml version="1.0" encoding="utf-8"?>
<p:tagLst xmlns:a="http://schemas.openxmlformats.org/drawingml/2006/main" xmlns:r="http://schemas.openxmlformats.org/officeDocument/2006/relationships" xmlns:p="http://schemas.openxmlformats.org/presentationml/2006/main">
  <p:tag name="THINKCELLSHAPEDONOTDELETE" val="pxPX6veYTtEGQkwFfGHfMUA"/>
</p:tagLst>
</file>

<file path=ppt/tags/tag182.xml><?xml version="1.0" encoding="utf-8"?>
<p:tagLst xmlns:a="http://schemas.openxmlformats.org/drawingml/2006/main" xmlns:r="http://schemas.openxmlformats.org/officeDocument/2006/relationships" xmlns:p="http://schemas.openxmlformats.org/presentationml/2006/main">
  <p:tag name="THINKCELLSHAPEDONOTDELETE" val="psJETAq3g20aeJpViTecVKA"/>
</p:tagLst>
</file>

<file path=ppt/tags/tag183.xml><?xml version="1.0" encoding="utf-8"?>
<p:tagLst xmlns:a="http://schemas.openxmlformats.org/drawingml/2006/main" xmlns:r="http://schemas.openxmlformats.org/officeDocument/2006/relationships" xmlns:p="http://schemas.openxmlformats.org/presentationml/2006/main">
  <p:tag name="THINKCELLSHAPEDONOTDELETE" val="phS8po.KPOUa92EW_magsRw"/>
</p:tagLst>
</file>

<file path=ppt/tags/tag184.xml><?xml version="1.0" encoding="utf-8"?>
<p:tagLst xmlns:a="http://schemas.openxmlformats.org/drawingml/2006/main" xmlns:r="http://schemas.openxmlformats.org/officeDocument/2006/relationships" xmlns:p="http://schemas.openxmlformats.org/presentationml/2006/main">
  <p:tag name="THINKCELLSHAPEDONOTDELETE" val="pRBP2Twpfw0es_0Ef6GzFUA"/>
</p:tagLst>
</file>

<file path=ppt/tags/tag185.xml><?xml version="1.0" encoding="utf-8"?>
<p:tagLst xmlns:a="http://schemas.openxmlformats.org/drawingml/2006/main" xmlns:r="http://schemas.openxmlformats.org/officeDocument/2006/relationships" xmlns:p="http://schemas.openxmlformats.org/presentationml/2006/main">
  <p:tag name="THINKCELLSHAPEDONOTDELETE" val="pCncIAidDe0CK2UT9hFEcHw"/>
</p:tagLst>
</file>

<file path=ppt/tags/tag186.xml><?xml version="1.0" encoding="utf-8"?>
<p:tagLst xmlns:a="http://schemas.openxmlformats.org/drawingml/2006/main" xmlns:r="http://schemas.openxmlformats.org/officeDocument/2006/relationships" xmlns:p="http://schemas.openxmlformats.org/presentationml/2006/main">
  <p:tag name="THINKCELLSHAPEDONOTDELETE" val="pbGO_afZWS0en2eIkfuA5Cw"/>
</p:tagLst>
</file>

<file path=ppt/tags/tag187.xml><?xml version="1.0" encoding="utf-8"?>
<p:tagLst xmlns:a="http://schemas.openxmlformats.org/drawingml/2006/main" xmlns:r="http://schemas.openxmlformats.org/officeDocument/2006/relationships" xmlns:p="http://schemas.openxmlformats.org/presentationml/2006/main">
  <p:tag name="THINKCELLSHAPEDONOTDELETE" val="ptEb9xXlvR0qXGT085sU3JQ"/>
</p:tagLst>
</file>

<file path=ppt/tags/tag188.xml><?xml version="1.0" encoding="utf-8"?>
<p:tagLst xmlns:a="http://schemas.openxmlformats.org/drawingml/2006/main" xmlns:r="http://schemas.openxmlformats.org/officeDocument/2006/relationships" xmlns:p="http://schemas.openxmlformats.org/presentationml/2006/main">
  <p:tag name="THINKCELLSHAPEDONOTDELETE" val="pOAr5SnjbNkmCmSwVwGhOfg"/>
</p:tagLst>
</file>

<file path=ppt/tags/tag189.xml><?xml version="1.0" encoding="utf-8"?>
<p:tagLst xmlns:a="http://schemas.openxmlformats.org/drawingml/2006/main" xmlns:r="http://schemas.openxmlformats.org/officeDocument/2006/relationships" xmlns:p="http://schemas.openxmlformats.org/presentationml/2006/main">
  <p:tag name="THINKCELLSHAPEDONOTDELETE" val="pIImMnhcfmEu6NxvxhbUyhQ"/>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3etYglpG60qwabxvSLRFug"/>
</p:tagLst>
</file>

<file path=ppt/tags/tag190.xml><?xml version="1.0" encoding="utf-8"?>
<p:tagLst xmlns:a="http://schemas.openxmlformats.org/drawingml/2006/main" xmlns:r="http://schemas.openxmlformats.org/officeDocument/2006/relationships" xmlns:p="http://schemas.openxmlformats.org/presentationml/2006/main">
  <p:tag name="THINKCELLSHAPEDONOTDELETE" val="pSXZ8AZCD8UeZkUUdDQ2WTg"/>
</p:tagLst>
</file>

<file path=ppt/tags/tag191.xml><?xml version="1.0" encoding="utf-8"?>
<p:tagLst xmlns:a="http://schemas.openxmlformats.org/drawingml/2006/main" xmlns:r="http://schemas.openxmlformats.org/officeDocument/2006/relationships" xmlns:p="http://schemas.openxmlformats.org/presentationml/2006/main">
  <p:tag name="THINKCELLSHAPEDONOTDELETE" val="pL0QXonm0I0yTQJbHV98.7Q"/>
</p:tagLst>
</file>

<file path=ppt/tags/tag192.xml><?xml version="1.0" encoding="utf-8"?>
<p:tagLst xmlns:a="http://schemas.openxmlformats.org/drawingml/2006/main" xmlns:r="http://schemas.openxmlformats.org/officeDocument/2006/relationships" xmlns:p="http://schemas.openxmlformats.org/presentationml/2006/main">
  <p:tag name="THINKCELLSHAPEDONOTDELETE" val="pe4cFqxC72EO0j7OS.e1peQ"/>
</p:tagLst>
</file>

<file path=ppt/tags/tag193.xml><?xml version="1.0" encoding="utf-8"?>
<p:tagLst xmlns:a="http://schemas.openxmlformats.org/drawingml/2006/main" xmlns:r="http://schemas.openxmlformats.org/officeDocument/2006/relationships" xmlns:p="http://schemas.openxmlformats.org/presentationml/2006/main">
  <p:tag name="THINKCELLSHAPEDONOTDELETE" val="plvfYx3XxPUWQYFwP5A1A9g"/>
</p:tagLst>
</file>

<file path=ppt/tags/tag194.xml><?xml version="1.0" encoding="utf-8"?>
<p:tagLst xmlns:a="http://schemas.openxmlformats.org/drawingml/2006/main" xmlns:r="http://schemas.openxmlformats.org/officeDocument/2006/relationships" xmlns:p="http://schemas.openxmlformats.org/presentationml/2006/main">
  <p:tag name="THINKCELLSHAPEDONOTDELETE" val="px41v6NOILEW69a4s4CGIOw"/>
</p:tagLst>
</file>

<file path=ppt/tags/tag195.xml><?xml version="1.0" encoding="utf-8"?>
<p:tagLst xmlns:a="http://schemas.openxmlformats.org/drawingml/2006/main" xmlns:r="http://schemas.openxmlformats.org/officeDocument/2006/relationships" xmlns:p="http://schemas.openxmlformats.org/presentationml/2006/main">
  <p:tag name="THINKCELLSHAPEDONOTDELETE" val="poV51Mhehk0q1kDurBnQ9uw"/>
</p:tagLst>
</file>

<file path=ppt/tags/tag196.xml><?xml version="1.0" encoding="utf-8"?>
<p:tagLst xmlns:a="http://schemas.openxmlformats.org/drawingml/2006/main" xmlns:r="http://schemas.openxmlformats.org/officeDocument/2006/relationships" xmlns:p="http://schemas.openxmlformats.org/presentationml/2006/main">
  <p:tag name="THINKCELLSHAPEDONOTDELETE" val="pxVWtP3vYNEGKqOTfHqeKEw"/>
</p:tagLst>
</file>

<file path=ppt/tags/tag197.xml><?xml version="1.0" encoding="utf-8"?>
<p:tagLst xmlns:a="http://schemas.openxmlformats.org/drawingml/2006/main" xmlns:r="http://schemas.openxmlformats.org/officeDocument/2006/relationships" xmlns:p="http://schemas.openxmlformats.org/presentationml/2006/main">
  <p:tag name="THINKCELLSHAPEDONOTDELETE" val="plzPd80wKkE2zWgD85ujG1A"/>
</p:tagLst>
</file>

<file path=ppt/tags/tag198.xml><?xml version="1.0" encoding="utf-8"?>
<p:tagLst xmlns:a="http://schemas.openxmlformats.org/drawingml/2006/main" xmlns:r="http://schemas.openxmlformats.org/officeDocument/2006/relationships" xmlns:p="http://schemas.openxmlformats.org/presentationml/2006/main">
  <p:tag name="THINKCELLSHAPEDONOTDELETE" val="p3etYglpG60qwabxvSLRFug"/>
</p:tagLst>
</file>

<file path=ppt/tags/tag199.xml><?xml version="1.0" encoding="utf-8"?>
<p:tagLst xmlns:a="http://schemas.openxmlformats.org/drawingml/2006/main" xmlns:r="http://schemas.openxmlformats.org/officeDocument/2006/relationships" xmlns:p="http://schemas.openxmlformats.org/presentationml/2006/main">
  <p:tag name="THINKCELLSHAPEDONOTDELETE" val="pi4zjQEb6oEO0wZ.ll6MH5Q"/>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xPX6veYTtEGQkwFfGHfMUA"/>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i4zjQEb6oEO0wZ.ll6MH5Q"/>
</p:tagLst>
</file>

<file path=ppt/tags/tag200.xml><?xml version="1.0" encoding="utf-8"?>
<p:tagLst xmlns:a="http://schemas.openxmlformats.org/drawingml/2006/main" xmlns:r="http://schemas.openxmlformats.org/officeDocument/2006/relationships" xmlns:p="http://schemas.openxmlformats.org/presentationml/2006/main">
  <p:tag name="THINKCELLSHAPEDONOTDELETE" val="ptqZPykyDLEeTmXMUWEKUFg"/>
</p:tagLst>
</file>

<file path=ppt/tags/tag201.xml><?xml version="1.0" encoding="utf-8"?>
<p:tagLst xmlns:a="http://schemas.openxmlformats.org/drawingml/2006/main" xmlns:r="http://schemas.openxmlformats.org/officeDocument/2006/relationships" xmlns:p="http://schemas.openxmlformats.org/presentationml/2006/main">
  <p:tag name="THINKCELLSHAPEDONOTDELETE" val="pHNBZACTOPUC8AEvAeo3dLw"/>
</p:tagLst>
</file>

<file path=ppt/tags/tag202.xml><?xml version="1.0" encoding="utf-8"?>
<p:tagLst xmlns:a="http://schemas.openxmlformats.org/drawingml/2006/main" xmlns:r="http://schemas.openxmlformats.org/officeDocument/2006/relationships" xmlns:p="http://schemas.openxmlformats.org/presentationml/2006/main">
  <p:tag name="THINKCELLSHAPEDONOTDELETE" val="ptU6k52bJzUygnY9vy1Qmhg"/>
</p:tagLst>
</file>

<file path=ppt/tags/tag203.xml><?xml version="1.0" encoding="utf-8"?>
<p:tagLst xmlns:a="http://schemas.openxmlformats.org/drawingml/2006/main" xmlns:r="http://schemas.openxmlformats.org/officeDocument/2006/relationships" xmlns:p="http://schemas.openxmlformats.org/presentationml/2006/main">
  <p:tag name="THINKCELLSHAPEDONOTDELETE" val="pr7cGUXuKd0e8Li0VWgpxYg"/>
</p:tagLst>
</file>

<file path=ppt/tags/tag204.xml><?xml version="1.0" encoding="utf-8"?>
<p:tagLst xmlns:a="http://schemas.openxmlformats.org/drawingml/2006/main" xmlns:r="http://schemas.openxmlformats.org/officeDocument/2006/relationships" xmlns:p="http://schemas.openxmlformats.org/presentationml/2006/main">
  <p:tag name="THINKCELLSHAPEDONOTDELETE" val="pJIcjGV1V8USUZzQ5Qafi2w"/>
</p:tagLst>
</file>

<file path=ppt/tags/tag205.xml><?xml version="1.0" encoding="utf-8"?>
<p:tagLst xmlns:a="http://schemas.openxmlformats.org/drawingml/2006/main" xmlns:r="http://schemas.openxmlformats.org/officeDocument/2006/relationships" xmlns:p="http://schemas.openxmlformats.org/presentationml/2006/main">
  <p:tag name="THINKCELLSHAPEDONOTDELETE" val="pvsfi_QJ9GE.FgrUSb0CVbg"/>
</p:tagLst>
</file>

<file path=ppt/tags/tag206.xml><?xml version="1.0" encoding="utf-8"?>
<p:tagLst xmlns:a="http://schemas.openxmlformats.org/drawingml/2006/main" xmlns:r="http://schemas.openxmlformats.org/officeDocument/2006/relationships" xmlns:p="http://schemas.openxmlformats.org/presentationml/2006/main">
  <p:tag name="THINKCELLSHAPEDONOTDELETE" val="pA9YRArEh7UKbVaP5PLddKA"/>
</p:tagLst>
</file>

<file path=ppt/tags/tag207.xml><?xml version="1.0" encoding="utf-8"?>
<p:tagLst xmlns:a="http://schemas.openxmlformats.org/drawingml/2006/main" xmlns:r="http://schemas.openxmlformats.org/officeDocument/2006/relationships" xmlns:p="http://schemas.openxmlformats.org/presentationml/2006/main">
  <p:tag name="THINKCELLSHAPEDONOTDELETE" val="pb2DnPXl6L0aBUUAOCe5RFg"/>
</p:tagLst>
</file>

<file path=ppt/tags/tag208.xml><?xml version="1.0" encoding="utf-8"?>
<p:tagLst xmlns:a="http://schemas.openxmlformats.org/drawingml/2006/main" xmlns:r="http://schemas.openxmlformats.org/officeDocument/2006/relationships" xmlns:p="http://schemas.openxmlformats.org/presentationml/2006/main">
  <p:tag name="THINKCELLSHAPEDONOTDELETE" val="plKgae8yN60Ovb_wqNKvp1w"/>
</p:tagLst>
</file>

<file path=ppt/tags/tag209.xml><?xml version="1.0" encoding="utf-8"?>
<p:tagLst xmlns:a="http://schemas.openxmlformats.org/drawingml/2006/main" xmlns:r="http://schemas.openxmlformats.org/officeDocument/2006/relationships" xmlns:p="http://schemas.openxmlformats.org/presentationml/2006/main">
  <p:tag name="THINKCELLSHAPEDONOTDELETE" val="pbtWDUjgVv0yXkNfKyWJchw"/>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tqZPykyDLEeTmXMUWEKUFg"/>
</p:tagLst>
</file>

<file path=ppt/tags/tag210.xml><?xml version="1.0" encoding="utf-8"?>
<p:tagLst xmlns:a="http://schemas.openxmlformats.org/drawingml/2006/main" xmlns:r="http://schemas.openxmlformats.org/officeDocument/2006/relationships" xmlns:p="http://schemas.openxmlformats.org/presentationml/2006/main">
  <p:tag name="THINKCELLSHAPEDONOTDELETE" val="p2f2AXIAJ4katdi7F2Qs3Nw"/>
</p:tagLst>
</file>

<file path=ppt/tags/tag211.xml><?xml version="1.0" encoding="utf-8"?>
<p:tagLst xmlns:a="http://schemas.openxmlformats.org/drawingml/2006/main" xmlns:r="http://schemas.openxmlformats.org/officeDocument/2006/relationships" xmlns:p="http://schemas.openxmlformats.org/presentationml/2006/main">
  <p:tag name="THINKCELLSHAPEDONOTDELETE" val="p8DQ1PN7AdUevfGMpIopSrQ"/>
</p:tagLst>
</file>

<file path=ppt/tags/tag212.xml><?xml version="1.0" encoding="utf-8"?>
<p:tagLst xmlns:a="http://schemas.openxmlformats.org/drawingml/2006/main" xmlns:r="http://schemas.openxmlformats.org/officeDocument/2006/relationships" xmlns:p="http://schemas.openxmlformats.org/presentationml/2006/main">
  <p:tag name="THINKCELLSHAPEDONOTDELETE" val="p2XHaElwG0UynFNRDwZ9i_g"/>
</p:tagLst>
</file>

<file path=ppt/tags/tag213.xml><?xml version="1.0" encoding="utf-8"?>
<p:tagLst xmlns:a="http://schemas.openxmlformats.org/drawingml/2006/main" xmlns:r="http://schemas.openxmlformats.org/officeDocument/2006/relationships" xmlns:p="http://schemas.openxmlformats.org/presentationml/2006/main">
  <p:tag name="THINKCELLSHAPEDONOTDELETE" val="pXFIU40Yv6Ei_cQjpYNnbOg"/>
</p:tagLst>
</file>

<file path=ppt/tags/tag214.xml><?xml version="1.0" encoding="utf-8"?>
<p:tagLst xmlns:a="http://schemas.openxmlformats.org/drawingml/2006/main" xmlns:r="http://schemas.openxmlformats.org/officeDocument/2006/relationships" xmlns:p="http://schemas.openxmlformats.org/presentationml/2006/main">
  <p:tag name="THINKCELLSHAPEDONOTDELETE" val="psIvEwv52XUqc0jASAF2z6Q"/>
</p:tagLst>
</file>

<file path=ppt/tags/tag215.xml><?xml version="1.0" encoding="utf-8"?>
<p:tagLst xmlns:a="http://schemas.openxmlformats.org/drawingml/2006/main" xmlns:r="http://schemas.openxmlformats.org/officeDocument/2006/relationships" xmlns:p="http://schemas.openxmlformats.org/presentationml/2006/main">
  <p:tag name="THINKCELLSHAPEDONOTDELETE" val="pxPX6veYTtEGQkwFfGHfMUA"/>
</p:tagLst>
</file>

<file path=ppt/tags/tag216.xml><?xml version="1.0" encoding="utf-8"?>
<p:tagLst xmlns:a="http://schemas.openxmlformats.org/drawingml/2006/main" xmlns:r="http://schemas.openxmlformats.org/officeDocument/2006/relationships" xmlns:p="http://schemas.openxmlformats.org/presentationml/2006/main">
  <p:tag name="THINKCELLSHAPEDONOTDELETE" val="psJETAq3g20aeJpViTecVKA"/>
</p:tagLst>
</file>

<file path=ppt/tags/tag217.xml><?xml version="1.0" encoding="utf-8"?>
<p:tagLst xmlns:a="http://schemas.openxmlformats.org/drawingml/2006/main" xmlns:r="http://schemas.openxmlformats.org/officeDocument/2006/relationships" xmlns:p="http://schemas.openxmlformats.org/presentationml/2006/main">
  <p:tag name="THINKCELLSHAPEDONOTDELETE" val="phS8po.KPOUa92EW_magsRw"/>
</p:tagLst>
</file>

<file path=ppt/tags/tag218.xml><?xml version="1.0" encoding="utf-8"?>
<p:tagLst xmlns:a="http://schemas.openxmlformats.org/drawingml/2006/main" xmlns:r="http://schemas.openxmlformats.org/officeDocument/2006/relationships" xmlns:p="http://schemas.openxmlformats.org/presentationml/2006/main">
  <p:tag name="THINKCELLSHAPEDONOTDELETE" val="pRBP2Twpfw0es_0Ef6GzFUA"/>
</p:tagLst>
</file>

<file path=ppt/tags/tag219.xml><?xml version="1.0" encoding="utf-8"?>
<p:tagLst xmlns:a="http://schemas.openxmlformats.org/drawingml/2006/main" xmlns:r="http://schemas.openxmlformats.org/officeDocument/2006/relationships" xmlns:p="http://schemas.openxmlformats.org/presentationml/2006/main">
  <p:tag name="THINKCELLSHAPEDONOTDELETE" val="pCncIAidDe0CK2UT9hFEcHw"/>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HNBZACTOPUC8AEvAeo3dLw"/>
</p:tagLst>
</file>

<file path=ppt/tags/tag220.xml><?xml version="1.0" encoding="utf-8"?>
<p:tagLst xmlns:a="http://schemas.openxmlformats.org/drawingml/2006/main" xmlns:r="http://schemas.openxmlformats.org/officeDocument/2006/relationships" xmlns:p="http://schemas.openxmlformats.org/presentationml/2006/main">
  <p:tag name="THINKCELLSHAPEDONOTDELETE" val="pbGO_afZWS0en2eIkfuA5Cw"/>
</p:tagLst>
</file>

<file path=ppt/tags/tag221.xml><?xml version="1.0" encoding="utf-8"?>
<p:tagLst xmlns:a="http://schemas.openxmlformats.org/drawingml/2006/main" xmlns:r="http://schemas.openxmlformats.org/officeDocument/2006/relationships" xmlns:p="http://schemas.openxmlformats.org/presentationml/2006/main">
  <p:tag name="THINKCELLSHAPEDONOTDELETE" val="ptEb9xXlvR0qXGT085sU3JQ"/>
</p:tagLst>
</file>

<file path=ppt/tags/tag222.xml><?xml version="1.0" encoding="utf-8"?>
<p:tagLst xmlns:a="http://schemas.openxmlformats.org/drawingml/2006/main" xmlns:r="http://schemas.openxmlformats.org/officeDocument/2006/relationships" xmlns:p="http://schemas.openxmlformats.org/presentationml/2006/main">
  <p:tag name="THINKCELLSHAPEDONOTDELETE" val="pOAr5SnjbNkmCmSwVwGhOfg"/>
</p:tagLst>
</file>

<file path=ppt/tags/tag223.xml><?xml version="1.0" encoding="utf-8"?>
<p:tagLst xmlns:a="http://schemas.openxmlformats.org/drawingml/2006/main" xmlns:r="http://schemas.openxmlformats.org/officeDocument/2006/relationships" xmlns:p="http://schemas.openxmlformats.org/presentationml/2006/main">
  <p:tag name="THINKCELLSHAPEDONOTDELETE" val="pIImMnhcfmEu6NxvxhbUyhQ"/>
</p:tagLst>
</file>

<file path=ppt/tags/tag224.xml><?xml version="1.0" encoding="utf-8"?>
<p:tagLst xmlns:a="http://schemas.openxmlformats.org/drawingml/2006/main" xmlns:r="http://schemas.openxmlformats.org/officeDocument/2006/relationships" xmlns:p="http://schemas.openxmlformats.org/presentationml/2006/main">
  <p:tag name="THINKCELLSHAPEDONOTDELETE" val="pSXZ8AZCD8UeZkUUdDQ2WTg"/>
</p:tagLst>
</file>

<file path=ppt/tags/tag225.xml><?xml version="1.0" encoding="utf-8"?>
<p:tagLst xmlns:a="http://schemas.openxmlformats.org/drawingml/2006/main" xmlns:r="http://schemas.openxmlformats.org/officeDocument/2006/relationships" xmlns:p="http://schemas.openxmlformats.org/presentationml/2006/main">
  <p:tag name="THINKCELLSHAPEDONOTDELETE" val="pL0QXonm0I0yTQJbHV98.7Q"/>
</p:tagLst>
</file>

<file path=ppt/tags/tag226.xml><?xml version="1.0" encoding="utf-8"?>
<p:tagLst xmlns:a="http://schemas.openxmlformats.org/drawingml/2006/main" xmlns:r="http://schemas.openxmlformats.org/officeDocument/2006/relationships" xmlns:p="http://schemas.openxmlformats.org/presentationml/2006/main">
  <p:tag name="THINKCELLSHAPEDONOTDELETE" val="pe4cFqxC72EO0j7OS.e1peQ"/>
</p:tagLst>
</file>

<file path=ppt/tags/tag227.xml><?xml version="1.0" encoding="utf-8"?>
<p:tagLst xmlns:a="http://schemas.openxmlformats.org/drawingml/2006/main" xmlns:r="http://schemas.openxmlformats.org/officeDocument/2006/relationships" xmlns:p="http://schemas.openxmlformats.org/presentationml/2006/main">
  <p:tag name="THINKCELLSHAPEDONOTDELETE" val="plvfYx3XxPUWQYFwP5A1A9g"/>
</p:tagLst>
</file>

<file path=ppt/tags/tag228.xml><?xml version="1.0" encoding="utf-8"?>
<p:tagLst xmlns:a="http://schemas.openxmlformats.org/drawingml/2006/main" xmlns:r="http://schemas.openxmlformats.org/officeDocument/2006/relationships" xmlns:p="http://schemas.openxmlformats.org/presentationml/2006/main">
  <p:tag name="THINKCELLSHAPEDONOTDELETE" val="px41v6NOILEW69a4s4CGIOw"/>
</p:tagLst>
</file>

<file path=ppt/tags/tag229.xml><?xml version="1.0" encoding="utf-8"?>
<p:tagLst xmlns:a="http://schemas.openxmlformats.org/drawingml/2006/main" xmlns:r="http://schemas.openxmlformats.org/officeDocument/2006/relationships" xmlns:p="http://schemas.openxmlformats.org/presentationml/2006/main">
  <p:tag name="THINKCELLSHAPEDONOTDELETE" val="poV51Mhehk0q1kDurBnQ9uw"/>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tU6k52bJzUygnY9vy1Qmhg"/>
</p:tagLst>
</file>

<file path=ppt/tags/tag230.xml><?xml version="1.0" encoding="utf-8"?>
<p:tagLst xmlns:a="http://schemas.openxmlformats.org/drawingml/2006/main" xmlns:r="http://schemas.openxmlformats.org/officeDocument/2006/relationships" xmlns:p="http://schemas.openxmlformats.org/presentationml/2006/main">
  <p:tag name="THINKCELLSHAPEDONOTDELETE" val="pxVWtP3vYNEGKqOTfHqeKEw"/>
</p:tagLst>
</file>

<file path=ppt/tags/tag231.xml><?xml version="1.0" encoding="utf-8"?>
<p:tagLst xmlns:a="http://schemas.openxmlformats.org/drawingml/2006/main" xmlns:r="http://schemas.openxmlformats.org/officeDocument/2006/relationships" xmlns:p="http://schemas.openxmlformats.org/presentationml/2006/main">
  <p:tag name="THINKCELLSHAPEDONOTDELETE" val="plzPd80wKkE2zWgD85ujG1A"/>
</p:tagLst>
</file>

<file path=ppt/tags/tag232.xml><?xml version="1.0" encoding="utf-8"?>
<p:tagLst xmlns:a="http://schemas.openxmlformats.org/drawingml/2006/main" xmlns:r="http://schemas.openxmlformats.org/officeDocument/2006/relationships" xmlns:p="http://schemas.openxmlformats.org/presentationml/2006/main">
  <p:tag name="THINKCELLSHAPEDONOTDELETE" val="p3etYglpG60qwabxvSLRFug"/>
</p:tagLst>
</file>

<file path=ppt/tags/tag233.xml><?xml version="1.0" encoding="utf-8"?>
<p:tagLst xmlns:a="http://schemas.openxmlformats.org/drawingml/2006/main" xmlns:r="http://schemas.openxmlformats.org/officeDocument/2006/relationships" xmlns:p="http://schemas.openxmlformats.org/presentationml/2006/main">
  <p:tag name="THINKCELLSHAPEDONOTDELETE" val="pi4zjQEb6oEO0wZ.ll6MH5Q"/>
</p:tagLst>
</file>

<file path=ppt/tags/tag234.xml><?xml version="1.0" encoding="utf-8"?>
<p:tagLst xmlns:a="http://schemas.openxmlformats.org/drawingml/2006/main" xmlns:r="http://schemas.openxmlformats.org/officeDocument/2006/relationships" xmlns:p="http://schemas.openxmlformats.org/presentationml/2006/main">
  <p:tag name="THINKCELLSHAPEDONOTDELETE" val="ptqZPykyDLEeTmXMUWEKUFg"/>
</p:tagLst>
</file>

<file path=ppt/tags/tag235.xml><?xml version="1.0" encoding="utf-8"?>
<p:tagLst xmlns:a="http://schemas.openxmlformats.org/drawingml/2006/main" xmlns:r="http://schemas.openxmlformats.org/officeDocument/2006/relationships" xmlns:p="http://schemas.openxmlformats.org/presentationml/2006/main">
  <p:tag name="THINKCELLSHAPEDONOTDELETE" val="pHNBZACTOPUC8AEvAeo3dLw"/>
</p:tagLst>
</file>

<file path=ppt/tags/tag236.xml><?xml version="1.0" encoding="utf-8"?>
<p:tagLst xmlns:a="http://schemas.openxmlformats.org/drawingml/2006/main" xmlns:r="http://schemas.openxmlformats.org/officeDocument/2006/relationships" xmlns:p="http://schemas.openxmlformats.org/presentationml/2006/main">
  <p:tag name="THINKCELLSHAPEDONOTDELETE" val="ptU6k52bJzUygnY9vy1Qmhg"/>
</p:tagLst>
</file>

<file path=ppt/tags/tag237.xml><?xml version="1.0" encoding="utf-8"?>
<p:tagLst xmlns:a="http://schemas.openxmlformats.org/drawingml/2006/main" xmlns:r="http://schemas.openxmlformats.org/officeDocument/2006/relationships" xmlns:p="http://schemas.openxmlformats.org/presentationml/2006/main">
  <p:tag name="THINKCELLSHAPEDONOTDELETE" val="pr7cGUXuKd0e8Li0VWgpxYg"/>
</p:tagLst>
</file>

<file path=ppt/tags/tag238.xml><?xml version="1.0" encoding="utf-8"?>
<p:tagLst xmlns:a="http://schemas.openxmlformats.org/drawingml/2006/main" xmlns:r="http://schemas.openxmlformats.org/officeDocument/2006/relationships" xmlns:p="http://schemas.openxmlformats.org/presentationml/2006/main">
  <p:tag name="THINKCELLSHAPEDONOTDELETE" val="pJIcjGV1V8USUZzQ5Qafi2w"/>
</p:tagLst>
</file>

<file path=ppt/tags/tag239.xml><?xml version="1.0" encoding="utf-8"?>
<p:tagLst xmlns:a="http://schemas.openxmlformats.org/drawingml/2006/main" xmlns:r="http://schemas.openxmlformats.org/officeDocument/2006/relationships" xmlns:p="http://schemas.openxmlformats.org/presentationml/2006/main">
  <p:tag name="THINKCELLSHAPEDONOTDELETE" val="pvsfi_QJ9GE.FgrUSb0CVbg"/>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r7cGUXuKd0e8Li0VWgpxYg"/>
</p:tagLst>
</file>

<file path=ppt/tags/tag240.xml><?xml version="1.0" encoding="utf-8"?>
<p:tagLst xmlns:a="http://schemas.openxmlformats.org/drawingml/2006/main" xmlns:r="http://schemas.openxmlformats.org/officeDocument/2006/relationships" xmlns:p="http://schemas.openxmlformats.org/presentationml/2006/main">
  <p:tag name="THINKCELLSHAPEDONOTDELETE" val="pA9YRArEh7UKbVaP5PLddKA"/>
</p:tagLst>
</file>

<file path=ppt/tags/tag241.xml><?xml version="1.0" encoding="utf-8"?>
<p:tagLst xmlns:a="http://schemas.openxmlformats.org/drawingml/2006/main" xmlns:r="http://schemas.openxmlformats.org/officeDocument/2006/relationships" xmlns:p="http://schemas.openxmlformats.org/presentationml/2006/main">
  <p:tag name="THINKCELLSHAPEDONOTDELETE" val="pb2DnPXl6L0aBUUAOCe5RFg"/>
</p:tagLst>
</file>

<file path=ppt/tags/tag242.xml><?xml version="1.0" encoding="utf-8"?>
<p:tagLst xmlns:a="http://schemas.openxmlformats.org/drawingml/2006/main" xmlns:r="http://schemas.openxmlformats.org/officeDocument/2006/relationships" xmlns:p="http://schemas.openxmlformats.org/presentationml/2006/main">
  <p:tag name="THINKCELLSHAPEDONOTDELETE" val="plKgae8yN60Ovb_wqNKvp1w"/>
</p:tagLst>
</file>

<file path=ppt/tags/tag243.xml><?xml version="1.0" encoding="utf-8"?>
<p:tagLst xmlns:a="http://schemas.openxmlformats.org/drawingml/2006/main" xmlns:r="http://schemas.openxmlformats.org/officeDocument/2006/relationships" xmlns:p="http://schemas.openxmlformats.org/presentationml/2006/main">
  <p:tag name="THINKCELLSHAPEDONOTDELETE" val="pbtWDUjgVv0yXkNfKyWJchw"/>
</p:tagLst>
</file>

<file path=ppt/tags/tag244.xml><?xml version="1.0" encoding="utf-8"?>
<p:tagLst xmlns:a="http://schemas.openxmlformats.org/drawingml/2006/main" xmlns:r="http://schemas.openxmlformats.org/officeDocument/2006/relationships" xmlns:p="http://schemas.openxmlformats.org/presentationml/2006/main">
  <p:tag name="THINKCELLSHAPEDONOTDELETE" val="p2f2AXIAJ4katdi7F2Qs3Nw"/>
</p:tagLst>
</file>

<file path=ppt/tags/tag245.xml><?xml version="1.0" encoding="utf-8"?>
<p:tagLst xmlns:a="http://schemas.openxmlformats.org/drawingml/2006/main" xmlns:r="http://schemas.openxmlformats.org/officeDocument/2006/relationships" xmlns:p="http://schemas.openxmlformats.org/presentationml/2006/main">
  <p:tag name="THINKCELLSHAPEDONOTDELETE" val="p8DQ1PN7AdUevfGMpIopSrQ"/>
</p:tagLst>
</file>

<file path=ppt/tags/tag246.xml><?xml version="1.0" encoding="utf-8"?>
<p:tagLst xmlns:a="http://schemas.openxmlformats.org/drawingml/2006/main" xmlns:r="http://schemas.openxmlformats.org/officeDocument/2006/relationships" xmlns:p="http://schemas.openxmlformats.org/presentationml/2006/main">
  <p:tag name="THINKCELLSHAPEDONOTDELETE" val="p2XHaElwG0UynFNRDwZ9i_g"/>
</p:tagLst>
</file>

<file path=ppt/tags/tag247.xml><?xml version="1.0" encoding="utf-8"?>
<p:tagLst xmlns:a="http://schemas.openxmlformats.org/drawingml/2006/main" xmlns:r="http://schemas.openxmlformats.org/officeDocument/2006/relationships" xmlns:p="http://schemas.openxmlformats.org/presentationml/2006/main">
  <p:tag name="THINKCELLSHAPEDONOTDELETE" val="pXFIU40Yv6Ei_cQjpYNnbOg"/>
</p:tagLst>
</file>

<file path=ppt/tags/tag248.xml><?xml version="1.0" encoding="utf-8"?>
<p:tagLst xmlns:a="http://schemas.openxmlformats.org/drawingml/2006/main" xmlns:r="http://schemas.openxmlformats.org/officeDocument/2006/relationships" xmlns:p="http://schemas.openxmlformats.org/presentationml/2006/main">
  <p:tag name="THINKCELLSHAPEDONOTDELETE" val="psIvEwv52XUqc0jASAF2z6Q"/>
</p:tagLst>
</file>

<file path=ppt/tags/tag249.xml><?xml version="1.0" encoding="utf-8"?>
<p:tagLst xmlns:a="http://schemas.openxmlformats.org/drawingml/2006/main" xmlns:r="http://schemas.openxmlformats.org/officeDocument/2006/relationships" xmlns:p="http://schemas.openxmlformats.org/presentationml/2006/main">
  <p:tag name="THINKCELLSHAPEDONOTDELETE" val="psXJQR.GDT0SVedDtokDhjw"/>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JIcjGV1V8USUZzQ5Qafi2w"/>
</p:tagLst>
</file>

<file path=ppt/tags/tag250.xml><?xml version="1.0" encoding="utf-8"?>
<p:tagLst xmlns:a="http://schemas.openxmlformats.org/drawingml/2006/main" xmlns:r="http://schemas.openxmlformats.org/officeDocument/2006/relationships" xmlns:p="http://schemas.openxmlformats.org/presentationml/2006/main">
  <p:tag name="THINKCELLSHAPEDONOTDELETE" val="pts8AnYFRkECT4xTGrsNTzg"/>
</p:tagLst>
</file>

<file path=ppt/tags/tag251.xml><?xml version="1.0" encoding="utf-8"?>
<p:tagLst xmlns:a="http://schemas.openxmlformats.org/drawingml/2006/main" xmlns:r="http://schemas.openxmlformats.org/officeDocument/2006/relationships" xmlns:p="http://schemas.openxmlformats.org/presentationml/2006/main">
  <p:tag name="THINKCELLSHAPEDONOTDELETE" val="pts8AnYFRkECT4xTGrsNTzg"/>
</p:tagLst>
</file>

<file path=ppt/tags/tag252.xml><?xml version="1.0" encoding="utf-8"?>
<p:tagLst xmlns:a="http://schemas.openxmlformats.org/drawingml/2006/main" xmlns:r="http://schemas.openxmlformats.org/officeDocument/2006/relationships" xmlns:p="http://schemas.openxmlformats.org/presentationml/2006/main">
  <p:tag name="THINKCELLSHAPEDONOTDELETE" val="pE4fb4H25OEWG0swWMcDBuw"/>
</p:tagLst>
</file>

<file path=ppt/tags/tag253.xml><?xml version="1.0" encoding="utf-8"?>
<p:tagLst xmlns:a="http://schemas.openxmlformats.org/drawingml/2006/main" xmlns:r="http://schemas.openxmlformats.org/officeDocument/2006/relationships" xmlns:p="http://schemas.openxmlformats.org/presentationml/2006/main">
  <p:tag name="THINKCELLSHAPEDONOTDELETE" val="pYCKJPxZmFE.gLoI03Sp3.A"/>
</p:tagLst>
</file>

<file path=ppt/tags/tag254.xml><?xml version="1.0" encoding="utf-8"?>
<p:tagLst xmlns:a="http://schemas.openxmlformats.org/drawingml/2006/main" xmlns:r="http://schemas.openxmlformats.org/officeDocument/2006/relationships" xmlns:p="http://schemas.openxmlformats.org/presentationml/2006/main">
  <p:tag name="THINKCELLSHAPEDONOTDELETE" val="pYCKJPxZmFE.gLoI03Sp3.A"/>
</p:tagLst>
</file>

<file path=ppt/tags/tag255.xml><?xml version="1.0" encoding="utf-8"?>
<p:tagLst xmlns:a="http://schemas.openxmlformats.org/drawingml/2006/main" xmlns:r="http://schemas.openxmlformats.org/officeDocument/2006/relationships" xmlns:p="http://schemas.openxmlformats.org/presentationml/2006/main">
  <p:tag name="THINKCELLSHAPEDONOTDELETE" val="p8atmHTqR9k.GAI2I_5Tnbw"/>
</p:tagLst>
</file>

<file path=ppt/tags/tag256.xml><?xml version="1.0" encoding="utf-8"?>
<p:tagLst xmlns:a="http://schemas.openxmlformats.org/drawingml/2006/main" xmlns:r="http://schemas.openxmlformats.org/officeDocument/2006/relationships" xmlns:p="http://schemas.openxmlformats.org/presentationml/2006/main">
  <p:tag name="THINKCELLSHAPEDONOTDELETE" val="pY_JXV76UB0eSdzv2AZk3QQ"/>
</p:tagLst>
</file>

<file path=ppt/tags/tag257.xml><?xml version="1.0" encoding="utf-8"?>
<p:tagLst xmlns:a="http://schemas.openxmlformats.org/drawingml/2006/main" xmlns:r="http://schemas.openxmlformats.org/officeDocument/2006/relationships" xmlns:p="http://schemas.openxmlformats.org/presentationml/2006/main">
  <p:tag name="THINKCELLSHAPEDONOTDELETE" val="pYCKJPxZmFE.gLoI03Sp3.A"/>
</p:tagLst>
</file>

<file path=ppt/tags/tag258.xml><?xml version="1.0" encoding="utf-8"?>
<p:tagLst xmlns:a="http://schemas.openxmlformats.org/drawingml/2006/main" xmlns:r="http://schemas.openxmlformats.org/officeDocument/2006/relationships" xmlns:p="http://schemas.openxmlformats.org/presentationml/2006/main">
  <p:tag name="THINKCELLSHAPEDONOTDELETE" val="p8atmHTqR9k.GAI2I_5Tnbw"/>
</p:tagLst>
</file>

<file path=ppt/tags/tag259.xml><?xml version="1.0" encoding="utf-8"?>
<p:tagLst xmlns:a="http://schemas.openxmlformats.org/drawingml/2006/main" xmlns:r="http://schemas.openxmlformats.org/officeDocument/2006/relationships" xmlns:p="http://schemas.openxmlformats.org/presentationml/2006/main">
  <p:tag name="THINKCELLSHAPEDONOTDELETE" val="pY_JXV76UB0eSdzv2AZk3QQ"/>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vsfi_QJ9GE.FgrUSb0CVbg"/>
</p:tagLst>
</file>

<file path=ppt/tags/tag260.xml><?xml version="1.0" encoding="utf-8"?>
<p:tagLst xmlns:a="http://schemas.openxmlformats.org/drawingml/2006/main" xmlns:r="http://schemas.openxmlformats.org/officeDocument/2006/relationships" xmlns:p="http://schemas.openxmlformats.org/presentationml/2006/main">
  <p:tag name="THINKCELLSHAPEDONOTDELETE" val="pYCKJPxZmFE.gLoI03Sp3.A"/>
</p:tagLst>
</file>

<file path=ppt/tags/tag261.xml><?xml version="1.0" encoding="utf-8"?>
<p:tagLst xmlns:a="http://schemas.openxmlformats.org/drawingml/2006/main" xmlns:r="http://schemas.openxmlformats.org/officeDocument/2006/relationships" xmlns:p="http://schemas.openxmlformats.org/presentationml/2006/main">
  <p:tag name="THINKCELLSHAPEDONOTDELETE" val="p8atmHTqR9k.GAI2I_5Tnbw"/>
</p:tagLst>
</file>

<file path=ppt/tags/tag262.xml><?xml version="1.0" encoding="utf-8"?>
<p:tagLst xmlns:a="http://schemas.openxmlformats.org/drawingml/2006/main" xmlns:r="http://schemas.openxmlformats.org/officeDocument/2006/relationships" xmlns:p="http://schemas.openxmlformats.org/presentationml/2006/main">
  <p:tag name="THINKCELLSHAPEDONOTDELETE" val="pY_JXV76UB0eSdzv2AZk3QQ"/>
</p:tagLst>
</file>

<file path=ppt/tags/tag263.xml><?xml version="1.0" encoding="utf-8"?>
<p:tagLst xmlns:a="http://schemas.openxmlformats.org/drawingml/2006/main" xmlns:r="http://schemas.openxmlformats.org/officeDocument/2006/relationships" xmlns:p="http://schemas.openxmlformats.org/presentationml/2006/main">
  <p:tag name="THINKCELLSHAPEDONOTDELETE" val="pYCKJPxZmFE.gLoI03Sp3.A"/>
</p:tagLst>
</file>

<file path=ppt/tags/tag264.xml><?xml version="1.0" encoding="utf-8"?>
<p:tagLst xmlns:a="http://schemas.openxmlformats.org/drawingml/2006/main" xmlns:r="http://schemas.openxmlformats.org/officeDocument/2006/relationships" xmlns:p="http://schemas.openxmlformats.org/presentationml/2006/main">
  <p:tag name="THINKCELLSHAPEDONOTDELETE" val="p8atmHTqR9k.GAI2I_5Tnbw"/>
</p:tagLst>
</file>

<file path=ppt/tags/tag265.xml><?xml version="1.0" encoding="utf-8"?>
<p:tagLst xmlns:a="http://schemas.openxmlformats.org/drawingml/2006/main" xmlns:r="http://schemas.openxmlformats.org/officeDocument/2006/relationships" xmlns:p="http://schemas.openxmlformats.org/presentationml/2006/main">
  <p:tag name="THINKCELLSHAPEDONOTDELETE" val="pY_JXV76UB0eSdzv2AZk3QQ"/>
</p:tagLst>
</file>

<file path=ppt/tags/tag266.xml><?xml version="1.0" encoding="utf-8"?>
<p:tagLst xmlns:a="http://schemas.openxmlformats.org/drawingml/2006/main" xmlns:r="http://schemas.openxmlformats.org/officeDocument/2006/relationships" xmlns:p="http://schemas.openxmlformats.org/presentationml/2006/main">
  <p:tag name="THINKCELLSHAPEDONOTDELETE" val="ppjuHAoqpEE6Bxwqs5SIpWw"/>
</p:tagLst>
</file>

<file path=ppt/tags/tag267.xml><?xml version="1.0" encoding="utf-8"?>
<p:tagLst xmlns:a="http://schemas.openxmlformats.org/drawingml/2006/main" xmlns:r="http://schemas.openxmlformats.org/officeDocument/2006/relationships" xmlns:p="http://schemas.openxmlformats.org/presentationml/2006/main">
  <p:tag name="THINKCELLSHAPEDONOTDELETE" val="przv9F4cP_kGSn5FYqxEQVw"/>
</p:tagLst>
</file>

<file path=ppt/tags/tag268.xml><?xml version="1.0" encoding="utf-8"?>
<p:tagLst xmlns:a="http://schemas.openxmlformats.org/drawingml/2006/main" xmlns:r="http://schemas.openxmlformats.org/officeDocument/2006/relationships" xmlns:p="http://schemas.openxmlformats.org/presentationml/2006/main">
  <p:tag name="THINKCELLSHAPEDONOTDELETE" val="pO6UP.R6lFUSHFqAieNpS5w"/>
</p:tagLst>
</file>

<file path=ppt/tags/tag269.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A9YRArEh7UKbVaP5PLddKA"/>
</p:tagLst>
</file>

<file path=ppt/tags/tag270.xml><?xml version="1.0" encoding="utf-8"?>
<p:tagLst xmlns:a="http://schemas.openxmlformats.org/drawingml/2006/main" xmlns:r="http://schemas.openxmlformats.org/officeDocument/2006/relationships" xmlns:p="http://schemas.openxmlformats.org/presentationml/2006/main">
  <p:tag name="THINKCELLSHAPEDONOTDELETE" val="pD1K97FR7jES11d4iXNhp5w"/>
</p:tagLst>
</file>

<file path=ppt/tags/tag271.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72.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73.xml><?xml version="1.0" encoding="utf-8"?>
<p:tagLst xmlns:a="http://schemas.openxmlformats.org/drawingml/2006/main" xmlns:r="http://schemas.openxmlformats.org/officeDocument/2006/relationships" xmlns:p="http://schemas.openxmlformats.org/presentationml/2006/main">
  <p:tag name="THINKCELLSHAPEDONOTDELETE" val="pD1K97FR7jES11d4iXNhp5w"/>
</p:tagLst>
</file>

<file path=ppt/tags/tag274.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75.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76.xml><?xml version="1.0" encoding="utf-8"?>
<p:tagLst xmlns:a="http://schemas.openxmlformats.org/drawingml/2006/main" xmlns:r="http://schemas.openxmlformats.org/officeDocument/2006/relationships" xmlns:p="http://schemas.openxmlformats.org/presentationml/2006/main">
  <p:tag name="THINKCELLSHAPEDONOTDELETE" val="pD1K97FR7jES11d4iXNhp5w"/>
</p:tagLst>
</file>

<file path=ppt/tags/tag277.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78.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79.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b2DnPXl6L0aBUUAOCe5RFg"/>
</p:tagLst>
</file>

<file path=ppt/tags/tag280.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81.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82.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83.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84.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85.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86.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87.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88.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89.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lKgae8yN60Ovb_wqNKvp1w"/>
</p:tagLst>
</file>

<file path=ppt/tags/tag290.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91.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92.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93.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94.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95.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sJETAq3g20aeJpViTecVKA"/>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btWDUjgVv0yXkNfKyWJchw"/>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2f2AXIAJ4katdi7F2Qs3Nw"/>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8DQ1PN7AdUevfGMpIopSrQ"/>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2XHaElwG0UynFNRDwZ9i_g"/>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XFIU40Yv6Ei_cQjpYNnbOg"/>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sIvEwv52XUqc0jASAF2z6Q"/>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u0mMjfHteEmzmQfw51husw"/>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8rn.U7.6oUaF1O3zR_jtJw"/>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pQ0yIFWRYqEWoNtXC4EU55Q"/>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2plCzs5vn0.8OltwwFLzK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hS8po.KPOUa92EW_magsRw"/>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4pwaWU0Oo0iR0NyOa8yXww"/>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DTd7qwKFskywuFNf7c6mWQ"/>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b15P13O_XUS22f1O9GO4NA"/>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uGm5_F3NgUOOSEVd7Wjdug"/>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JWYSPa5Drk2uKbOd_ITy8A"/>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pxx9rJ5B0Sk6TIcbbMPxxHA"/>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ppZ3qSY6gkEuC.p80EDCj9w"/>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pnBe73At64EulMcqvFIJimQ"/>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plCoeYJ4x70Ce7GZWb0zzcA"/>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po62wiXgURkiu1gQLguog8w"/>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RBP2Twpfw0es_0Ef6GzFUA"/>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pmvoZZmkIMkKrl5W4qOz2CQ"/>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pUr3_ifCxi0isfBjuppE_tQ"/>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pDsCOL5l2OEyg5GMenReJYw"/>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pucB.3HXqkkOXqZ5ijI2cwg"/>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p6hqeSk_U4kielR5KtW710A"/>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pXJ653qi4t0ednie_A.PWYA"/>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p2XWqRyEWkk6Yc4eT3H3AWQ"/>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pZOGk.Q_7K06L_ewkD_Ffuw"/>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podBhgp4wekmPgijkV0nRMw"/>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pCUiZHkhXOkuz8vazoNZ.Sw"/>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CncIAidDe0CK2UT9hFEcHw"/>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ptKTLH8DVyky4qsYxWMid2Q"/>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pwIKdwW36kEeE8tdV0C1IRA"/>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pkhZDENdHfEKcHIBpfJJz8Q"/>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pB_bpq8.hnEqOEHzDw3vzZQ"/>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pLI6fffcHEkOVDmrMWy95Xw"/>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pr_208LiZcUmVn.NmgP_6Yw"/>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p1t0WO3gHRU6FQgSs_DF5Fg"/>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pLsE0rbnS60GqWS7AKyyAMA"/>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pEPXdH7i4bUyyi3ISQ2Ei6A"/>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pUzF93ARm.UawR6jpOiCYOQ"/>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bGO_afZWS0en2eIkfuA5Cw"/>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pniXWyiyfzUik5vmyVaEecw"/>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pkUmrktc1hEG3yk3IKphgTQ"/>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pIrFNlbYOgkqw.thvIi6exg"/>
</p:tagLst>
</file>

<file path=ppt/tags/tag73.xml><?xml version="1.0" encoding="utf-8"?>
<p:tagLst xmlns:a="http://schemas.openxmlformats.org/drawingml/2006/main" xmlns:r="http://schemas.openxmlformats.org/officeDocument/2006/relationships" xmlns:p="http://schemas.openxmlformats.org/presentationml/2006/main">
  <p:tag name="THINKCELLSHAPEDONOTDELETE" val="p8UboUdej_kCDmiJ2ZaXP3w"/>
</p:tagLst>
</file>

<file path=ppt/tags/tag74.xml><?xml version="1.0" encoding="utf-8"?>
<p:tagLst xmlns:a="http://schemas.openxmlformats.org/drawingml/2006/main" xmlns:r="http://schemas.openxmlformats.org/officeDocument/2006/relationships" xmlns:p="http://schemas.openxmlformats.org/presentationml/2006/main">
  <p:tag name="THINKCELLSHAPEDONOTDELETE" val="pczqWSQ0_F0qf1PTjrE3udw"/>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p5X68oGXD20awmirCuB5n8g"/>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pAEPOJBX2SU2unl8pQuItXA"/>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pd88hZSIv5UOe9U3PXpjNBg"/>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pwGCulKUU8EqlKMbDb8XpHA"/>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pEoud4iaBU0O8wmMwQPxHc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tEb9xXlvR0qXGT085sU3JQ"/>
</p:tagLst>
</file>

<file path=ppt/tags/tag80.xml><?xml version="1.0" encoding="utf-8"?>
<p:tagLst xmlns:a="http://schemas.openxmlformats.org/drawingml/2006/main" xmlns:r="http://schemas.openxmlformats.org/officeDocument/2006/relationships" xmlns:p="http://schemas.openxmlformats.org/presentationml/2006/main">
  <p:tag name="THINKCELLSHAPEDONOTDELETE" val="pe8UpCQ.BsEOusXO_ZVlGog"/>
</p:tagLst>
</file>

<file path=ppt/tags/tag81.xml><?xml version="1.0" encoding="utf-8"?>
<p:tagLst xmlns:a="http://schemas.openxmlformats.org/drawingml/2006/main" xmlns:r="http://schemas.openxmlformats.org/officeDocument/2006/relationships" xmlns:p="http://schemas.openxmlformats.org/presentationml/2006/main">
  <p:tag name="THINKCELLSHAPEDONOTDELETE" val="paRow06plV0uEgUr6IkmZJQ"/>
</p:tagLst>
</file>

<file path=ppt/tags/tag82.xml><?xml version="1.0" encoding="utf-8"?>
<p:tagLst xmlns:a="http://schemas.openxmlformats.org/drawingml/2006/main" xmlns:r="http://schemas.openxmlformats.org/officeDocument/2006/relationships" xmlns:p="http://schemas.openxmlformats.org/presentationml/2006/main">
  <p:tag name="THINKCELLSHAPEDONOTDELETE" val="pLTsz1C2HgUyjm0mS9ojn5Q"/>
</p:tagLst>
</file>

<file path=ppt/tags/tag83.xml><?xml version="1.0" encoding="utf-8"?>
<p:tagLst xmlns:a="http://schemas.openxmlformats.org/drawingml/2006/main" xmlns:r="http://schemas.openxmlformats.org/officeDocument/2006/relationships" xmlns:p="http://schemas.openxmlformats.org/presentationml/2006/main">
  <p:tag name="THINKCELLSHAPEDONOTDELETE" val="plC7RNwVqw0Kk01Hzn0j1Cw"/>
</p:tagLst>
</file>

<file path=ppt/tags/tag84.xml><?xml version="1.0" encoding="utf-8"?>
<p:tagLst xmlns:a="http://schemas.openxmlformats.org/drawingml/2006/main" xmlns:r="http://schemas.openxmlformats.org/officeDocument/2006/relationships" xmlns:p="http://schemas.openxmlformats.org/presentationml/2006/main">
  <p:tag name="THINKCELLSHAPEDONOTDELETE" val="p38uG0Slc7k2jfnBAh9hIXw"/>
</p:tagLst>
</file>

<file path=ppt/tags/tag85.xml><?xml version="1.0" encoding="utf-8"?>
<p:tagLst xmlns:a="http://schemas.openxmlformats.org/drawingml/2006/main" xmlns:r="http://schemas.openxmlformats.org/officeDocument/2006/relationships" xmlns:p="http://schemas.openxmlformats.org/presentationml/2006/main">
  <p:tag name="THINKCELLSHAPEDONOTDELETE" val="pGNFdTn1fmUiVf.ddxpzNWg"/>
</p:tagLst>
</file>

<file path=ppt/tags/tag86.xml><?xml version="1.0" encoding="utf-8"?>
<p:tagLst xmlns:a="http://schemas.openxmlformats.org/drawingml/2006/main" xmlns:r="http://schemas.openxmlformats.org/officeDocument/2006/relationships" xmlns:p="http://schemas.openxmlformats.org/presentationml/2006/main">
  <p:tag name="THINKCELLSHAPEDONOTDELETE" val="pokuES4EQYkGE6DIQt1jElw"/>
</p:tagLst>
</file>

<file path=ppt/tags/tag87.xml><?xml version="1.0" encoding="utf-8"?>
<p:tagLst xmlns:a="http://schemas.openxmlformats.org/drawingml/2006/main" xmlns:r="http://schemas.openxmlformats.org/officeDocument/2006/relationships" xmlns:p="http://schemas.openxmlformats.org/presentationml/2006/main">
  <p:tag name="THINKCELLSHAPEDONOTDELETE" val="p2Uo4tr98skyYTdgad_raQQ"/>
</p:tagLst>
</file>

<file path=ppt/tags/tag88.xml><?xml version="1.0" encoding="utf-8"?>
<p:tagLst xmlns:a="http://schemas.openxmlformats.org/drawingml/2006/main" xmlns:r="http://schemas.openxmlformats.org/officeDocument/2006/relationships" xmlns:p="http://schemas.openxmlformats.org/presentationml/2006/main">
  <p:tag name="THINKCELLSHAPEDONOTDELETE" val="pFw5K2LMU5UmCzyDROhQzLA"/>
</p:tagLst>
</file>

<file path=ppt/tags/tag89.xml><?xml version="1.0" encoding="utf-8"?>
<p:tagLst xmlns:a="http://schemas.openxmlformats.org/drawingml/2006/main" xmlns:r="http://schemas.openxmlformats.org/officeDocument/2006/relationships" xmlns:p="http://schemas.openxmlformats.org/presentationml/2006/main">
  <p:tag name="THINKCELLSHAPEDONOTDELETE" val="pds_vHq95.E2Krl_Xy04Mag"/>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OAr5SnjbNkmCmSwVwGhOfg"/>
</p:tagLst>
</file>

<file path=ppt/tags/tag90.xml><?xml version="1.0" encoding="utf-8"?>
<p:tagLst xmlns:a="http://schemas.openxmlformats.org/drawingml/2006/main" xmlns:r="http://schemas.openxmlformats.org/officeDocument/2006/relationships" xmlns:p="http://schemas.openxmlformats.org/presentationml/2006/main">
  <p:tag name="THINKCELLSHAPEDONOTDELETE" val="pQQkiZa1bqEO5SQtJLvkoAA"/>
</p:tagLst>
</file>

<file path=ppt/tags/tag91.xml><?xml version="1.0" encoding="utf-8"?>
<p:tagLst xmlns:a="http://schemas.openxmlformats.org/drawingml/2006/main" xmlns:r="http://schemas.openxmlformats.org/officeDocument/2006/relationships" xmlns:p="http://schemas.openxmlformats.org/presentationml/2006/main">
  <p:tag name="THINKCELLSHAPEDONOTDELETE" val="pj8Dses13tUqS1yajR7o.Fw"/>
</p:tagLst>
</file>

<file path=ppt/tags/tag92.xml><?xml version="1.0" encoding="utf-8"?>
<p:tagLst xmlns:a="http://schemas.openxmlformats.org/drawingml/2006/main" xmlns:r="http://schemas.openxmlformats.org/officeDocument/2006/relationships" xmlns:p="http://schemas.openxmlformats.org/presentationml/2006/main">
  <p:tag name="THINKCELLSHAPEDONOTDELETE" val="pi.u7FRle6U64Jxqp7mvuHg"/>
</p:tagLst>
</file>

<file path=ppt/tags/tag93.xml><?xml version="1.0" encoding="utf-8"?>
<p:tagLst xmlns:a="http://schemas.openxmlformats.org/drawingml/2006/main" xmlns:r="http://schemas.openxmlformats.org/officeDocument/2006/relationships" xmlns:p="http://schemas.openxmlformats.org/presentationml/2006/main">
  <p:tag name="THINKCELLSHAPEDONOTDELETE" val="p7L2FWu6gSkedwt.qosQYxw"/>
</p:tagLst>
</file>

<file path=ppt/tags/tag94.xml><?xml version="1.0" encoding="utf-8"?>
<p:tagLst xmlns:a="http://schemas.openxmlformats.org/drawingml/2006/main" xmlns:r="http://schemas.openxmlformats.org/officeDocument/2006/relationships" xmlns:p="http://schemas.openxmlformats.org/presentationml/2006/main">
  <p:tag name="THINKCELLSHAPEDONOTDELETE" val="pjt3Z3zvelkStbdeqAbjncQ"/>
</p:tagLst>
</file>

<file path=ppt/tags/tag95.xml><?xml version="1.0" encoding="utf-8"?>
<p:tagLst xmlns:a="http://schemas.openxmlformats.org/drawingml/2006/main" xmlns:r="http://schemas.openxmlformats.org/officeDocument/2006/relationships" xmlns:p="http://schemas.openxmlformats.org/presentationml/2006/main">
  <p:tag name="THINKCELLSHAPEDONOTDELETE" val="pRwBtcRW_7k.Lg7R_WbzH7A"/>
</p:tagLst>
</file>

<file path=ppt/tags/tag96.xml><?xml version="1.0" encoding="utf-8"?>
<p:tagLst xmlns:a="http://schemas.openxmlformats.org/drawingml/2006/main" xmlns:r="http://schemas.openxmlformats.org/officeDocument/2006/relationships" xmlns:p="http://schemas.openxmlformats.org/presentationml/2006/main">
  <p:tag name="THINKCELLSHAPEDONOTDELETE" val="p41axcBrXY0O8o_zDdqgvhA"/>
</p:tagLst>
</file>

<file path=ppt/tags/tag97.xml><?xml version="1.0" encoding="utf-8"?>
<p:tagLst xmlns:a="http://schemas.openxmlformats.org/drawingml/2006/main" xmlns:r="http://schemas.openxmlformats.org/officeDocument/2006/relationships" xmlns:p="http://schemas.openxmlformats.org/presentationml/2006/main">
  <p:tag name="THINKCELLSHAPEDONOTDELETE" val="pbkr5.VZZp02vpaqtGlH72g"/>
</p:tagLst>
</file>

<file path=ppt/tags/tag98.xml><?xml version="1.0" encoding="utf-8"?>
<p:tagLst xmlns:a="http://schemas.openxmlformats.org/drawingml/2006/main" xmlns:r="http://schemas.openxmlformats.org/officeDocument/2006/relationships" xmlns:p="http://schemas.openxmlformats.org/presentationml/2006/main">
  <p:tag name="THINKCELLSHAPEDONOTDELETE" val="pBEm_IIOrskG7At0_9VXjsw"/>
</p:tagLst>
</file>

<file path=ppt/tags/tag99.xml><?xml version="1.0" encoding="utf-8"?>
<p:tagLst xmlns:a="http://schemas.openxmlformats.org/drawingml/2006/main" xmlns:r="http://schemas.openxmlformats.org/officeDocument/2006/relationships" xmlns:p="http://schemas.openxmlformats.org/presentationml/2006/main">
  <p:tag name="THINKCELLSHAPEDONOTDELETE" val="p0o5xNoK89UiMFZps9fNjDA"/>
</p:tagLst>
</file>

<file path=ppt/theme/theme1.xml><?xml version="1.0" encoding="utf-8"?>
<a:theme xmlns:a="http://schemas.openxmlformats.org/drawingml/2006/main" name="Conception personnalisée">
  <a:themeElements>
    <a:clrScheme name="Nuances de gris">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2319</Words>
  <Application>Microsoft Office PowerPoint</Application>
  <PresentationFormat>Affichage à l'écran (4:3)</PresentationFormat>
  <Paragraphs>159</Paragraphs>
  <Slides>21</Slides>
  <Notes>21</Notes>
  <HiddenSlides>0</HiddenSlides>
  <MMClips>0</MMClips>
  <ScaleCrop>false</ScaleCrop>
  <HeadingPairs>
    <vt:vector size="8" baseType="variant">
      <vt:variant>
        <vt:lpstr>Polices utilisées</vt:lpstr>
      </vt:variant>
      <vt:variant>
        <vt:i4>5</vt:i4>
      </vt:variant>
      <vt:variant>
        <vt:lpstr>Thème</vt:lpstr>
      </vt:variant>
      <vt:variant>
        <vt:i4>1</vt:i4>
      </vt:variant>
      <vt:variant>
        <vt:lpstr>Serveurs OLE incorporés</vt:lpstr>
      </vt:variant>
      <vt:variant>
        <vt:i4>1</vt:i4>
      </vt:variant>
      <vt:variant>
        <vt:lpstr>Titres des diapositives</vt:lpstr>
      </vt:variant>
      <vt:variant>
        <vt:i4>21</vt:i4>
      </vt:variant>
    </vt:vector>
  </HeadingPairs>
  <TitlesOfParts>
    <vt:vector size="28" baseType="lpstr">
      <vt:lpstr>Arial</vt:lpstr>
      <vt:lpstr>Calibri</vt:lpstr>
      <vt:lpstr>Calibri Light</vt:lpstr>
      <vt:lpstr>Lucida Grande</vt:lpstr>
      <vt:lpstr>Times New Roman</vt:lpstr>
      <vt:lpstr>Conception personnalisée</vt:lpstr>
      <vt:lpstr>think-cell Slide</vt:lpstr>
      <vt:lpstr>Présentation PowerPoint</vt:lpstr>
      <vt:lpstr>Sommaire —</vt:lpstr>
      <vt:lpstr>Présentation PowerPoint</vt:lpstr>
      <vt:lpstr>2. Budget —</vt:lpstr>
      <vt:lpstr>3. Sessions —</vt:lpstr>
      <vt:lpstr>4. Bureau —</vt:lpstr>
      <vt:lpstr>5. Commissions —</vt:lpstr>
      <vt:lpstr>6. Bulletins du Grand Conseil (BGC) —</vt:lpstr>
      <vt:lpstr>7. Instruments parlementaires  —</vt:lpstr>
      <vt:lpstr>8. Motions populaires —</vt:lpstr>
      <vt:lpstr>9. Elections —</vt:lpstr>
      <vt:lpstr>10. Affaires courantes —</vt:lpstr>
      <vt:lpstr>11. Relations avec le Conseil d’Etat —</vt:lpstr>
      <vt:lpstr>12. Relations avec les médias —</vt:lpstr>
      <vt:lpstr>13. Linf, registre des intérêts et LFiPol (transparence des revenus) —</vt:lpstr>
      <vt:lpstr>14. Informatica futuri — </vt:lpstr>
      <vt:lpstr>15. Relations extérieures —</vt:lpstr>
      <vt:lpstr>16. Contrôle de gestion interparlementaire —</vt:lpstr>
      <vt:lpstr>17. Consultations interparlementaires —</vt:lpstr>
      <vt:lpstr>18. Manifestations —  </vt:lpstr>
      <vt:lpstr>19. Objectifs 2024 —</vt:lpstr>
    </vt:vector>
  </TitlesOfParts>
  <Company>Sitel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Introduire votre titre Je suis un titre fictif sur trois lignes —</dc:title>
  <dc:creator>Sylvie Barras</dc:creator>
  <cp:lastModifiedBy>Corbaz Simon</cp:lastModifiedBy>
  <cp:revision>1105</cp:revision>
  <cp:lastPrinted>2023-03-02T09:50:32Z</cp:lastPrinted>
  <dcterms:created xsi:type="dcterms:W3CDTF">2012-02-15T10:01:34Z</dcterms:created>
  <dcterms:modified xsi:type="dcterms:W3CDTF">2025-04-25T06:22:58Z</dcterms:modified>
</cp:coreProperties>
</file>