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1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1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1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1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1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9.xml" ContentType="application/vnd.openxmlformats-officedocument.presentationml.notesSlide+xml"/>
  <Override PartName="/ppt/tags/tag168.xml" ContentType="application/vnd.openxmlformats-officedocument.presentationml.tags+xml"/>
  <Override PartName="/ppt/notesSlides/notesSlide20.xml" ContentType="application/vnd.openxmlformats-officedocument.presentationml.notesSlide+xml"/>
  <Override PartName="/ppt/tags/tag169.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4"/>
  </p:notesMasterIdLst>
  <p:handoutMasterIdLst>
    <p:handoutMasterId r:id="rId25"/>
  </p:handoutMasterIdLst>
  <p:sldIdLst>
    <p:sldId id="262" r:id="rId3"/>
    <p:sldId id="305" r:id="rId4"/>
    <p:sldId id="284" r:id="rId5"/>
    <p:sldId id="285" r:id="rId6"/>
    <p:sldId id="316" r:id="rId7"/>
    <p:sldId id="317" r:id="rId8"/>
    <p:sldId id="318" r:id="rId9"/>
    <p:sldId id="287" r:id="rId10"/>
    <p:sldId id="288" r:id="rId11"/>
    <p:sldId id="319" r:id="rId12"/>
    <p:sldId id="320" r:id="rId13"/>
    <p:sldId id="323" r:id="rId14"/>
    <p:sldId id="324" r:id="rId15"/>
    <p:sldId id="325" r:id="rId16"/>
    <p:sldId id="326" r:id="rId17"/>
    <p:sldId id="331" r:id="rId18"/>
    <p:sldId id="332" r:id="rId19"/>
    <p:sldId id="327" r:id="rId20"/>
    <p:sldId id="328" r:id="rId21"/>
    <p:sldId id="329" r:id="rId22"/>
    <p:sldId id="330" r:id="rId23"/>
  </p:sldIdLst>
  <p:sldSz cx="9144000" cy="6858000" type="screen4x3"/>
  <p:notesSz cx="6735763" cy="9866313"/>
  <p:custDataLst>
    <p:tags r:id="rId26"/>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C75C7-D590-965A-03BB-E59C9C55B5D8}" name="Schmid Reto" initials="SR" userId="S::Reto.Schmid@fr.ch::7240535b-443f-4552-babe-74d4870eaf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to Schmid" initials="RS" lastIdx="6" clrIdx="0"/>
  <p:cmAuthor id="1" name="hayozmi" initials="hm" lastIdx="1" clrIdx="1"/>
  <p:cmAuthor id="2" name="Grosset Manuella" initials="GM" lastIdx="5" clrIdx="2"/>
  <p:cmAuthor id="3" name="Moret Anne" initials="MA" lastIdx="8" clrIdx="3">
    <p:extLst>
      <p:ext uri="{19B8F6BF-5375-455C-9EA6-DF929625EA0E}">
        <p15:presenceInfo xmlns:p15="http://schemas.microsoft.com/office/powerpoint/2012/main" userId="S-1-5-21-2057967664-228095481-798045042-137774" providerId="AD"/>
      </p:ext>
    </p:extLst>
  </p:cmAuthor>
  <p:cmAuthor id="4" name="Hayoz Mireille" initials="HM" lastIdx="4" clrIdx="4">
    <p:extLst>
      <p:ext uri="{19B8F6BF-5375-455C-9EA6-DF929625EA0E}">
        <p15:presenceInfo xmlns:p15="http://schemas.microsoft.com/office/powerpoint/2012/main" userId="S-1-5-21-2057967664-228095481-798045042-3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BFDBFD"/>
    <a:srgbClr val="FF3300"/>
    <a:srgbClr val="0A74F4"/>
    <a:srgbClr val="002C77"/>
    <a:srgbClr val="00A0DB"/>
    <a:srgbClr val="AED1FC"/>
    <a:srgbClr val="A3CBFB"/>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595" autoAdjust="0"/>
  </p:normalViewPr>
  <p:slideViewPr>
    <p:cSldViewPr snapToObjects="1" showGuides="1">
      <p:cViewPr varScale="1">
        <p:scale>
          <a:sx n="108" d="100"/>
          <a:sy n="108" d="100"/>
        </p:scale>
        <p:origin x="1770" y="96"/>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0" d="100"/>
          <a:sy n="80" d="100"/>
        </p:scale>
        <p:origin x="4032"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d Reto" userId="7240535b-443f-4552-babe-74d4870eaf85" providerId="ADAL" clId="{06F15D1D-AE59-4097-9453-58C18B3C96D5}"/>
    <pc:docChg chg="undo redo custSel modSld">
      <pc:chgData name="Schmid Reto" userId="7240535b-443f-4552-babe-74d4870eaf85" providerId="ADAL" clId="{06F15D1D-AE59-4097-9453-58C18B3C96D5}" dt="2023-03-06T10:13:01.849" v="37" actId="207"/>
      <pc:docMkLst>
        <pc:docMk/>
      </pc:docMkLst>
      <pc:sldChg chg="modSp mod addCm delCm">
        <pc:chgData name="Schmid Reto" userId="7240535b-443f-4552-babe-74d4870eaf85" providerId="ADAL" clId="{06F15D1D-AE59-4097-9453-58C18B3C96D5}" dt="2023-03-06T10:13:01.849" v="37" actId="207"/>
        <pc:sldMkLst>
          <pc:docMk/>
          <pc:sldMk cId="0" sldId="284"/>
        </pc:sldMkLst>
        <pc:spChg chg="mod">
          <ac:chgData name="Schmid Reto" userId="7240535b-443f-4552-babe-74d4870eaf85" providerId="ADAL" clId="{06F15D1D-AE59-4097-9453-58C18B3C96D5}" dt="2023-03-06T10:12:55.691" v="36" actId="207"/>
          <ac:spMkLst>
            <pc:docMk/>
            <pc:sldMk cId="0" sldId="284"/>
            <ac:spMk id="17" creationId="{00000000-0000-0000-0000-000000000000}"/>
          </ac:spMkLst>
        </pc:spChg>
        <pc:spChg chg="mod">
          <ac:chgData name="Schmid Reto" userId="7240535b-443f-4552-babe-74d4870eaf85" providerId="ADAL" clId="{06F15D1D-AE59-4097-9453-58C18B3C96D5}" dt="2023-03-06T10:13:01.849" v="37" actId="207"/>
          <ac:spMkLst>
            <pc:docMk/>
            <pc:sldMk cId="0" sldId="284"/>
            <ac:spMk id="28" creationId="{00000000-0000-0000-0000-000000000000}"/>
          </ac:spMkLst>
        </pc:spChg>
      </pc:sldChg>
      <pc:sldChg chg="delSp mod">
        <pc:chgData name="Schmid Reto" userId="7240535b-443f-4552-babe-74d4870eaf85" providerId="ADAL" clId="{06F15D1D-AE59-4097-9453-58C18B3C96D5}" dt="2023-03-06T10:05:25.431" v="23" actId="478"/>
        <pc:sldMkLst>
          <pc:docMk/>
          <pc:sldMk cId="0" sldId="287"/>
        </pc:sldMkLst>
        <pc:inkChg chg="del">
          <ac:chgData name="Schmid Reto" userId="7240535b-443f-4552-babe-74d4870eaf85" providerId="ADAL" clId="{06F15D1D-AE59-4097-9453-58C18B3C96D5}" dt="2023-03-06T10:05:25.431" v="23" actId="478"/>
          <ac:inkMkLst>
            <pc:docMk/>
            <pc:sldMk cId="0" sldId="287"/>
            <ac:inkMk id="20" creationId="{00000000-0000-0000-0000-000000000000}"/>
          </ac:inkMkLst>
        </pc:inkChg>
      </pc:sldChg>
      <pc:sldChg chg="modSp mod">
        <pc:chgData name="Schmid Reto" userId="7240535b-443f-4552-babe-74d4870eaf85" providerId="ADAL" clId="{06F15D1D-AE59-4097-9453-58C18B3C96D5}" dt="2023-03-06T10:09:20.829" v="34" actId="20577"/>
        <pc:sldMkLst>
          <pc:docMk/>
          <pc:sldMk cId="0" sldId="327"/>
        </pc:sldMkLst>
        <pc:spChg chg="mod">
          <ac:chgData name="Schmid Reto" userId="7240535b-443f-4552-babe-74d4870eaf85" providerId="ADAL" clId="{06F15D1D-AE59-4097-9453-58C18B3C96D5}" dt="2023-03-06T10:09:20.829" v="34" actId="20577"/>
          <ac:spMkLst>
            <pc:docMk/>
            <pc:sldMk cId="0" sldId="327"/>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18831" cy="493316"/>
          </a:xfrm>
          <a:prstGeom prst="rect">
            <a:avLst/>
          </a:prstGeom>
        </p:spPr>
        <p:txBody>
          <a:bodyPr vert="horz" lIns="90163" tIns="45080" rIns="90163" bIns="45080" rtlCol="0"/>
          <a:lstStyle>
            <a:lvl1pPr algn="l">
              <a:defRPr sz="1200"/>
            </a:lvl1pPr>
          </a:lstStyle>
          <a:p>
            <a:endParaRPr lang="fr-CH" dirty="0"/>
          </a:p>
        </p:txBody>
      </p:sp>
      <p:sp>
        <p:nvSpPr>
          <p:cNvPr id="3" name="Espace réservé de la date 2"/>
          <p:cNvSpPr>
            <a:spLocks noGrp="1"/>
          </p:cNvSpPr>
          <p:nvPr>
            <p:ph type="dt" sz="quarter" idx="1"/>
          </p:nvPr>
        </p:nvSpPr>
        <p:spPr>
          <a:xfrm>
            <a:off x="3815375" y="2"/>
            <a:ext cx="2918831" cy="493316"/>
          </a:xfrm>
          <a:prstGeom prst="rect">
            <a:avLst/>
          </a:prstGeom>
        </p:spPr>
        <p:txBody>
          <a:bodyPr vert="horz" lIns="90163" tIns="45080" rIns="90163" bIns="45080" rtlCol="0"/>
          <a:lstStyle>
            <a:lvl1pPr algn="r">
              <a:defRPr sz="1200"/>
            </a:lvl1pPr>
          </a:lstStyle>
          <a:p>
            <a:fld id="{8A9E92E0-BA7E-4FB3-B66A-7200D4290C10}" type="datetimeFigureOut">
              <a:rPr lang="fr-CH" smtClean="0"/>
              <a:pPr/>
              <a:t>05.05.2023</a:t>
            </a:fld>
            <a:endParaRPr lang="fr-CH" dirty="0"/>
          </a:p>
        </p:txBody>
      </p:sp>
      <p:sp>
        <p:nvSpPr>
          <p:cNvPr id="4" name="Espace réservé du pied de page 3"/>
          <p:cNvSpPr>
            <a:spLocks noGrp="1"/>
          </p:cNvSpPr>
          <p:nvPr>
            <p:ph type="ftr" sz="quarter" idx="2"/>
          </p:nvPr>
        </p:nvSpPr>
        <p:spPr>
          <a:xfrm>
            <a:off x="2" y="9371289"/>
            <a:ext cx="2918831" cy="493316"/>
          </a:xfrm>
          <a:prstGeom prst="rect">
            <a:avLst/>
          </a:prstGeom>
        </p:spPr>
        <p:txBody>
          <a:bodyPr vert="horz" lIns="90163" tIns="45080" rIns="90163" bIns="45080"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15375" y="9371289"/>
            <a:ext cx="2918831" cy="493316"/>
          </a:xfrm>
          <a:prstGeom prst="rect">
            <a:avLst/>
          </a:prstGeom>
        </p:spPr>
        <p:txBody>
          <a:bodyPr vert="horz" lIns="90163" tIns="45080" rIns="90163" bIns="45080" rtlCol="0" anchor="b"/>
          <a:lstStyle>
            <a:lvl1pPr algn="r">
              <a:defRPr sz="1200"/>
            </a:lvl1pPr>
          </a:lstStyle>
          <a:p>
            <a:fld id="{38CBB414-5300-4C80-97AF-711A6ED602D4}" type="slidenum">
              <a:rPr lang="fr-CH" smtClean="0"/>
              <a:pPr/>
              <a:t>‹N°›</a:t>
            </a:fld>
            <a:endParaRPr lang="fr-CH" dirty="0"/>
          </a:p>
        </p:txBody>
      </p:sp>
    </p:spTree>
    <p:extLst>
      <p:ext uri="{BB962C8B-B14F-4D97-AF65-F5344CB8AC3E}">
        <p14:creationId xmlns:p14="http://schemas.microsoft.com/office/powerpoint/2010/main" val="178147483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40.375"/>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18831" cy="493316"/>
          </a:xfrm>
          <a:prstGeom prst="rect">
            <a:avLst/>
          </a:prstGeom>
        </p:spPr>
        <p:txBody>
          <a:bodyPr vert="horz" wrap="square" lIns="90163" tIns="45080" rIns="90163" bIns="45080"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15375" y="2"/>
            <a:ext cx="2918831" cy="493316"/>
          </a:xfrm>
          <a:prstGeom prst="rect">
            <a:avLst/>
          </a:prstGeom>
        </p:spPr>
        <p:txBody>
          <a:bodyPr vert="horz" wrap="square" lIns="90163" tIns="45080" rIns="90163" bIns="4508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05.05.2023</a:t>
            </a:fld>
            <a:endParaRPr lang="fr-CH" dirty="0"/>
          </a:p>
        </p:txBody>
      </p:sp>
      <p:sp>
        <p:nvSpPr>
          <p:cNvPr id="4" name="Folienbildplatzhalt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wrap="square" lIns="90163" tIns="45080" rIns="90163" bIns="4508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3577" y="4686502"/>
            <a:ext cx="5388610" cy="4439840"/>
          </a:xfrm>
          <a:prstGeom prst="rect">
            <a:avLst/>
          </a:prstGeom>
        </p:spPr>
        <p:txBody>
          <a:bodyPr vert="horz" wrap="square" lIns="90163" tIns="45080" rIns="90163" bIns="45080"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2" y="9371289"/>
            <a:ext cx="2918831" cy="493316"/>
          </a:xfrm>
          <a:prstGeom prst="rect">
            <a:avLst/>
          </a:prstGeom>
        </p:spPr>
        <p:txBody>
          <a:bodyPr vert="horz" wrap="square" lIns="90163" tIns="45080" rIns="90163" bIns="45080"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15375" y="9371289"/>
            <a:ext cx="2918831" cy="493316"/>
          </a:xfrm>
          <a:prstGeom prst="rect">
            <a:avLst/>
          </a:prstGeom>
        </p:spPr>
        <p:txBody>
          <a:bodyPr vert="horz" wrap="square" lIns="90163" tIns="45080" rIns="90163" bIns="4508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dirty="0"/>
          </a:p>
        </p:txBody>
      </p:sp>
    </p:spTree>
    <p:extLst>
      <p:ext uri="{BB962C8B-B14F-4D97-AF65-F5344CB8AC3E}">
        <p14:creationId xmlns:p14="http://schemas.microsoft.com/office/powerpoint/2010/main" val="423931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
        <p:nvSpPr>
          <p:cNvPr id="2" name="Espace réservé du pied de page 1">
            <a:extLst>
              <a:ext uri="{FF2B5EF4-FFF2-40B4-BE49-F238E27FC236}">
                <a16:creationId xmlns:a16="http://schemas.microsoft.com/office/drawing/2014/main" id="{AA25BC12-C32F-E908-DE63-61672D94985C}"/>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10</a:t>
            </a:fld>
            <a:endParaRPr lang="fr-CH" dirty="0"/>
          </a:p>
        </p:txBody>
      </p:sp>
      <p:sp>
        <p:nvSpPr>
          <p:cNvPr id="5" name="Espace réservé du pied de page 4">
            <a:extLst>
              <a:ext uri="{FF2B5EF4-FFF2-40B4-BE49-F238E27FC236}">
                <a16:creationId xmlns:a16="http://schemas.microsoft.com/office/drawing/2014/main" id="{574BA011-8FA0-A32A-B83D-EC156F5E22C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11</a:t>
            </a:fld>
            <a:endParaRPr lang="fr-CH" dirty="0"/>
          </a:p>
        </p:txBody>
      </p:sp>
      <p:sp>
        <p:nvSpPr>
          <p:cNvPr id="5" name="Espace réservé du pied de page 4">
            <a:extLst>
              <a:ext uri="{FF2B5EF4-FFF2-40B4-BE49-F238E27FC236}">
                <a16:creationId xmlns:a16="http://schemas.microsoft.com/office/drawing/2014/main" id="{8C1359EF-086F-2089-18CE-F8C2C493F7CA}"/>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12</a:t>
            </a:fld>
            <a:endParaRPr lang="fr-CH" dirty="0"/>
          </a:p>
        </p:txBody>
      </p:sp>
      <p:sp>
        <p:nvSpPr>
          <p:cNvPr id="5" name="Espace réservé du pied de page 4">
            <a:extLst>
              <a:ext uri="{FF2B5EF4-FFF2-40B4-BE49-F238E27FC236}">
                <a16:creationId xmlns:a16="http://schemas.microsoft.com/office/drawing/2014/main" id="{712B8E39-5198-205A-19A1-2B18752EBA31}"/>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13</a:t>
            </a:fld>
            <a:endParaRPr lang="fr-CH" dirty="0"/>
          </a:p>
        </p:txBody>
      </p:sp>
      <p:sp>
        <p:nvSpPr>
          <p:cNvPr id="5" name="Espace réservé du pied de page 4">
            <a:extLst>
              <a:ext uri="{FF2B5EF4-FFF2-40B4-BE49-F238E27FC236}">
                <a16:creationId xmlns:a16="http://schemas.microsoft.com/office/drawing/2014/main" id="{A8D4A781-4B84-EF02-F4F5-D22FA915C640}"/>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14</a:t>
            </a:fld>
            <a:endParaRPr lang="fr-CH" dirty="0"/>
          </a:p>
        </p:txBody>
      </p:sp>
      <p:sp>
        <p:nvSpPr>
          <p:cNvPr id="5" name="Espace réservé du pied de page 4">
            <a:extLst>
              <a:ext uri="{FF2B5EF4-FFF2-40B4-BE49-F238E27FC236}">
                <a16:creationId xmlns:a16="http://schemas.microsoft.com/office/drawing/2014/main" id="{545CA4BB-D138-A0AB-CDA9-5DF2DB1AB4CF}"/>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15</a:t>
            </a:fld>
            <a:endParaRPr lang="fr-CH" dirty="0"/>
          </a:p>
        </p:txBody>
      </p:sp>
      <p:sp>
        <p:nvSpPr>
          <p:cNvPr id="5" name="Espace réservé du pied de page 4">
            <a:extLst>
              <a:ext uri="{FF2B5EF4-FFF2-40B4-BE49-F238E27FC236}">
                <a16:creationId xmlns:a16="http://schemas.microsoft.com/office/drawing/2014/main" id="{B250E969-C8A9-D8AC-499B-9120728152F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16</a:t>
            </a:fld>
            <a:endParaRPr lang="fr-CH" dirty="0"/>
          </a:p>
        </p:txBody>
      </p:sp>
      <p:sp>
        <p:nvSpPr>
          <p:cNvPr id="5" name="Espace réservé du pied de page 4">
            <a:extLst>
              <a:ext uri="{FF2B5EF4-FFF2-40B4-BE49-F238E27FC236}">
                <a16:creationId xmlns:a16="http://schemas.microsoft.com/office/drawing/2014/main" id="{AEE433B4-0168-A949-15DD-5F4D3CCC6AA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17</a:t>
            </a:fld>
            <a:endParaRPr lang="fr-CH" dirty="0"/>
          </a:p>
        </p:txBody>
      </p:sp>
      <p:sp>
        <p:nvSpPr>
          <p:cNvPr id="5" name="Espace réservé du pied de page 4">
            <a:extLst>
              <a:ext uri="{FF2B5EF4-FFF2-40B4-BE49-F238E27FC236}">
                <a16:creationId xmlns:a16="http://schemas.microsoft.com/office/drawing/2014/main" id="{D605ED9C-AE2D-7D22-40CB-5405A2199990}"/>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18</a:t>
            </a:fld>
            <a:endParaRPr lang="fr-CH" dirty="0"/>
          </a:p>
        </p:txBody>
      </p:sp>
      <p:sp>
        <p:nvSpPr>
          <p:cNvPr id="5" name="Espace réservé du pied de page 4">
            <a:extLst>
              <a:ext uri="{FF2B5EF4-FFF2-40B4-BE49-F238E27FC236}">
                <a16:creationId xmlns:a16="http://schemas.microsoft.com/office/drawing/2014/main" id="{9C7DCC46-05E0-DD02-4BC1-5C7F81DD231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19</a:t>
            </a:fld>
            <a:endParaRPr lang="fr-CH" dirty="0"/>
          </a:p>
        </p:txBody>
      </p:sp>
      <p:sp>
        <p:nvSpPr>
          <p:cNvPr id="5" name="Espace réservé du pied de page 4">
            <a:extLst>
              <a:ext uri="{FF2B5EF4-FFF2-40B4-BE49-F238E27FC236}">
                <a16:creationId xmlns:a16="http://schemas.microsoft.com/office/drawing/2014/main" id="{FC08381B-0C2D-6D9B-8036-5290C2EBC66B}"/>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a:t>
            </a:fld>
            <a:endParaRPr lang="fr-CH" dirty="0"/>
          </a:p>
        </p:txBody>
      </p:sp>
      <p:sp>
        <p:nvSpPr>
          <p:cNvPr id="5" name="Espace réservé du pied de page 4">
            <a:extLst>
              <a:ext uri="{FF2B5EF4-FFF2-40B4-BE49-F238E27FC236}">
                <a16:creationId xmlns:a16="http://schemas.microsoft.com/office/drawing/2014/main" id="{9BEABAFE-DC46-37D3-1125-72EEA345798C}"/>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20</a:t>
            </a:fld>
            <a:endParaRPr lang="fr-CH" dirty="0"/>
          </a:p>
        </p:txBody>
      </p:sp>
      <p:sp>
        <p:nvSpPr>
          <p:cNvPr id="5" name="Espace réservé du pied de page 4">
            <a:extLst>
              <a:ext uri="{FF2B5EF4-FFF2-40B4-BE49-F238E27FC236}">
                <a16:creationId xmlns:a16="http://schemas.microsoft.com/office/drawing/2014/main" id="{920374C4-3625-9010-B5A8-F83BB50F5821}"/>
              </a:ext>
            </a:extLst>
          </p:cNvPr>
          <p:cNvSpPr>
            <a:spLocks noGrp="1"/>
          </p:cNvSpPr>
          <p:nvPr>
            <p:ph type="ftr" sz="quarter" idx="4"/>
          </p:nvPr>
        </p:nvSpPr>
        <p:spPr/>
        <p:txBody>
          <a:bodyPr/>
          <a:lstStyle/>
          <a:p>
            <a:endParaRPr lang="fr-C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21</a:t>
            </a:fld>
            <a:endParaRPr lang="fr-CH" dirty="0"/>
          </a:p>
        </p:txBody>
      </p:sp>
      <p:sp>
        <p:nvSpPr>
          <p:cNvPr id="5" name="Espace réservé du pied de page 4">
            <a:extLst>
              <a:ext uri="{FF2B5EF4-FFF2-40B4-BE49-F238E27FC236}">
                <a16:creationId xmlns:a16="http://schemas.microsoft.com/office/drawing/2014/main" id="{685DAFA7-214E-DC97-8C8B-3FCEBEE8DCCB}"/>
              </a:ext>
            </a:extLst>
          </p:cNvPr>
          <p:cNvSpPr>
            <a:spLocks noGrp="1"/>
          </p:cNvSpPr>
          <p:nvPr>
            <p:ph type="ftr" sz="quarter" idx="4"/>
          </p:nvPr>
        </p:nvSpPr>
        <p:spPr/>
        <p:txBody>
          <a:bodyPr/>
          <a:lstStyle/>
          <a:p>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3</a:t>
            </a:fld>
            <a:endParaRPr lang="fr-CH" dirty="0"/>
          </a:p>
        </p:txBody>
      </p:sp>
      <p:sp>
        <p:nvSpPr>
          <p:cNvPr id="5" name="Espace réservé du pied de page 4">
            <a:extLst>
              <a:ext uri="{FF2B5EF4-FFF2-40B4-BE49-F238E27FC236}">
                <a16:creationId xmlns:a16="http://schemas.microsoft.com/office/drawing/2014/main" id="{68725544-9B6C-ADE0-DB02-4D3F7008CE86}"/>
              </a:ext>
            </a:extLst>
          </p:cNvPr>
          <p:cNvSpPr>
            <a:spLocks noGrp="1"/>
          </p:cNvSpPr>
          <p:nvPr>
            <p:ph type="ftr" sz="quarter" idx="4"/>
          </p:nvPr>
        </p:nvSpPr>
        <p:spPr/>
        <p:txBody>
          <a:bodyPr/>
          <a:lstStyle/>
          <a:p>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4</a:t>
            </a:fld>
            <a:endParaRPr lang="fr-CH" dirty="0"/>
          </a:p>
        </p:txBody>
      </p:sp>
      <p:sp>
        <p:nvSpPr>
          <p:cNvPr id="5" name="Espace réservé du pied de page 4">
            <a:extLst>
              <a:ext uri="{FF2B5EF4-FFF2-40B4-BE49-F238E27FC236}">
                <a16:creationId xmlns:a16="http://schemas.microsoft.com/office/drawing/2014/main" id="{A7D257BF-CD4E-EF5A-C169-98476C8D8289}"/>
              </a:ext>
            </a:extLst>
          </p:cNvPr>
          <p:cNvSpPr>
            <a:spLocks noGrp="1"/>
          </p:cNvSpPr>
          <p:nvPr>
            <p:ph type="ftr" sz="quarter" idx="4"/>
          </p:nvPr>
        </p:nvSpPr>
        <p:spPr/>
        <p:txBody>
          <a:bodyPr/>
          <a:lstStyle/>
          <a:p>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5</a:t>
            </a:fld>
            <a:endParaRPr lang="fr-CH" dirty="0"/>
          </a:p>
        </p:txBody>
      </p:sp>
      <p:sp>
        <p:nvSpPr>
          <p:cNvPr id="5" name="Espace réservé du pied de page 4">
            <a:extLst>
              <a:ext uri="{FF2B5EF4-FFF2-40B4-BE49-F238E27FC236}">
                <a16:creationId xmlns:a16="http://schemas.microsoft.com/office/drawing/2014/main" id="{DA262BA8-5A58-35F2-82EB-25DAC291019D}"/>
              </a:ext>
            </a:extLst>
          </p:cNvPr>
          <p:cNvSpPr>
            <a:spLocks noGrp="1"/>
          </p:cNvSpPr>
          <p:nvPr>
            <p:ph type="ftr" sz="quarter" idx="4"/>
          </p:nvPr>
        </p:nvSpPr>
        <p:spPr/>
        <p:txBody>
          <a:bodyPr/>
          <a:lstStyle/>
          <a:p>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6</a:t>
            </a:fld>
            <a:endParaRPr lang="fr-CH" dirty="0"/>
          </a:p>
        </p:txBody>
      </p:sp>
      <p:sp>
        <p:nvSpPr>
          <p:cNvPr id="5" name="Espace réservé du pied de page 4">
            <a:extLst>
              <a:ext uri="{FF2B5EF4-FFF2-40B4-BE49-F238E27FC236}">
                <a16:creationId xmlns:a16="http://schemas.microsoft.com/office/drawing/2014/main" id="{5461C085-55D1-34FC-4280-6E8FF2D26B09}"/>
              </a:ext>
            </a:extLst>
          </p:cNvPr>
          <p:cNvSpPr>
            <a:spLocks noGrp="1"/>
          </p:cNvSpPr>
          <p:nvPr>
            <p:ph type="ftr" sz="quarter" idx="4"/>
          </p:nvPr>
        </p:nvSpPr>
        <p:spPr/>
        <p:txBody>
          <a:bodyPr/>
          <a:lstStyle/>
          <a:p>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7</a:t>
            </a:fld>
            <a:endParaRPr lang="fr-CH" dirty="0"/>
          </a:p>
        </p:txBody>
      </p:sp>
      <p:sp>
        <p:nvSpPr>
          <p:cNvPr id="5" name="Espace réservé du pied de page 4">
            <a:extLst>
              <a:ext uri="{FF2B5EF4-FFF2-40B4-BE49-F238E27FC236}">
                <a16:creationId xmlns:a16="http://schemas.microsoft.com/office/drawing/2014/main" id="{1E5F3249-1A5B-C301-97AB-B9DA88D3D158}"/>
              </a:ext>
            </a:extLst>
          </p:cNvPr>
          <p:cNvSpPr>
            <a:spLocks noGrp="1"/>
          </p:cNvSpPr>
          <p:nvPr>
            <p:ph type="ftr" sz="quarter" idx="4"/>
          </p:nvPr>
        </p:nvSpPr>
        <p:spPr/>
        <p:txBody>
          <a:bodyPr/>
          <a:lstStyle/>
          <a:p>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8</a:t>
            </a:fld>
            <a:endParaRPr lang="fr-CH" dirty="0"/>
          </a:p>
        </p:txBody>
      </p:sp>
      <p:sp>
        <p:nvSpPr>
          <p:cNvPr id="5" name="Espace réservé du pied de page 4">
            <a:extLst>
              <a:ext uri="{FF2B5EF4-FFF2-40B4-BE49-F238E27FC236}">
                <a16:creationId xmlns:a16="http://schemas.microsoft.com/office/drawing/2014/main" id="{6B01AF2E-CFD5-8E4C-47A0-F1988D209997}"/>
              </a:ext>
            </a:extLst>
          </p:cNvPr>
          <p:cNvSpPr>
            <a:spLocks noGrp="1"/>
          </p:cNvSpPr>
          <p:nvPr>
            <p:ph type="ftr" sz="quarter" idx="4"/>
          </p:nvPr>
        </p:nvSpPr>
        <p:spPr/>
        <p:txBody>
          <a:bodyPr/>
          <a:lstStyle/>
          <a:p>
            <a:endParaRPr lang="fr-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9</a:t>
            </a:fld>
            <a:endParaRPr lang="fr-CH" dirty="0"/>
          </a:p>
        </p:txBody>
      </p:sp>
      <p:sp>
        <p:nvSpPr>
          <p:cNvPr id="5" name="Espace réservé du pied de page 4">
            <a:extLst>
              <a:ext uri="{FF2B5EF4-FFF2-40B4-BE49-F238E27FC236}">
                <a16:creationId xmlns:a16="http://schemas.microsoft.com/office/drawing/2014/main" id="{FE7FD7DB-3152-BC7A-5DB0-0E73C0DD5DCD}"/>
              </a:ext>
            </a:extLst>
          </p:cNvPr>
          <p:cNvSpPr>
            <a:spLocks noGrp="1"/>
          </p:cNvSpPr>
          <p:nvPr>
            <p:ph type="ftr" sz="quarter" idx="4"/>
          </p:nvPr>
        </p:nvSpPr>
        <p:spPr/>
        <p:txBody>
          <a:bodyPr/>
          <a:lstStyle/>
          <a:p>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6" Type="http://schemas.openxmlformats.org/officeDocument/2006/relationships/oleObject" Target="../embeddings/oleObject13.bin"/><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Master" Target="../slideMasters/slideMaster1.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Master" Target="../slideMasters/slideMaster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oleObject" Target="../embeddings/oleObject15.bin"/><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Master" Target="../slideMasters/slideMaster1.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oleObject" Target="../embeddings/oleObject16.bin"/><Relationship Id="rId4" Type="http://schemas.openxmlformats.org/officeDocument/2006/relationships/tags" Target="../tags/tag99.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06.xml"/><Relationship Id="rId7"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oleObject" Target="../embeddings/oleObject18.bin"/><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oleObject" Target="../embeddings/oleObject9.bin"/><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1"/>
            </p:custDataLst>
          </p:nvPr>
        </p:nvSpPr>
        <p:spPr>
          <a:xfrm>
            <a:off x="455613" y="1548000"/>
            <a:ext cx="8289925" cy="948978"/>
          </a:xfrm>
        </p:spPr>
        <p:txBody>
          <a:bodyPr/>
          <a:lstStyle>
            <a:lvl1pPr>
              <a:lnSpc>
                <a:spcPts val="3700"/>
              </a:lnSpc>
              <a:defRPr sz="3200" smtClean="0">
                <a:latin typeface="Arial" charset="0"/>
              </a:defRPr>
            </a:lvl1pPr>
          </a:lstStyle>
          <a:p>
            <a:r>
              <a:rPr lang="fr-CH" dirty="0"/>
              <a:t>Cliquer pour insérer un titre</a:t>
            </a:r>
            <a:br>
              <a:rPr lang="fr-CH" dirty="0"/>
            </a:br>
            <a:r>
              <a:rPr lang="fr-CH" dirty="0"/>
              <a:t>—</a:t>
            </a:r>
          </a:p>
        </p:txBody>
      </p:sp>
      <p:sp>
        <p:nvSpPr>
          <p:cNvPr id="44037" name="Text Placeholder 2"/>
          <p:cNvSpPr>
            <a:spLocks noGrp="1"/>
          </p:cNvSpPr>
          <p:nvPr>
            <p:ph type="subTitle" idx="1" hasCustomPrompt="1"/>
            <p:custDataLst>
              <p:tags r:id="rId2"/>
            </p:custDataLst>
          </p:nvPr>
        </p:nvSpPr>
        <p:spPr>
          <a:xfrm>
            <a:off x="455613" y="3564000"/>
            <a:ext cx="8289925" cy="274638"/>
          </a:xfrm>
        </p:spPr>
        <p:txBody>
          <a:bodyPr/>
          <a:lstStyle>
            <a:lvl1pPr>
              <a:defRPr sz="1800" smtClean="0">
                <a:latin typeface="Arial" charset="0"/>
              </a:defRPr>
            </a:lvl1pPr>
          </a:lstStyle>
          <a:p>
            <a:r>
              <a:rPr lang="fr-CH" dirty="0"/>
              <a:t>Cliquer pour insérer un sous-titre</a:t>
            </a:r>
          </a:p>
        </p:txBody>
      </p:sp>
      <p:cxnSp>
        <p:nvCxnSpPr>
          <p:cNvPr id="8" name="Straight Connector 7"/>
          <p:cNvCxnSpPr/>
          <p:nvPr userDrawn="1">
            <p:custDataLst>
              <p:tags r:id="rId3"/>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Image 11" descr="logo_gc_100.jpg"/>
          <p:cNvPicPr>
            <a:picLocks noChangeAspect="1"/>
          </p:cNvPicPr>
          <p:nvPr userDrawn="1"/>
        </p:nvPicPr>
        <p:blipFill>
          <a:blip r:embed="rId6"/>
          <a:stretch>
            <a:fillRect/>
          </a:stretch>
        </p:blipFill>
        <p:spPr>
          <a:xfrm>
            <a:off x="468000" y="414000"/>
            <a:ext cx="1901952"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57199" y="1766400"/>
            <a:ext cx="8242301" cy="307777"/>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10" name="Textplatzhalter 9"/>
          <p:cNvSpPr>
            <a:spLocks noGrp="1"/>
          </p:cNvSpPr>
          <p:nvPr>
            <p:ph type="body" sz="quarter" idx="13" hasCustomPrompt="1"/>
            <p:custDataLst>
              <p:tags r:id="rId3"/>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dirty="0"/>
              <a:t>Cliquez sur l'icône pour ajouter une image</a:t>
            </a:r>
            <a:endParaRPr lang="en-US" dirty="0"/>
          </a:p>
        </p:txBody>
      </p:sp>
      <p:sp>
        <p:nvSpPr>
          <p:cNvPr id="5" name="Bildplatzhalter 3"/>
          <p:cNvSpPr>
            <a:spLocks noGrp="1"/>
          </p:cNvSpPr>
          <p:nvPr>
            <p:ph type="pic" sz="quarter" idx="11"/>
          </p:nvPr>
        </p:nvSpPr>
        <p:spPr>
          <a:xfrm>
            <a:off x="4667500" y="1371600"/>
            <a:ext cx="4032000" cy="4644000"/>
          </a:xfrm>
        </p:spPr>
        <p:txBody>
          <a:bodyPr/>
          <a:lstStyle/>
          <a:p>
            <a:r>
              <a:rPr lang="fr-FR" dirty="0"/>
              <a:t>Cliquez sur l'icône pour ajouter une image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2"/>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Textplatzhalter 9"/>
          <p:cNvSpPr>
            <a:spLocks noGrp="1"/>
          </p:cNvSpPr>
          <p:nvPr>
            <p:ph type="body" sz="quarter" idx="13"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6" imgW="0" imgH="0" progId="">
                  <p:embed/>
                </p:oleObj>
              </mc:Choice>
              <mc:Fallback>
                <p:oleObj name="think-cell Slide" r:id="rId16" imgW="0" imgH="0" progId="">
                  <p:embed/>
                  <p:pic>
                    <p:nvPicPr>
                      <p:cNvPr id="27" name="Objekt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hasCustomPrompt="1"/>
            <p:custDataLst>
              <p:tags r:id="rId2"/>
            </p:custDataLst>
          </p:nvPr>
        </p:nvSpPr>
        <p:spPr>
          <a:xfrm>
            <a:off x="573226" y="2373243"/>
            <a:ext cx="1260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3"/>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032186" y="2373243"/>
            <a:ext cx="1260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16" hasCustomPrompt="1"/>
            <p:custDataLst>
              <p:tags r:id="rId5"/>
            </p:custDataLst>
          </p:nvPr>
        </p:nvSpPr>
        <p:spPr>
          <a:xfrm>
            <a:off x="2032186" y="3113577"/>
            <a:ext cx="1260000" cy="307777"/>
          </a:xfrm>
        </p:spPr>
        <p:txBody>
          <a:bodyPr wrap="square">
            <a:spAutoFit/>
          </a:bodyPr>
          <a:lstStyle>
            <a:lvl1pPr>
              <a:defRPr b="0"/>
            </a:lvl1pPr>
          </a:lstStyle>
          <a:p>
            <a:pPr lvl="0"/>
            <a:r>
              <a:rPr lang="fr-CH" dirty="0" err="1"/>
              <a:t>Titel</a:t>
            </a:r>
            <a:endParaRPr lang="fr-CH" dirty="0"/>
          </a:p>
        </p:txBody>
      </p:sp>
      <p:sp>
        <p:nvSpPr>
          <p:cNvPr id="18" name="Textplatzhalter 7"/>
          <p:cNvSpPr>
            <a:spLocks noGrp="1"/>
          </p:cNvSpPr>
          <p:nvPr>
            <p:ph type="body" sz="quarter" idx="17" hasCustomPrompt="1"/>
            <p:custDataLst>
              <p:tags r:id="rId6"/>
            </p:custDataLst>
          </p:nvPr>
        </p:nvSpPr>
        <p:spPr>
          <a:xfrm>
            <a:off x="3363702" y="2373243"/>
            <a:ext cx="1260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7"/>
            </p:custDataLst>
          </p:nvPr>
        </p:nvSpPr>
        <p:spPr>
          <a:xfrm>
            <a:off x="3363702" y="3113577"/>
            <a:ext cx="1260000" cy="307777"/>
          </a:xfrm>
        </p:spPr>
        <p:txBody>
          <a:bodyPr wrap="square">
            <a:spAutoFit/>
          </a:bodyPr>
          <a:lstStyle>
            <a:lvl1pPr>
              <a:defRPr b="0"/>
            </a:lvl1pPr>
          </a:lstStyle>
          <a:p>
            <a:pPr lvl="0"/>
            <a:r>
              <a:rPr lang="fr-CH" dirty="0"/>
              <a:t>Titel</a:t>
            </a:r>
          </a:p>
        </p:txBody>
      </p:sp>
      <p:sp>
        <p:nvSpPr>
          <p:cNvPr id="20" name="Textplatzhalter 7"/>
          <p:cNvSpPr>
            <a:spLocks noGrp="1"/>
          </p:cNvSpPr>
          <p:nvPr>
            <p:ph type="body" sz="quarter" idx="19" hasCustomPrompt="1"/>
            <p:custDataLst>
              <p:tags r:id="rId8"/>
            </p:custDataLst>
          </p:nvPr>
        </p:nvSpPr>
        <p:spPr>
          <a:xfrm>
            <a:off x="4695218" y="2373243"/>
            <a:ext cx="126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9"/>
            </p:custDataLst>
          </p:nvPr>
        </p:nvSpPr>
        <p:spPr>
          <a:xfrm>
            <a:off x="4695218" y="3113577"/>
            <a:ext cx="126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10"/>
            </p:custDataLst>
          </p:nvPr>
        </p:nvSpPr>
        <p:spPr>
          <a:xfrm>
            <a:off x="6026733" y="2373243"/>
            <a:ext cx="1260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11"/>
            </p:custDataLst>
          </p:nvPr>
        </p:nvSpPr>
        <p:spPr>
          <a:xfrm>
            <a:off x="6026733" y="3113577"/>
            <a:ext cx="1260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2"/>
            </p:custDataLst>
          </p:nvPr>
        </p:nvSpPr>
        <p:spPr>
          <a:xfrm>
            <a:off x="7358248" y="2373243"/>
            <a:ext cx="12600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13"/>
            </p:custDataLst>
          </p:nvPr>
        </p:nvSpPr>
        <p:spPr>
          <a:xfrm>
            <a:off x="7358248" y="3113577"/>
            <a:ext cx="1260000" cy="307777"/>
          </a:xfrm>
        </p:spPr>
        <p:txBody>
          <a:bodyPr wrap="square">
            <a:spAutoFit/>
          </a:bodyPr>
          <a:lstStyle>
            <a:lvl1pPr>
              <a:defRPr b="0"/>
            </a:lvl1pPr>
          </a:lstStyle>
          <a:p>
            <a:pPr lvl="0"/>
            <a:r>
              <a:rPr lang="fr-CH" dirty="0"/>
              <a:t>Titel</a:t>
            </a:r>
          </a:p>
        </p:txBody>
      </p:sp>
      <p:sp>
        <p:nvSpPr>
          <p:cNvPr id="28" name="Textplatzhalter 9"/>
          <p:cNvSpPr>
            <a:spLocks noGrp="1"/>
          </p:cNvSpPr>
          <p:nvPr>
            <p:ph type="body" sz="quarter" idx="13" hasCustomPrompt="1"/>
            <p:custDataLst>
              <p:tags r:id="rId1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4" imgW="0" imgH="0" progId="">
                  <p:embed/>
                </p:oleObj>
              </mc:Choice>
              <mc:Fallback>
                <p:oleObj name="think-cell Slide" r:id="rId14" imgW="0" imgH="0" progId="">
                  <p:embed/>
                  <p:pic>
                    <p:nvPicPr>
                      <p:cNvPr id="31" name="Objekt 3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1512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2"/>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3"/>
            </p:custDataLst>
          </p:nvPr>
        </p:nvSpPr>
        <p:spPr>
          <a:xfrm>
            <a:off x="2307236" y="2373243"/>
            <a:ext cx="1512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4"/>
            </p:custDataLst>
          </p:nvPr>
        </p:nvSpPr>
        <p:spPr>
          <a:xfrm>
            <a:off x="2307236" y="3113577"/>
            <a:ext cx="1512000" cy="307777"/>
          </a:xfrm>
        </p:spPr>
        <p:txBody>
          <a:bodyPr wrap="square">
            <a:spAutoFit/>
          </a:bodyPr>
          <a:lstStyle>
            <a:lvl1pPr>
              <a:defRPr b="0"/>
            </a:lvl1pPr>
          </a:lstStyle>
          <a:p>
            <a:pPr lvl="0"/>
            <a:r>
              <a:rPr lang="fr-CH" dirty="0" err="1"/>
              <a:t>Titel</a:t>
            </a:r>
            <a:endParaRPr lang="fr-CH" dirty="0"/>
          </a:p>
        </p:txBody>
      </p:sp>
      <p:sp>
        <p:nvSpPr>
          <p:cNvPr id="20" name="Textplatzhalter 7"/>
          <p:cNvSpPr>
            <a:spLocks noGrp="1"/>
          </p:cNvSpPr>
          <p:nvPr>
            <p:ph type="body" sz="quarter" idx="19" hasCustomPrompt="1"/>
            <p:custDataLst>
              <p:tags r:id="rId5"/>
            </p:custDataLst>
          </p:nvPr>
        </p:nvSpPr>
        <p:spPr>
          <a:xfrm>
            <a:off x="3929319" y="2373243"/>
            <a:ext cx="144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6"/>
            </p:custDataLst>
          </p:nvPr>
        </p:nvSpPr>
        <p:spPr>
          <a:xfrm>
            <a:off x="3929319" y="3113577"/>
            <a:ext cx="144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7"/>
            </p:custDataLst>
          </p:nvPr>
        </p:nvSpPr>
        <p:spPr>
          <a:xfrm>
            <a:off x="5479402" y="2373243"/>
            <a:ext cx="1512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8"/>
            </p:custDataLst>
          </p:nvPr>
        </p:nvSpPr>
        <p:spPr>
          <a:xfrm>
            <a:off x="5479402" y="3113577"/>
            <a:ext cx="1512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9"/>
            </p:custDataLst>
          </p:nvPr>
        </p:nvSpPr>
        <p:spPr>
          <a:xfrm>
            <a:off x="7101486" y="2373243"/>
            <a:ext cx="151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10"/>
            </p:custDataLst>
          </p:nvPr>
        </p:nvSpPr>
        <p:spPr>
          <a:xfrm>
            <a:off x="7101486" y="3113577"/>
            <a:ext cx="1512000" cy="307777"/>
          </a:xfrm>
        </p:spPr>
        <p:txBody>
          <a:bodyPr wrap="square">
            <a:spAutoFit/>
          </a:bodyPr>
          <a:lstStyle>
            <a:lvl1pPr>
              <a:defRPr b="0"/>
            </a:lvl1pPr>
          </a:lstStyle>
          <a:p>
            <a:pPr lvl="0"/>
            <a:r>
              <a:rPr lang="fr-CH" dirty="0"/>
              <a:t>Titel</a:t>
            </a:r>
          </a:p>
        </p:txBody>
      </p:sp>
      <p:sp>
        <p:nvSpPr>
          <p:cNvPr id="28"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28" name="Objekt 2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1"/>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2"/>
            </p:custDataLst>
          </p:nvPr>
        </p:nvSpPr>
        <p:spPr>
          <a:xfrm>
            <a:off x="2683200" y="3113577"/>
            <a:ext cx="1872000" cy="307777"/>
          </a:xfrm>
        </p:spPr>
        <p:txBody>
          <a:bodyPr wrap="square">
            <a:spAutoFit/>
          </a:bodyPr>
          <a:lstStyle>
            <a:lvl1pPr>
              <a:defRPr b="0"/>
            </a:lvl1pPr>
          </a:lstStyle>
          <a:p>
            <a:pPr lvl="0"/>
            <a:r>
              <a:rPr lang="fr-CH" dirty="0"/>
              <a:t>Titel</a:t>
            </a:r>
          </a:p>
        </p:txBody>
      </p:sp>
      <p:sp>
        <p:nvSpPr>
          <p:cNvPr id="23" name="Textplatzhalter 7"/>
          <p:cNvSpPr>
            <a:spLocks noGrp="1"/>
          </p:cNvSpPr>
          <p:nvPr>
            <p:ph type="body" sz="quarter" idx="22" hasCustomPrompt="1"/>
            <p:custDataLst>
              <p:tags r:id="rId3"/>
            </p:custDataLst>
          </p:nvPr>
        </p:nvSpPr>
        <p:spPr>
          <a:xfrm>
            <a:off x="4684244" y="3113577"/>
            <a:ext cx="1872000" cy="307777"/>
          </a:xfrm>
        </p:spPr>
        <p:txBody>
          <a:bodyPr wrap="square">
            <a:spAutoFit/>
          </a:bodyPr>
          <a:lstStyle>
            <a:lvl1pPr>
              <a:defRPr b="0"/>
            </a:lvl1pPr>
          </a:lstStyle>
          <a:p>
            <a:pPr lvl="0"/>
            <a:r>
              <a:rPr lang="fr-CH"/>
              <a:t>Titel</a:t>
            </a:r>
            <a:endParaRPr lang="fr-CH" dirty="0"/>
          </a:p>
        </p:txBody>
      </p:sp>
      <p:sp>
        <p:nvSpPr>
          <p:cNvPr id="25" name="Textplatzhalter 7"/>
          <p:cNvSpPr>
            <a:spLocks noGrp="1"/>
          </p:cNvSpPr>
          <p:nvPr>
            <p:ph type="body" sz="quarter" idx="24" hasCustomPrompt="1"/>
            <p:custDataLst>
              <p:tags r:id="rId4"/>
            </p:custDataLst>
          </p:nvPr>
        </p:nvSpPr>
        <p:spPr>
          <a:xfrm>
            <a:off x="6685288" y="3113577"/>
            <a:ext cx="1872000" cy="307777"/>
          </a:xfrm>
        </p:spPr>
        <p:txBody>
          <a:bodyPr wrap="square">
            <a:spAutoFit/>
          </a:bodyPr>
          <a:lstStyle>
            <a:lvl1pPr>
              <a:defRPr b="0"/>
            </a:lvl1pPr>
          </a:lstStyle>
          <a:p>
            <a:pPr lvl="0"/>
            <a:r>
              <a:rPr lang="fr-CH" dirty="0"/>
              <a:t>Titel</a:t>
            </a:r>
          </a:p>
        </p:txBody>
      </p:sp>
      <p:sp>
        <p:nvSpPr>
          <p:cNvPr id="13" name="Textplatzhalter 7"/>
          <p:cNvSpPr>
            <a:spLocks noGrp="1"/>
          </p:cNvSpPr>
          <p:nvPr>
            <p:ph type="body" sz="quarter" idx="12" hasCustomPrompt="1"/>
            <p:custDataLst>
              <p:tags r:id="rId5"/>
            </p:custDataLst>
          </p:nvPr>
        </p:nvSpPr>
        <p:spPr>
          <a:xfrm>
            <a:off x="573226" y="2373243"/>
            <a:ext cx="1872000" cy="307777"/>
          </a:xfrm>
        </p:spPr>
        <p:txBody>
          <a:bodyPr wrap="square">
            <a:spAutoFit/>
          </a:bodyPr>
          <a:lstStyle>
            <a:lvl1pPr>
              <a:defRPr b="1"/>
            </a:lvl1pPr>
          </a:lstStyle>
          <a:p>
            <a:pPr lvl="0"/>
            <a:r>
              <a:rPr lang="fr-CH" dirty="0" err="1"/>
              <a:t>Titel</a:t>
            </a:r>
            <a:endParaRPr lang="fr-CH" dirty="0"/>
          </a:p>
        </p:txBody>
      </p:sp>
      <p:sp>
        <p:nvSpPr>
          <p:cNvPr id="16" name="Textplatzhalter 7"/>
          <p:cNvSpPr>
            <a:spLocks noGrp="1"/>
          </p:cNvSpPr>
          <p:nvPr>
            <p:ph type="body" sz="quarter" idx="19" hasCustomPrompt="1"/>
            <p:custDataLst>
              <p:tags r:id="rId6"/>
            </p:custDataLst>
          </p:nvPr>
        </p:nvSpPr>
        <p:spPr>
          <a:xfrm>
            <a:off x="2683200" y="2373243"/>
            <a:ext cx="1872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21" hasCustomPrompt="1"/>
            <p:custDataLst>
              <p:tags r:id="rId7"/>
            </p:custDataLst>
          </p:nvPr>
        </p:nvSpPr>
        <p:spPr>
          <a:xfrm>
            <a:off x="4684244" y="2373243"/>
            <a:ext cx="1872000" cy="307777"/>
          </a:xfrm>
        </p:spPr>
        <p:txBody>
          <a:bodyPr wrap="square">
            <a:spAutoFit/>
          </a:bodyPr>
          <a:lstStyle>
            <a:lvl1pPr>
              <a:defRPr b="1"/>
            </a:lvl1pPr>
          </a:lstStyle>
          <a:p>
            <a:pPr lvl="0"/>
            <a:r>
              <a:rPr lang="fr-CH" dirty="0"/>
              <a:t>Titel</a:t>
            </a:r>
          </a:p>
        </p:txBody>
      </p:sp>
      <p:sp>
        <p:nvSpPr>
          <p:cNvPr id="18" name="Textplatzhalter 7"/>
          <p:cNvSpPr>
            <a:spLocks noGrp="1"/>
          </p:cNvSpPr>
          <p:nvPr>
            <p:ph type="body" sz="quarter" idx="23" hasCustomPrompt="1"/>
            <p:custDataLst>
              <p:tags r:id="rId8"/>
            </p:custDataLst>
          </p:nvPr>
        </p:nvSpPr>
        <p:spPr>
          <a:xfrm>
            <a:off x="6685288" y="2373243"/>
            <a:ext cx="1872000" cy="307777"/>
          </a:xfrm>
        </p:spPr>
        <p:txBody>
          <a:bodyPr wrap="square">
            <a:spAutoFit/>
          </a:bodyPr>
          <a:lstStyle>
            <a:lvl1pPr>
              <a:defRPr b="1"/>
            </a:lvl1pPr>
          </a:lstStyle>
          <a:p>
            <a:pPr lvl="0"/>
            <a:r>
              <a:rPr lang="fr-CH" dirty="0"/>
              <a:t>Titel</a:t>
            </a:r>
          </a:p>
        </p:txBody>
      </p:sp>
      <p:sp>
        <p:nvSpPr>
          <p:cNvPr id="19"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6"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17" name="Objekt 1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2592000" cy="307777"/>
          </a:xfrm>
        </p:spPr>
        <p:txBody>
          <a:bodyPr wrap="square">
            <a:spAutoFit/>
          </a:bodyPr>
          <a:lstStyle>
            <a:lvl1pPr>
              <a:defRPr b="1"/>
            </a:lvl1pPr>
          </a:lstStyle>
          <a:p>
            <a:pPr lvl="0"/>
            <a:r>
              <a:rPr lang="fr-CH" dirty="0"/>
              <a:t>Titel</a:t>
            </a:r>
          </a:p>
        </p:txBody>
      </p:sp>
      <p:sp>
        <p:nvSpPr>
          <p:cNvPr id="15" name="Textplatzhalter 7"/>
          <p:cNvSpPr>
            <a:spLocks noGrp="1"/>
          </p:cNvSpPr>
          <p:nvPr>
            <p:ph type="body" sz="quarter" idx="14"/>
            <p:custDataLst>
              <p:tags r:id="rId2"/>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3"/>
            </p:custDataLst>
          </p:nvPr>
        </p:nvSpPr>
        <p:spPr>
          <a:xfrm>
            <a:off x="3383379" y="2373243"/>
            <a:ext cx="2592000" cy="307777"/>
          </a:xfrm>
        </p:spPr>
        <p:txBody>
          <a:bodyPr wrap="square">
            <a:spAutoFit/>
          </a:bodyPr>
          <a:lstStyle>
            <a:lvl1pPr>
              <a:defRPr b="1"/>
            </a:lvl1pPr>
          </a:lstStyle>
          <a:p>
            <a:pPr lvl="0"/>
            <a:r>
              <a:rPr lang="fr-CH"/>
              <a:t>Titel</a:t>
            </a:r>
            <a:endParaRPr lang="fr-CH" dirty="0"/>
          </a:p>
        </p:txBody>
      </p:sp>
      <p:sp>
        <p:nvSpPr>
          <p:cNvPr id="23" name="Textplatzhalter 7"/>
          <p:cNvSpPr>
            <a:spLocks noGrp="1"/>
          </p:cNvSpPr>
          <p:nvPr>
            <p:ph type="body" sz="quarter" idx="22" hasCustomPrompt="1"/>
            <p:custDataLst>
              <p:tags r:id="rId4"/>
            </p:custDataLst>
          </p:nvPr>
        </p:nvSpPr>
        <p:spPr>
          <a:xfrm>
            <a:off x="3383379" y="3113577"/>
            <a:ext cx="2592000" cy="307777"/>
          </a:xfrm>
        </p:spPr>
        <p:txBody>
          <a:bodyPr wrap="square">
            <a:spAutoFit/>
          </a:bodyPr>
          <a:lstStyle>
            <a:lvl1pPr>
              <a:defRPr b="0"/>
            </a:lvl1pPr>
          </a:lstStyle>
          <a:p>
            <a:pPr lvl="0"/>
            <a:r>
              <a:rPr lang="fr-CH" dirty="0" err="1"/>
              <a:t>Titel</a:t>
            </a:r>
            <a:endParaRPr lang="fr-CH" dirty="0"/>
          </a:p>
        </p:txBody>
      </p:sp>
      <p:sp>
        <p:nvSpPr>
          <p:cNvPr id="24" name="Textplatzhalter 7"/>
          <p:cNvSpPr>
            <a:spLocks noGrp="1"/>
          </p:cNvSpPr>
          <p:nvPr>
            <p:ph type="body" sz="quarter" idx="23" hasCustomPrompt="1"/>
            <p:custDataLst>
              <p:tags r:id="rId5"/>
            </p:custDataLst>
          </p:nvPr>
        </p:nvSpPr>
        <p:spPr>
          <a:xfrm>
            <a:off x="6047204" y="2373243"/>
            <a:ext cx="259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6"/>
            </p:custDataLst>
          </p:nvPr>
        </p:nvSpPr>
        <p:spPr>
          <a:xfrm>
            <a:off x="6047204" y="3113577"/>
            <a:ext cx="2592000" cy="307777"/>
          </a:xfrm>
        </p:spPr>
        <p:txBody>
          <a:bodyPr wrap="square">
            <a:spAutoFit/>
          </a:bodyPr>
          <a:lstStyle>
            <a:lvl1pPr>
              <a:defRPr b="0"/>
            </a:lvl1pPr>
          </a:lstStyle>
          <a:p>
            <a:pPr lvl="0"/>
            <a:r>
              <a:rPr lang="fr-CH"/>
              <a:t>Titel</a:t>
            </a:r>
            <a:endParaRPr lang="fr-CH" dirty="0"/>
          </a:p>
        </p:txBody>
      </p:sp>
      <p:sp>
        <p:nvSpPr>
          <p:cNvPr id="11" name="Titel 1"/>
          <p:cNvSpPr>
            <a:spLocks noGrp="1"/>
          </p:cNvSpPr>
          <p:nvPr>
            <p:ph type="title" hasCustomPrompt="1"/>
            <p:custDataLst>
              <p:tags r:id="rId7"/>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2" name="Textplatzhalter 9"/>
          <p:cNvSpPr>
            <a:spLocks noGrp="1"/>
          </p:cNvSpPr>
          <p:nvPr>
            <p:ph type="body" sz="quarter" idx="13" hasCustomPrompt="1"/>
            <p:custDataLst>
              <p:tags r:id="rId8"/>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4032000" cy="307777"/>
          </a:xfrm>
        </p:spPr>
        <p:txBody>
          <a:bodyPr wrap="square">
            <a:spAutoFit/>
          </a:bodyPr>
          <a:lstStyle>
            <a:lvl1pPr>
              <a:defRPr b="1"/>
            </a:lvl1pPr>
          </a:lstStyle>
          <a:p>
            <a:pPr lvl="0"/>
            <a:r>
              <a:rPr lang="fr-CH" dirty="0" err="1"/>
              <a:t>Titel</a:t>
            </a:r>
            <a:endParaRPr lang="fr-CH" dirty="0"/>
          </a:p>
        </p:txBody>
      </p:sp>
      <p:sp>
        <p:nvSpPr>
          <p:cNvPr id="15" name="Textplatzhalter 7"/>
          <p:cNvSpPr>
            <a:spLocks noGrp="1"/>
          </p:cNvSpPr>
          <p:nvPr>
            <p:ph type="body" sz="quarter" idx="14"/>
            <p:custDataLst>
              <p:tags r:id="rId2"/>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3"/>
            </p:custDataLst>
          </p:nvPr>
        </p:nvSpPr>
        <p:spPr>
          <a:xfrm>
            <a:off x="4714876" y="2373243"/>
            <a:ext cx="38608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4"/>
            </p:custDataLst>
          </p:nvPr>
        </p:nvSpPr>
        <p:spPr>
          <a:xfrm>
            <a:off x="4714876" y="3113577"/>
            <a:ext cx="3860800" cy="307777"/>
          </a:xfrm>
        </p:spPr>
        <p:txBody>
          <a:bodyPr wrap="square">
            <a:spAutoFit/>
          </a:bodyPr>
          <a:lstStyle>
            <a:lvl1pPr>
              <a:defRPr b="0"/>
            </a:lvl1pPr>
          </a:lstStyle>
          <a:p>
            <a:pPr lvl="0"/>
            <a:r>
              <a:rPr lang="fr-CH" dirty="0"/>
              <a:t>Titel</a:t>
            </a:r>
          </a:p>
        </p:txBody>
      </p:sp>
      <p:sp>
        <p:nvSpPr>
          <p:cNvPr id="9" name="Titel 1"/>
          <p:cNvSpPr>
            <a:spLocks noGrp="1"/>
          </p:cNvSpPr>
          <p:nvPr>
            <p:ph type="title" hasCustomPrompt="1"/>
            <p:custDataLst>
              <p:tags r:id="rId5"/>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1" name="Textplatzhalter 9"/>
          <p:cNvSpPr>
            <a:spLocks noGrp="1"/>
          </p:cNvSpPr>
          <p:nvPr>
            <p:ph type="body" sz="quarter" idx="13" hasCustomPrompt="1"/>
            <p:custDataLst>
              <p:tags r:id="rId6"/>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3" imgW="0" imgH="0" progId="">
                  <p:embed/>
                </p:oleObj>
              </mc:Choice>
              <mc:Fallback>
                <p:oleObj name="think-cell Slide" r:id="rId13" imgW="0" imgH="0" progId="">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457200" y="2126400"/>
            <a:ext cx="2386012" cy="246221"/>
          </a:xfrm>
        </p:spPr>
        <p:txBody>
          <a:bodyPr wrap="square">
            <a:spAutoFit/>
          </a:bodyPr>
          <a:lstStyle>
            <a:lvl1pPr>
              <a:defRPr sz="1600" b="1"/>
            </a:lvl1pPr>
          </a:lstStyle>
          <a:p>
            <a:pPr lvl="0"/>
            <a:r>
              <a:rPr lang="fr-CH" dirty="0" err="1"/>
              <a:t>Titel</a:t>
            </a:r>
            <a:endParaRPr lang="fr-CH" dirty="0"/>
          </a:p>
        </p:txBody>
      </p:sp>
      <p:sp>
        <p:nvSpPr>
          <p:cNvPr id="15" name="Textplatzhalter 7"/>
          <p:cNvSpPr>
            <a:spLocks noGrp="1"/>
          </p:cNvSpPr>
          <p:nvPr>
            <p:ph type="body" sz="quarter" idx="14"/>
            <p:custDataLst>
              <p:tags r:id="rId2"/>
            </p:custDataLst>
          </p:nvPr>
        </p:nvSpPr>
        <p:spPr>
          <a:xfrm>
            <a:off x="457199" y="2492375"/>
            <a:ext cx="2386013" cy="492443"/>
          </a:xfrm>
        </p:spPr>
        <p:txBody>
          <a:bodyPr wrap="square">
            <a:spAutoFit/>
          </a:bodyPr>
          <a:lstStyle>
            <a:lvl1pPr>
              <a:defRPr sz="1600"/>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3"/>
            </p:custDataLst>
          </p:nvPr>
        </p:nvSpPr>
        <p:spPr>
          <a:xfrm>
            <a:off x="2965451" y="2126400"/>
            <a:ext cx="954088" cy="246221"/>
          </a:xfrm>
        </p:spPr>
        <p:txBody>
          <a:bodyPr wrap="square">
            <a:spAutoFit/>
          </a:bodyPr>
          <a:lstStyle>
            <a:lvl1pPr>
              <a:defRPr sz="1600" b="1"/>
            </a:lvl1pPr>
          </a:lstStyle>
          <a:p>
            <a:pPr lvl="0"/>
            <a:r>
              <a:rPr lang="fr-CH"/>
              <a:t>Titel</a:t>
            </a:r>
            <a:endParaRPr lang="fr-CH" dirty="0"/>
          </a:p>
        </p:txBody>
      </p:sp>
      <p:sp>
        <p:nvSpPr>
          <p:cNvPr id="17" name="Textplatzhalter 7"/>
          <p:cNvSpPr>
            <a:spLocks noGrp="1"/>
          </p:cNvSpPr>
          <p:nvPr>
            <p:ph type="body" sz="quarter" idx="16" hasCustomPrompt="1"/>
            <p:custDataLst>
              <p:tags r:id="rId4"/>
            </p:custDataLst>
          </p:nvPr>
        </p:nvSpPr>
        <p:spPr>
          <a:xfrm>
            <a:off x="2965450" y="1766400"/>
            <a:ext cx="2320930" cy="246221"/>
          </a:xfrm>
        </p:spPr>
        <p:txBody>
          <a:bodyPr wrap="square">
            <a:spAutoFit/>
          </a:bodyPr>
          <a:lstStyle>
            <a:lvl1pPr>
              <a:defRPr sz="1600" b="1"/>
            </a:lvl1pPr>
          </a:lstStyle>
          <a:p>
            <a:pPr lvl="0"/>
            <a:r>
              <a:rPr lang="fr-CH"/>
              <a:t>Titel</a:t>
            </a:r>
            <a:endParaRPr lang="fr-CH" dirty="0"/>
          </a:p>
        </p:txBody>
      </p:sp>
      <p:sp>
        <p:nvSpPr>
          <p:cNvPr id="18" name="Textplatzhalter 7"/>
          <p:cNvSpPr>
            <a:spLocks noGrp="1"/>
          </p:cNvSpPr>
          <p:nvPr>
            <p:ph type="body" sz="quarter" idx="17" hasCustomPrompt="1"/>
            <p:custDataLst>
              <p:tags r:id="rId5"/>
            </p:custDataLst>
          </p:nvPr>
        </p:nvSpPr>
        <p:spPr>
          <a:xfrm>
            <a:off x="3921126" y="2126400"/>
            <a:ext cx="954088" cy="246221"/>
          </a:xfrm>
        </p:spPr>
        <p:txBody>
          <a:bodyPr wrap="square">
            <a:spAutoFit/>
          </a:bodyPr>
          <a:lstStyle>
            <a:lvl1pPr>
              <a:defRPr sz="1600" b="1"/>
            </a:lvl1pPr>
          </a:lstStyle>
          <a:p>
            <a:pPr lvl="0"/>
            <a:r>
              <a:rPr lang="fr-CH" dirty="0"/>
              <a:t>Titel</a:t>
            </a:r>
          </a:p>
        </p:txBody>
      </p:sp>
      <p:sp>
        <p:nvSpPr>
          <p:cNvPr id="20" name="Textplatzhalter 7"/>
          <p:cNvSpPr>
            <a:spLocks noGrp="1"/>
          </p:cNvSpPr>
          <p:nvPr>
            <p:ph type="body" sz="quarter" idx="19" hasCustomPrompt="1"/>
            <p:custDataLst>
              <p:tags r:id="rId6"/>
            </p:custDataLst>
          </p:nvPr>
        </p:nvSpPr>
        <p:spPr>
          <a:xfrm>
            <a:off x="4873626" y="2126400"/>
            <a:ext cx="954088" cy="246221"/>
          </a:xfrm>
        </p:spPr>
        <p:txBody>
          <a:bodyPr wrap="square">
            <a:spAutoFit/>
          </a:bodyPr>
          <a:lstStyle>
            <a:lvl1pPr>
              <a:defRPr sz="1600" b="1"/>
            </a:lvl1pPr>
          </a:lstStyle>
          <a:p>
            <a:pPr lvl="0"/>
            <a:r>
              <a:rPr lang="fr-CH" dirty="0"/>
              <a:t>Titel</a:t>
            </a:r>
          </a:p>
        </p:txBody>
      </p:sp>
      <p:sp>
        <p:nvSpPr>
          <p:cNvPr id="22" name="Textplatzhalter 7"/>
          <p:cNvSpPr>
            <a:spLocks noGrp="1"/>
          </p:cNvSpPr>
          <p:nvPr>
            <p:ph type="body" sz="quarter" idx="21" hasCustomPrompt="1"/>
            <p:custDataLst>
              <p:tags r:id="rId7"/>
            </p:custDataLst>
          </p:nvPr>
        </p:nvSpPr>
        <p:spPr>
          <a:xfrm>
            <a:off x="5832476" y="2126400"/>
            <a:ext cx="954088" cy="246221"/>
          </a:xfrm>
        </p:spPr>
        <p:txBody>
          <a:bodyPr wrap="square">
            <a:spAutoFit/>
          </a:bodyPr>
          <a:lstStyle>
            <a:lvl1pPr>
              <a:defRPr sz="1600" b="1"/>
            </a:lvl1pPr>
          </a:lstStyle>
          <a:p>
            <a:pPr lvl="0"/>
            <a:r>
              <a:rPr lang="fr-CH" dirty="0"/>
              <a:t>Titel</a:t>
            </a:r>
          </a:p>
        </p:txBody>
      </p:sp>
      <p:sp>
        <p:nvSpPr>
          <p:cNvPr id="24" name="Textplatzhalter 7"/>
          <p:cNvSpPr>
            <a:spLocks noGrp="1"/>
          </p:cNvSpPr>
          <p:nvPr>
            <p:ph type="body" sz="quarter" idx="23" hasCustomPrompt="1"/>
            <p:custDataLst>
              <p:tags r:id="rId8"/>
            </p:custDataLst>
          </p:nvPr>
        </p:nvSpPr>
        <p:spPr>
          <a:xfrm>
            <a:off x="6786564" y="2126400"/>
            <a:ext cx="954088" cy="246221"/>
          </a:xfrm>
        </p:spPr>
        <p:txBody>
          <a:bodyPr wrap="square">
            <a:spAutoFit/>
          </a:bodyPr>
          <a:lstStyle>
            <a:lvl1pPr>
              <a:defRPr sz="1600" b="1"/>
            </a:lvl1pPr>
          </a:lstStyle>
          <a:p>
            <a:pPr lvl="0"/>
            <a:r>
              <a:rPr lang="fr-CH"/>
              <a:t>Titel</a:t>
            </a:r>
            <a:endParaRPr lang="fr-CH" dirty="0"/>
          </a:p>
        </p:txBody>
      </p:sp>
      <p:sp>
        <p:nvSpPr>
          <p:cNvPr id="25" name="Textplatzhalter 7"/>
          <p:cNvSpPr>
            <a:spLocks noGrp="1"/>
          </p:cNvSpPr>
          <p:nvPr>
            <p:ph type="body" sz="quarter" idx="24" hasCustomPrompt="1"/>
            <p:custDataLst>
              <p:tags r:id="rId9"/>
            </p:custDataLst>
          </p:nvPr>
        </p:nvSpPr>
        <p:spPr>
          <a:xfrm>
            <a:off x="7745412" y="2126400"/>
            <a:ext cx="954088" cy="246221"/>
          </a:xfrm>
        </p:spPr>
        <p:txBody>
          <a:bodyPr wrap="square">
            <a:spAutoFit/>
          </a:bodyPr>
          <a:lstStyle>
            <a:lvl1pPr>
              <a:defRPr sz="1600" b="1"/>
            </a:lvl1pPr>
          </a:lstStyle>
          <a:p>
            <a:pPr lvl="0"/>
            <a:r>
              <a:rPr lang="fr-CH" dirty="0"/>
              <a:t>Titel</a:t>
            </a:r>
          </a:p>
        </p:txBody>
      </p:sp>
      <p:sp>
        <p:nvSpPr>
          <p:cNvPr id="14"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9"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4E433-EA75-4625-8A73-516F5645303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8C12A61-FC2A-43D2-A603-3BB7295B57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ED5BCF6-DFFA-4872-9BBB-0395267F4B42}"/>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F28CB1EE-2F12-48CE-8CC9-ABCDA4B55C83}"/>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5B4C9FEE-C350-4BBA-B4C2-35AB2C46844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44783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6A477-B740-4307-BAE0-43CCF0F65AB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87EEE49-88DA-40AA-9C5E-3EE52CA868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53C0B4-A735-43FE-8D91-B7FD76854507}"/>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F90BB0E8-162E-4DAF-B4B7-4BCD42971C9B}"/>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9C927A8D-7F46-460A-8751-C451441B1C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18810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AD690-8366-486F-A4E1-7408F49415E7}"/>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B19E9344-AA2D-456B-90DD-3201C42887F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7E7693-EAE1-4C5F-AA25-EC6C41E1FF53}"/>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B02C5449-EA53-4CC5-8D2A-D3F2C81DD8BC}"/>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6F4DC493-7288-40BD-8BAF-1F3594DA0872}"/>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0260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330A0-000E-4CB9-AEEE-668CC86A852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FD0A2C2-7B69-408C-B397-9AE47283F071}"/>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CA696BC-8D43-47D4-8D01-3B1CCECB7F85}"/>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116DE154-89CB-467C-8CD6-687A59D76395}"/>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C7F6C0D8-6376-40C3-93A4-45D9C672F6FC}"/>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ED34CDF4-1A9F-4623-B944-2C34B7F60B91}"/>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04947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C8CF2-2A96-42F8-A70D-B9B66A94FFA2}"/>
              </a:ext>
            </a:extLst>
          </p:cNvPr>
          <p:cNvSpPr>
            <a:spLocks noGrp="1"/>
          </p:cNvSpPr>
          <p:nvPr>
            <p:ph type="title"/>
          </p:nvPr>
        </p:nvSpPr>
        <p:spPr>
          <a:xfrm>
            <a:off x="630238" y="365125"/>
            <a:ext cx="78867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E62BC119-F639-4667-A51B-655FCAACC4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6DBFB9-3FD7-42A5-A15B-7AF27A755959}"/>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416FF882-99FC-43BF-8AAB-6BDCC03D6B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2397AD-8B4D-4C15-B563-0EFF21BDE9E6}"/>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8195540C-41C0-45C5-8868-6E5DF19D69D7}"/>
              </a:ext>
            </a:extLst>
          </p:cNvPr>
          <p:cNvSpPr>
            <a:spLocks noGrp="1"/>
          </p:cNvSpPr>
          <p:nvPr>
            <p:ph type="dt" sz="half" idx="10"/>
          </p:nvPr>
        </p:nvSpPr>
        <p:spPr/>
        <p:txBody>
          <a:bodyPr/>
          <a:lstStyle/>
          <a:p>
            <a:endParaRPr lang="fr-CH"/>
          </a:p>
        </p:txBody>
      </p:sp>
      <p:sp>
        <p:nvSpPr>
          <p:cNvPr id="8" name="Espace réservé du pied de page 7">
            <a:extLst>
              <a:ext uri="{FF2B5EF4-FFF2-40B4-BE49-F238E27FC236}">
                <a16:creationId xmlns:a16="http://schemas.microsoft.com/office/drawing/2014/main" id="{A1483EB0-A039-4355-8E7D-3E0E4B2335BC}"/>
              </a:ext>
            </a:extLst>
          </p:cNvPr>
          <p:cNvSpPr>
            <a:spLocks noGrp="1"/>
          </p:cNvSpPr>
          <p:nvPr>
            <p:ph type="ftr" sz="quarter" idx="11"/>
          </p:nvPr>
        </p:nvSpPr>
        <p:spPr/>
        <p:txBody>
          <a:bodyPr/>
          <a:lstStyle/>
          <a:p>
            <a:r>
              <a:rPr lang="fr-CH"/>
              <a:t>Compte rendu 2022</a:t>
            </a:r>
          </a:p>
        </p:txBody>
      </p:sp>
      <p:sp>
        <p:nvSpPr>
          <p:cNvPr id="9" name="Espace réservé du numéro de diapositive 8">
            <a:extLst>
              <a:ext uri="{FF2B5EF4-FFF2-40B4-BE49-F238E27FC236}">
                <a16:creationId xmlns:a16="http://schemas.microsoft.com/office/drawing/2014/main" id="{30997CA5-522B-413B-872C-95758749FD68}"/>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7280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2DFD8-56F2-41D5-9AAA-3A9E331096F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0EA96DE-9A90-4B4D-92D0-E16F1F4C59D4}"/>
              </a:ext>
            </a:extLst>
          </p:cNvPr>
          <p:cNvSpPr>
            <a:spLocks noGrp="1"/>
          </p:cNvSpPr>
          <p:nvPr>
            <p:ph type="dt" sz="half" idx="10"/>
          </p:nvPr>
        </p:nvSpPr>
        <p:spPr/>
        <p:txBody>
          <a:bodyPr/>
          <a:lstStyle/>
          <a:p>
            <a:endParaRPr lang="fr-CH"/>
          </a:p>
        </p:txBody>
      </p:sp>
      <p:sp>
        <p:nvSpPr>
          <p:cNvPr id="4" name="Espace réservé du pied de page 3">
            <a:extLst>
              <a:ext uri="{FF2B5EF4-FFF2-40B4-BE49-F238E27FC236}">
                <a16:creationId xmlns:a16="http://schemas.microsoft.com/office/drawing/2014/main" id="{AA83E13A-A088-4744-8C2E-778F5C8D1393}"/>
              </a:ext>
            </a:extLst>
          </p:cNvPr>
          <p:cNvSpPr>
            <a:spLocks noGrp="1"/>
          </p:cNvSpPr>
          <p:nvPr>
            <p:ph type="ftr" sz="quarter" idx="11"/>
          </p:nvPr>
        </p:nvSpPr>
        <p:spPr/>
        <p:txBody>
          <a:bodyPr/>
          <a:lstStyle/>
          <a:p>
            <a:r>
              <a:rPr lang="fr-CH"/>
              <a:t>Compte rendu 2022</a:t>
            </a:r>
          </a:p>
        </p:txBody>
      </p:sp>
      <p:sp>
        <p:nvSpPr>
          <p:cNvPr id="5" name="Espace réservé du numéro de diapositive 4">
            <a:extLst>
              <a:ext uri="{FF2B5EF4-FFF2-40B4-BE49-F238E27FC236}">
                <a16:creationId xmlns:a16="http://schemas.microsoft.com/office/drawing/2014/main" id="{E2F2BA44-DEA2-4212-BB06-F86750B58C33}"/>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1477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91039C-FF11-47A5-9B38-74D1768BEEF3}"/>
              </a:ext>
            </a:extLst>
          </p:cNvPr>
          <p:cNvSpPr>
            <a:spLocks noGrp="1"/>
          </p:cNvSpPr>
          <p:nvPr>
            <p:ph type="dt" sz="half" idx="10"/>
          </p:nvPr>
        </p:nvSpPr>
        <p:spPr/>
        <p:txBody>
          <a:bodyPr/>
          <a:lstStyle/>
          <a:p>
            <a:endParaRPr lang="fr-CH"/>
          </a:p>
        </p:txBody>
      </p:sp>
      <p:sp>
        <p:nvSpPr>
          <p:cNvPr id="3" name="Espace réservé du pied de page 2">
            <a:extLst>
              <a:ext uri="{FF2B5EF4-FFF2-40B4-BE49-F238E27FC236}">
                <a16:creationId xmlns:a16="http://schemas.microsoft.com/office/drawing/2014/main" id="{4592B8E8-A893-4363-84ED-09F61CB5450C}"/>
              </a:ext>
            </a:extLst>
          </p:cNvPr>
          <p:cNvSpPr>
            <a:spLocks noGrp="1"/>
          </p:cNvSpPr>
          <p:nvPr>
            <p:ph type="ftr" sz="quarter" idx="11"/>
          </p:nvPr>
        </p:nvSpPr>
        <p:spPr/>
        <p:txBody>
          <a:bodyPr/>
          <a:lstStyle/>
          <a:p>
            <a:r>
              <a:rPr lang="fr-CH"/>
              <a:t>Compte rendu 2022</a:t>
            </a:r>
          </a:p>
        </p:txBody>
      </p:sp>
      <p:sp>
        <p:nvSpPr>
          <p:cNvPr id="4" name="Espace réservé du numéro de diapositive 3">
            <a:extLst>
              <a:ext uri="{FF2B5EF4-FFF2-40B4-BE49-F238E27FC236}">
                <a16:creationId xmlns:a16="http://schemas.microsoft.com/office/drawing/2014/main" id="{6CAC852C-3D40-4CFE-800B-1A7C8EBF9BA5}"/>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093578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30444-6127-433C-A495-9B588EE2C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5DBE1859-2AD6-4655-A4BC-196D10300E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53EF5C0C-C468-4EE5-BF0E-229C1EC0B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3F69BD-5583-4225-946B-3859B350E2AC}"/>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CAE47BE8-394C-43F4-9336-C2C97B79856D}"/>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F3AAFA58-CF86-4476-B658-5F75EB99D89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90516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76FDA-151D-4A8F-B3A8-4DD2752FE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1F95A0B-59F4-4AA3-9AC1-826CA021F6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D543DBA5-175D-4522-A07C-1F0A497464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11EC54-5AE4-49FB-9C10-6914F03B9DC3}"/>
              </a:ext>
            </a:extLst>
          </p:cNvPr>
          <p:cNvSpPr>
            <a:spLocks noGrp="1"/>
          </p:cNvSpPr>
          <p:nvPr>
            <p:ph type="dt" sz="half" idx="10"/>
          </p:nvPr>
        </p:nvSpPr>
        <p:spPr/>
        <p:txBody>
          <a:bodyPr/>
          <a:lstStyle/>
          <a:p>
            <a:endParaRPr lang="fr-CH"/>
          </a:p>
        </p:txBody>
      </p:sp>
      <p:sp>
        <p:nvSpPr>
          <p:cNvPr id="6" name="Espace réservé du pied de page 5">
            <a:extLst>
              <a:ext uri="{FF2B5EF4-FFF2-40B4-BE49-F238E27FC236}">
                <a16:creationId xmlns:a16="http://schemas.microsoft.com/office/drawing/2014/main" id="{303A05AE-E725-4C14-97A1-0371FB01479D}"/>
              </a:ext>
            </a:extLst>
          </p:cNvPr>
          <p:cNvSpPr>
            <a:spLocks noGrp="1"/>
          </p:cNvSpPr>
          <p:nvPr>
            <p:ph type="ftr" sz="quarter" idx="11"/>
          </p:nvPr>
        </p:nvSpPr>
        <p:spPr/>
        <p:txBody>
          <a:bodyPr/>
          <a:lstStyle/>
          <a:p>
            <a:r>
              <a:rPr lang="fr-CH"/>
              <a:t>Compte rendu 2022</a:t>
            </a:r>
          </a:p>
        </p:txBody>
      </p:sp>
      <p:sp>
        <p:nvSpPr>
          <p:cNvPr id="7" name="Espace réservé du numéro de diapositive 6">
            <a:extLst>
              <a:ext uri="{FF2B5EF4-FFF2-40B4-BE49-F238E27FC236}">
                <a16:creationId xmlns:a16="http://schemas.microsoft.com/office/drawing/2014/main" id="{AE562DD1-D5CB-4D87-9BEE-A95BA83D308F}"/>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62740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A789A-3868-45DC-904A-1CCF38AE7F9A}"/>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5F9F3B3-4E68-444E-AF83-553A88B0D2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3F3DF45-A2AA-4EB5-9BB0-307AC98C5713}"/>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9E6AF72E-1ADA-4F46-8C48-6AA031F63007}"/>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B1F700E7-CCFF-47EA-A812-CFC65635162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327785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180037-0F83-4C2D-9E16-E3C00868E1BB}"/>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0110D73-E1D2-42AF-B8C6-1E2F6D7C97F6}"/>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E6FAEDB-8D4B-4F45-94A3-A7B5FA74D8B8}"/>
              </a:ext>
            </a:extLst>
          </p:cNvPr>
          <p:cNvSpPr>
            <a:spLocks noGrp="1"/>
          </p:cNvSpPr>
          <p:nvPr>
            <p:ph type="dt" sz="half" idx="10"/>
          </p:nvPr>
        </p:nvSpPr>
        <p:spPr/>
        <p:txBody>
          <a:bodyPr/>
          <a:lstStyle/>
          <a:p>
            <a:endParaRPr lang="fr-CH"/>
          </a:p>
        </p:txBody>
      </p:sp>
      <p:sp>
        <p:nvSpPr>
          <p:cNvPr id="5" name="Espace réservé du pied de page 4">
            <a:extLst>
              <a:ext uri="{FF2B5EF4-FFF2-40B4-BE49-F238E27FC236}">
                <a16:creationId xmlns:a16="http://schemas.microsoft.com/office/drawing/2014/main" id="{31DBEDA3-9DAA-4B50-8552-C5AFCD8A7385}"/>
              </a:ext>
            </a:extLst>
          </p:cNvPr>
          <p:cNvSpPr>
            <a:spLocks noGrp="1"/>
          </p:cNvSpPr>
          <p:nvPr>
            <p:ph type="ftr" sz="quarter" idx="11"/>
          </p:nvPr>
        </p:nvSpPr>
        <p:spPr/>
        <p:txBody>
          <a:bodyPr/>
          <a:lstStyle/>
          <a:p>
            <a:r>
              <a:rPr lang="fr-CH"/>
              <a:t>Compte rendu 2022</a:t>
            </a:r>
          </a:p>
        </p:txBody>
      </p:sp>
      <p:sp>
        <p:nvSpPr>
          <p:cNvPr id="6" name="Espace réservé du numéro de diapositive 5">
            <a:extLst>
              <a:ext uri="{FF2B5EF4-FFF2-40B4-BE49-F238E27FC236}">
                <a16:creationId xmlns:a16="http://schemas.microsoft.com/office/drawing/2014/main" id="{C9F12AB1-AFD9-4929-9F50-B822D9ADD8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89555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Inhaltsplatzhalter 2"/>
          <p:cNvSpPr>
            <a:spLocks noGrp="1"/>
          </p:cNvSpPr>
          <p:nvPr>
            <p:ph idx="1"/>
            <p:custDataLst>
              <p:tags r:id="rId1"/>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a:latin typeface="Arial" charset="0"/>
              </a:rPr>
              <a:t>Deuxième niveau</a:t>
            </a:r>
          </a:p>
          <a:p>
            <a:pPr marL="358775" lvl="2" indent="-358775">
              <a:spcAft>
                <a:spcPct val="50000"/>
              </a:spcAft>
              <a:buClr>
                <a:schemeClr val="tx1"/>
              </a:buClr>
              <a:buFont typeface="Lucida Grande" pitchFamily="-112" charset="0"/>
              <a:buAutoNum type="arabicPeriod"/>
            </a:pPr>
            <a:r>
              <a:rPr lang="fr-FR" b="1">
                <a:latin typeface="Arial" charset="0"/>
              </a:rPr>
              <a:t>Troisième niveau</a:t>
            </a:r>
          </a:p>
          <a:p>
            <a:pPr marL="358775" lvl="3" indent="-358775">
              <a:spcAft>
                <a:spcPct val="50000"/>
              </a:spcAft>
              <a:buClr>
                <a:schemeClr val="tx1"/>
              </a:buClr>
              <a:buFont typeface="Lucida Grande" pitchFamily="-112" charset="0"/>
              <a:buAutoNum type="arabicPeriod"/>
            </a:pPr>
            <a:r>
              <a:rPr lang="fr-FR" b="1">
                <a:latin typeface="Arial" charset="0"/>
              </a:rPr>
              <a:t>Quatrième niveau</a:t>
            </a:r>
          </a:p>
        </p:txBody>
      </p:sp>
      <p:sp>
        <p:nvSpPr>
          <p:cNvPr id="6" name="Titre 5"/>
          <p:cNvSpPr>
            <a:spLocks noGrp="1"/>
          </p:cNvSpPr>
          <p:nvPr>
            <p:ph type="title"/>
          </p:nvPr>
        </p:nvSpPr>
        <p:spPr/>
        <p:txBody>
          <a:bodyPr/>
          <a:lstStyle/>
          <a:p>
            <a:r>
              <a:rPr lang="fr-FR"/>
              <a:t>Cliquez pour modifier le style du titre</a:t>
            </a:r>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2"/>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Textplatzhalter 9"/>
          <p:cNvSpPr>
            <a:spLocks noGrp="1"/>
          </p:cNvSpPr>
          <p:nvPr>
            <p:ph type="body" sz="quarter" idx="13" hasCustomPrompt="1"/>
            <p:custDataLst>
              <p:tags r:id="rId3"/>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1477328"/>
          </a:xfrm>
        </p:spPr>
        <p:txBody>
          <a:bodyPr/>
          <a:lstStyle>
            <a:lvl1pPr>
              <a:defRPr/>
            </a:lvl1pPr>
          </a:lstStyle>
          <a:p>
            <a:r>
              <a:rPr lang="fr-CH" dirty="0"/>
              <a:t>Titel bearbeiten</a:t>
            </a:r>
            <a:br>
              <a:rPr lang="fr-CH" dirty="0"/>
            </a:br>
            <a:r>
              <a:rPr lang="fr-CH" dirty="0"/>
              <a:t>ligne 2</a:t>
            </a:r>
            <a:br>
              <a:rPr lang="fr-CH" dirty="0"/>
            </a:br>
            <a:r>
              <a:rPr lang="fr-CH" dirty="0"/>
              <a:t>—</a:t>
            </a:r>
          </a:p>
        </p:txBody>
      </p:sp>
      <p:sp>
        <p:nvSpPr>
          <p:cNvPr id="8" name="Textplatzhalter 7"/>
          <p:cNvSpPr>
            <a:spLocks noGrp="1"/>
          </p:cNvSpPr>
          <p:nvPr>
            <p:ph type="body" sz="quarter" idx="12"/>
            <p:custDataLst>
              <p:tags r:id="rId2"/>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3"/>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4" name="Objekt 2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51970"/>
          </a:xfrm>
        </p:spPr>
        <p:txBody>
          <a:bodyPr/>
          <a:lstStyle>
            <a:lvl1pPr>
              <a:defRPr baseline="0"/>
            </a:lvl1pPr>
          </a:lstStyle>
          <a:p>
            <a:r>
              <a:rPr lang="fr-CH" dirty="0"/>
              <a:t>Titel bearbeiten</a:t>
            </a:r>
            <a:br>
              <a:rPr lang="fr-CH" dirty="0"/>
            </a:br>
            <a:r>
              <a:rPr lang="fr-CH" dirty="0"/>
              <a:t>—</a:t>
            </a:r>
          </a:p>
        </p:txBody>
      </p:sp>
      <p:sp>
        <p:nvSpPr>
          <p:cNvPr id="25" name="Textplatzhalter 22"/>
          <p:cNvSpPr>
            <a:spLocks noGrp="1"/>
          </p:cNvSpPr>
          <p:nvPr>
            <p:ph type="body" sz="quarter" idx="13" hasCustomPrompt="1"/>
            <p:custDataLst>
              <p:tags r:id="rId2"/>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a:t>Titel</a:t>
            </a:r>
            <a:endParaRPr lang="fr-CH" dirty="0"/>
          </a:p>
        </p:txBody>
      </p:sp>
      <p:sp>
        <p:nvSpPr>
          <p:cNvPr id="32" name="Textplatzhalter 31"/>
          <p:cNvSpPr>
            <a:spLocks noGrp="1"/>
          </p:cNvSpPr>
          <p:nvPr>
            <p:ph type="body" sz="quarter" idx="18"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34" name="Textplatzhalter 33"/>
          <p:cNvSpPr>
            <a:spLocks noGrp="1"/>
          </p:cNvSpPr>
          <p:nvPr>
            <p:ph type="body" sz="quarter" idx="19" hasCustomPrompt="1"/>
            <p:custDataLst>
              <p:tags r:id="rId4"/>
            </p:custDataLst>
          </p:nvPr>
        </p:nvSpPr>
        <p:spPr>
          <a:xfrm>
            <a:off x="457200" y="1858223"/>
            <a:ext cx="3632400" cy="307777"/>
          </a:xfrm>
        </p:spPr>
        <p:txBody>
          <a:bodyPr wrap="square">
            <a:spAutoFit/>
          </a:bodyPr>
          <a:lstStyle>
            <a:lvl1pPr>
              <a:defRPr b="1"/>
            </a:lvl1pPr>
          </a:lstStyle>
          <a:p>
            <a:pPr lvl="0"/>
            <a:r>
              <a:rPr lang="fr-CH" dirty="0" err="1"/>
              <a:t>Titel</a:t>
            </a:r>
            <a:endParaRPr lang="fr-CH" dirty="0"/>
          </a:p>
        </p:txBody>
      </p:sp>
      <p:sp>
        <p:nvSpPr>
          <p:cNvPr id="36" name="Textplatzhalter 35"/>
          <p:cNvSpPr>
            <a:spLocks noGrp="1"/>
          </p:cNvSpPr>
          <p:nvPr>
            <p:ph type="body" sz="quarter" idx="20"/>
            <p:custDataLst>
              <p:tags r:id="rId5"/>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custDataLst>
              <p:tags r:id="rId6"/>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48978"/>
          </a:xfrm>
        </p:spPr>
        <p:txBody>
          <a:bodyPr/>
          <a:lstStyle/>
          <a:p>
            <a:r>
              <a:rPr lang="fr-CH" dirty="0" err="1"/>
              <a:t>Titelmasterformat</a:t>
            </a:r>
            <a:r>
              <a:rPr lang="fr-CH" dirty="0"/>
              <a:t> </a:t>
            </a:r>
            <a:r>
              <a:rPr lang="fr-CH" dirty="0" err="1"/>
              <a:t>bearbeiten</a:t>
            </a:r>
            <a:br>
              <a:rPr lang="fr-CH" dirty="0"/>
            </a:br>
            <a:r>
              <a:rPr lang="fr-CH" dirty="0"/>
              <a:t>—</a:t>
            </a:r>
          </a:p>
        </p:txBody>
      </p:sp>
      <p:sp>
        <p:nvSpPr>
          <p:cNvPr id="19" name="Textplatzhalter 18"/>
          <p:cNvSpPr>
            <a:spLocks noGrp="1"/>
          </p:cNvSpPr>
          <p:nvPr>
            <p:ph type="body" sz="quarter" idx="16" hasCustomPrompt="1"/>
            <p:custDataLst>
              <p:tags r:id="rId2"/>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21" name="Textplatzhalter 20"/>
          <p:cNvSpPr>
            <a:spLocks noGrp="1"/>
          </p:cNvSpPr>
          <p:nvPr>
            <p:ph type="body" sz="quarter" idx="17" hasCustomPrompt="1"/>
            <p:custDataLst>
              <p:tags r:id="rId3"/>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a:t>Titel</a:t>
            </a:r>
            <a:endParaRPr lang="fr-CH" dirty="0"/>
          </a:p>
        </p:txBody>
      </p:sp>
      <p:sp>
        <p:nvSpPr>
          <p:cNvPr id="23" name="Textplatzhalter 22"/>
          <p:cNvSpPr>
            <a:spLocks noGrp="1"/>
          </p:cNvSpPr>
          <p:nvPr>
            <p:ph type="body" sz="quarter" idx="18"/>
            <p:custDataLst>
              <p:tags r:id="rId4"/>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25" name="Textplatzhalter 24"/>
          <p:cNvSpPr>
            <a:spLocks noGrp="1"/>
          </p:cNvSpPr>
          <p:nvPr>
            <p:ph type="body" sz="quarter" idx="19" hasCustomPrompt="1"/>
            <p:custDataLst>
              <p:tags r:id="rId5"/>
            </p:custDataLst>
          </p:nvPr>
        </p:nvSpPr>
        <p:spPr>
          <a:xfrm>
            <a:off x="4979988" y="1857600"/>
            <a:ext cx="3680460" cy="307777"/>
          </a:xfrm>
        </p:spPr>
        <p:txBody>
          <a:bodyPr/>
          <a:lstStyle>
            <a:lvl1pPr>
              <a:defRPr b="1"/>
            </a:lvl1pPr>
          </a:lstStyle>
          <a:p>
            <a:pPr lvl="0"/>
            <a:r>
              <a:rPr lang="fr-CH" dirty="0"/>
              <a:t>Titel</a:t>
            </a:r>
          </a:p>
        </p:txBody>
      </p:sp>
      <p:sp>
        <p:nvSpPr>
          <p:cNvPr id="27" name="Textplatzhalter 26"/>
          <p:cNvSpPr>
            <a:spLocks noGrp="1"/>
          </p:cNvSpPr>
          <p:nvPr>
            <p:ph type="body" sz="quarter" idx="20"/>
            <p:custDataLst>
              <p:tags r:id="rId6"/>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3" imgW="0" imgH="0" progId="">
                  <p:embed/>
                </p:oleObj>
              </mc:Choice>
              <mc:Fallback>
                <p:oleObj name="think-cell Slide" r:id="rId23" imgW="0" imgH="0" progId="">
                  <p:embed/>
                  <p:pic>
                    <p:nvPicPr>
                      <p:cNvPr id="72" name="Objekt 7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platzhalter 39"/>
          <p:cNvSpPr>
            <a:spLocks noGrp="1"/>
          </p:cNvSpPr>
          <p:nvPr>
            <p:ph type="body" sz="quarter" idx="12" hasCustomPrompt="1"/>
            <p:custDataLst>
              <p:tags r:id="rId1"/>
            </p:custDataLst>
          </p:nvPr>
        </p:nvSpPr>
        <p:spPr>
          <a:xfrm>
            <a:off x="457200" y="1860000"/>
            <a:ext cx="1600200" cy="307777"/>
          </a:xfrm>
        </p:spPr>
        <p:txBody>
          <a:bodyPr/>
          <a:lstStyle>
            <a:lvl1pPr>
              <a:spcAft>
                <a:spcPts val="600"/>
              </a:spcAft>
              <a:defRPr b="1"/>
            </a:lvl1pPr>
          </a:lstStyle>
          <a:p>
            <a:pPr lvl="0"/>
            <a:r>
              <a:rPr lang="fr-CH" dirty="0" err="1"/>
              <a:t>Titel</a:t>
            </a:r>
            <a:endParaRPr lang="fr-CH" dirty="0"/>
          </a:p>
        </p:txBody>
      </p:sp>
      <p:sp>
        <p:nvSpPr>
          <p:cNvPr id="41" name="Textplatzhalter 39"/>
          <p:cNvSpPr>
            <a:spLocks noGrp="1"/>
          </p:cNvSpPr>
          <p:nvPr>
            <p:ph type="body" sz="quarter" idx="13" hasCustomPrompt="1"/>
            <p:custDataLst>
              <p:tags r:id="rId2"/>
            </p:custDataLst>
          </p:nvPr>
        </p:nvSpPr>
        <p:spPr>
          <a:xfrm>
            <a:off x="2268538" y="1860000"/>
            <a:ext cx="1602000" cy="307777"/>
          </a:xfrm>
        </p:spPr>
        <p:txBody>
          <a:bodyPr/>
          <a:lstStyle>
            <a:lvl1pPr>
              <a:spcAft>
                <a:spcPts val="600"/>
              </a:spcAft>
              <a:defRPr b="1"/>
            </a:lvl1pPr>
          </a:lstStyle>
          <a:p>
            <a:pPr lvl="0"/>
            <a:r>
              <a:rPr lang="fr-CH"/>
              <a:t>Titel</a:t>
            </a:r>
            <a:endParaRPr lang="fr-CH" dirty="0"/>
          </a:p>
        </p:txBody>
      </p:sp>
      <p:sp>
        <p:nvSpPr>
          <p:cNvPr id="42" name="Textplatzhalter 39"/>
          <p:cNvSpPr>
            <a:spLocks noGrp="1"/>
          </p:cNvSpPr>
          <p:nvPr>
            <p:ph type="body" sz="quarter" idx="14" hasCustomPrompt="1"/>
            <p:custDataLst>
              <p:tags r:id="rId3"/>
            </p:custDataLst>
          </p:nvPr>
        </p:nvSpPr>
        <p:spPr>
          <a:xfrm>
            <a:off x="4081462" y="1860000"/>
            <a:ext cx="2797175" cy="307777"/>
          </a:xfrm>
        </p:spPr>
        <p:txBody>
          <a:bodyPr/>
          <a:lstStyle>
            <a:lvl1pPr>
              <a:spcAft>
                <a:spcPts val="600"/>
              </a:spcAft>
              <a:defRPr b="1"/>
            </a:lvl1pPr>
          </a:lstStyle>
          <a:p>
            <a:pPr lvl="0"/>
            <a:r>
              <a:rPr lang="fr-CH"/>
              <a:t>Titel</a:t>
            </a:r>
            <a:endParaRPr lang="fr-CH" dirty="0"/>
          </a:p>
        </p:txBody>
      </p:sp>
      <p:sp>
        <p:nvSpPr>
          <p:cNvPr id="44" name="Textplatzhalter 39"/>
          <p:cNvSpPr>
            <a:spLocks noGrp="1"/>
          </p:cNvSpPr>
          <p:nvPr>
            <p:ph type="body" sz="quarter" idx="15" hasCustomPrompt="1"/>
            <p:custDataLst>
              <p:tags r:id="rId4"/>
            </p:custDataLst>
          </p:nvPr>
        </p:nvSpPr>
        <p:spPr>
          <a:xfrm>
            <a:off x="7072312" y="1860000"/>
            <a:ext cx="1627187" cy="307777"/>
          </a:xfrm>
        </p:spPr>
        <p:txBody>
          <a:bodyPr/>
          <a:lstStyle>
            <a:lvl1pPr>
              <a:spcAft>
                <a:spcPts val="600"/>
              </a:spcAft>
              <a:defRPr b="1"/>
            </a:lvl1pPr>
          </a:lstStyle>
          <a:p>
            <a:pPr lvl="0"/>
            <a:r>
              <a:rPr lang="fr-CH"/>
              <a:t>Titel</a:t>
            </a:r>
            <a:endParaRPr lang="fr-CH" dirty="0"/>
          </a:p>
        </p:txBody>
      </p:sp>
      <p:sp>
        <p:nvSpPr>
          <p:cNvPr id="50" name="Textplatzhalter 49"/>
          <p:cNvSpPr>
            <a:spLocks noGrp="1"/>
          </p:cNvSpPr>
          <p:nvPr>
            <p:ph type="body" sz="quarter" idx="16"/>
            <p:custDataLst>
              <p:tags r:id="rId5"/>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6"/>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7"/>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8"/>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9"/>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0"/>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1"/>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2"/>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3"/>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4"/>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5"/>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6"/>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7"/>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18"/>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19"/>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0"/>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a:t>Sous-titre</a:t>
            </a:r>
          </a:p>
        </p:txBody>
      </p:sp>
      <p:sp>
        <p:nvSpPr>
          <p:cNvPr id="71" name="Textplatzhalter 70"/>
          <p:cNvSpPr>
            <a:spLocks noGrp="1"/>
          </p:cNvSpPr>
          <p:nvPr>
            <p:ph type="body" sz="quarter" idx="33"/>
            <p:custDataLst>
              <p:tags r:id="rId21"/>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800600" y="1327200"/>
            <a:ext cx="3900488" cy="615553"/>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5" imgW="0" imgH="0" progId="">
                  <p:embed/>
                </p:oleObj>
              </mc:Choice>
              <mc:Fallback>
                <p:oleObj name="think-cell Slide" r:id="rId25" imgW="0" imgH="0" progId="">
                  <p:embed/>
                  <p:pic>
                    <p:nvPicPr>
                      <p:cNvPr id="1034"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0"/>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Titre exemple</a:t>
            </a:r>
            <a:br>
              <a:rPr lang="fr-CH" dirty="0"/>
            </a:br>
            <a:r>
              <a:rPr lang="fr-CH" dirty="0"/>
              <a:t>—</a:t>
            </a:r>
          </a:p>
        </p:txBody>
      </p:sp>
      <p:sp>
        <p:nvSpPr>
          <p:cNvPr id="1029" name="Text Placeholder 2"/>
          <p:cNvSpPr>
            <a:spLocks noGrp="1"/>
          </p:cNvSpPr>
          <p:nvPr>
            <p:ph type="body" idx="1"/>
            <p:custDataLst>
              <p:tags r:id="rId21"/>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Texte principal</a:t>
            </a:r>
          </a:p>
          <a:p>
            <a:pPr lvl="1"/>
            <a:r>
              <a:rPr lang="fr-CH" dirty="0"/>
              <a:t>Premier niveau</a:t>
            </a:r>
          </a:p>
          <a:p>
            <a:pPr lvl="2"/>
            <a:r>
              <a:rPr lang="fr-CH" dirty="0"/>
              <a:t>Deuxième niveau</a:t>
            </a:r>
          </a:p>
          <a:p>
            <a:pPr lvl="3"/>
            <a:r>
              <a:rPr lang="fr-CH" dirty="0"/>
              <a:t>Troisième niveau</a:t>
            </a:r>
          </a:p>
          <a:p>
            <a:pPr lvl="4"/>
            <a:r>
              <a:rPr lang="fr-CH" dirty="0"/>
              <a:t>Quatrième niveau</a:t>
            </a:r>
          </a:p>
        </p:txBody>
      </p:sp>
      <p:sp>
        <p:nvSpPr>
          <p:cNvPr id="12" name="Rectangle 9"/>
          <p:cNvSpPr txBox="1">
            <a:spLocks noChangeArrowheads="1"/>
          </p:cNvSpPr>
          <p:nvPr>
            <p:custDataLst>
              <p:tags r:id="rId22"/>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sp>
        <p:nvSpPr>
          <p:cNvPr id="11" name="TextBox 10"/>
          <p:cNvSpPr txBox="1"/>
          <p:nvPr>
            <p:custDataLst>
              <p:tags r:id="rId23"/>
            </p:custDataLst>
          </p:nvPr>
        </p:nvSpPr>
        <p:spPr>
          <a:xfrm>
            <a:off x="2516400" y="6314400"/>
            <a:ext cx="4800000" cy="331287"/>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a:t>Compte rendu 2022</a:t>
            </a:r>
            <a:endParaRPr lang="fr-CH" sz="1000" b="0" i="0" dirty="0"/>
          </a:p>
          <a:p>
            <a:pPr algn="l">
              <a:lnSpc>
                <a:spcPts val="1345"/>
              </a:lnSpc>
              <a:spcAft>
                <a:spcPts val="0"/>
              </a:spcAft>
              <a:buClr>
                <a:srgbClr val="074EA1"/>
              </a:buClr>
            </a:pPr>
            <a:r>
              <a:rPr lang="fr-CH" sz="1000" b="0" i="0" dirty="0"/>
              <a:t>Secrétariat</a:t>
            </a:r>
            <a:r>
              <a:rPr lang="fr-CH" sz="1000" b="0" i="0" baseline="0" dirty="0"/>
              <a:t> du Grand Conseil</a:t>
            </a:r>
            <a:endParaRPr lang="fr-CH" sz="1000" b="0" i="0" dirty="0"/>
          </a:p>
        </p:txBody>
      </p:sp>
      <p:cxnSp>
        <p:nvCxnSpPr>
          <p:cNvPr id="14" name="Straight Connector 13"/>
          <p:cNvCxnSpPr/>
          <p:nvPr>
            <p:custDataLst>
              <p:tags r:id="rId24"/>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_gc_100.jpg"/>
          <p:cNvPicPr>
            <a:picLocks noChangeAspect="1"/>
          </p:cNvPicPr>
          <p:nvPr/>
        </p:nvPicPr>
        <p:blipFill>
          <a:blip r:embed="rId26"/>
          <a:stretch>
            <a:fillRect/>
          </a:stretch>
        </p:blipFill>
        <p:spPr>
          <a:xfrm>
            <a:off x="467544" y="6358200"/>
            <a:ext cx="1224136" cy="304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90560D-B939-4F2A-B730-5F0D29F9A26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23D84EB-5311-42B5-9248-D480A98802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849CAB4-C1D7-4F34-8830-4DF006695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H"/>
          </a:p>
        </p:txBody>
      </p:sp>
      <p:sp>
        <p:nvSpPr>
          <p:cNvPr id="5" name="Espace réservé du pied de page 4">
            <a:extLst>
              <a:ext uri="{FF2B5EF4-FFF2-40B4-BE49-F238E27FC236}">
                <a16:creationId xmlns:a16="http://schemas.microsoft.com/office/drawing/2014/main" id="{68FA41DC-771C-4DA1-87F8-35F24357371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a:t>Compte rendu 2022</a:t>
            </a:r>
          </a:p>
        </p:txBody>
      </p:sp>
      <p:sp>
        <p:nvSpPr>
          <p:cNvPr id="6" name="Espace réservé du numéro de diapositive 5">
            <a:extLst>
              <a:ext uri="{FF2B5EF4-FFF2-40B4-BE49-F238E27FC236}">
                <a16:creationId xmlns:a16="http://schemas.microsoft.com/office/drawing/2014/main" id="{12D2ED00-22B2-46D7-839F-DFC302D7AD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451B5-55FD-4DA5-83B6-746144B957A8}" type="slidenum">
              <a:rPr lang="fr-CH" smtClean="0"/>
              <a:t>‹N°›</a:t>
            </a:fld>
            <a:endParaRPr lang="fr-CH"/>
          </a:p>
        </p:txBody>
      </p:sp>
    </p:spTree>
    <p:extLst>
      <p:ext uri="{BB962C8B-B14F-4D97-AF65-F5344CB8AC3E}">
        <p14:creationId xmlns:p14="http://schemas.microsoft.com/office/powerpoint/2010/main" val="25084789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oleObject" Target="../embeddings/oleObject28.bin"/><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oleObject" Target="../embeddings/oleObject29.bin"/><Relationship Id="rId5" Type="http://schemas.openxmlformats.org/officeDocument/2006/relationships/notesSlide" Target="../notesSlides/notesSlide11.xml"/><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oleObject" Target="../embeddings/oleObject30.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oleObject" Target="../embeddings/oleObject3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oleObject" Target="../embeddings/oleObject3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oleObject" Target="../embeddings/oleObject3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oleObject" Target="../embeddings/oleObject3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oleObject" Target="../embeddings/oleObject35.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oleObject" Target="../embeddings/oleObject36.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oleObject" Target="../embeddings/oleObject37.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oleObject" Target="../embeddings/oleObject20.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68.xml"/><Relationship Id="rId4"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69.xml"/><Relationship Id="rId4"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oleObject" Target="../embeddings/oleObject22.bin"/><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oleObject" Target="../embeddings/oleObject23.bin"/><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24.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customXml" Target="../ink/ink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oleObject" Target="../embeddings/oleObject26.bin"/><Relationship Id="rId5" Type="http://schemas.openxmlformats.org/officeDocument/2006/relationships/notesSlide" Target="../notesSlides/notesSlide8.xml"/><Relationship Id="rId15" Type="http://schemas.openxmlformats.org/officeDocument/2006/relationships/image" Target="../media/image6.emf"/><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oleObject" Target="../embeddings/oleObject27.bin"/><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k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1"/>
            </p:custDataLst>
          </p:nvPr>
        </p:nvSpPr>
        <p:spPr>
          <a:xfrm>
            <a:off x="455613" y="1548000"/>
            <a:ext cx="8289925" cy="1423467"/>
          </a:xfrm>
        </p:spPr>
        <p:txBody>
          <a:bodyPr/>
          <a:lstStyle/>
          <a:p>
            <a:pPr eaLnBrk="1" hangingPunct="1"/>
            <a:r>
              <a:rPr lang="fr-CH" dirty="0"/>
              <a:t>Compte rendu 2022</a:t>
            </a:r>
            <a:br>
              <a:rPr lang="fr-CH" dirty="0"/>
            </a:br>
            <a:r>
              <a:rPr lang="fr-CH" b="0" dirty="0"/>
              <a:t>du</a:t>
            </a:r>
            <a:r>
              <a:rPr lang="fr-CH" dirty="0"/>
              <a:t> </a:t>
            </a:r>
            <a:r>
              <a:rPr lang="fr-CH" b="0" dirty="0"/>
              <a:t>Secrétariat du Grand Conseil</a:t>
            </a:r>
            <a:br>
              <a:rPr lang="fr-CH" dirty="0"/>
            </a:br>
            <a:r>
              <a:rPr lang="fr-CH" dirty="0"/>
              <a:t>—</a:t>
            </a:r>
          </a:p>
        </p:txBody>
      </p:sp>
      <p:sp>
        <p:nvSpPr>
          <p:cNvPr id="9220" name="Textplatzhalter 13"/>
          <p:cNvSpPr>
            <a:spLocks noGrp="1"/>
          </p:cNvSpPr>
          <p:nvPr>
            <p:ph type="subTitle" idx="1"/>
            <p:custDataLst>
              <p:tags r:id="rId2"/>
            </p:custDataLst>
          </p:nvPr>
        </p:nvSpPr>
        <p:spPr>
          <a:xfrm>
            <a:off x="455613" y="3564000"/>
            <a:ext cx="8289925" cy="2369880"/>
          </a:xfrm>
        </p:spPr>
        <p:txBody>
          <a:bodyPr/>
          <a:lstStyle/>
          <a:p>
            <a:pPr eaLnBrk="1" hangingPunct="1">
              <a:spcAft>
                <a:spcPct val="0"/>
              </a:spcAft>
            </a:pPr>
            <a:r>
              <a:rPr lang="fr-CH" dirty="0"/>
              <a:t>Séance du Bureau, 12 mai 2023</a:t>
            </a:r>
            <a:endParaRPr lang="fr-CH" dirty="0">
              <a:highlight>
                <a:srgbClr val="FFFF00"/>
              </a:highlight>
            </a:endParaRPr>
          </a:p>
          <a:p>
            <a:pPr eaLnBrk="1" hangingPunct="1">
              <a:spcAft>
                <a:spcPct val="0"/>
              </a:spcAft>
            </a:pPr>
            <a:endParaRPr lang="fr-CH" b="1" dirty="0"/>
          </a:p>
          <a:p>
            <a:pPr eaLnBrk="1" hangingPunct="1">
              <a:spcAft>
                <a:spcPct val="0"/>
              </a:spcAft>
            </a:pPr>
            <a:endParaRPr lang="fr-CH" b="1" dirty="0"/>
          </a:p>
          <a:p>
            <a:pPr eaLnBrk="1" hangingPunct="1">
              <a:spcAft>
                <a:spcPct val="0"/>
              </a:spcAft>
            </a:pPr>
            <a:endParaRPr lang="fr-CH" b="1" dirty="0"/>
          </a:p>
          <a:p>
            <a:r>
              <a:rPr lang="fr-CH" dirty="0">
                <a:latin typeface="Times New Roman" pitchFamily="18" charset="0"/>
                <a:cs typeface="Times New Roman" pitchFamily="18" charset="0"/>
              </a:rPr>
              <a:t>Art. 36 al. 3 LGC</a:t>
            </a:r>
          </a:p>
          <a:p>
            <a:r>
              <a:rPr lang="fr-CH" dirty="0">
                <a:latin typeface="Times New Roman" pitchFamily="18" charset="0"/>
                <a:cs typeface="Times New Roman" pitchFamily="18" charset="0"/>
              </a:rPr>
              <a:t>Le Secrétariat remet au Bureau un compte rendu de son activité pour l’année écoulée et lui soumet ses objectifs et priorités pour l’année suivante.</a:t>
            </a:r>
          </a:p>
          <a:p>
            <a:pPr eaLnBrk="1" hangingPunct="1">
              <a:spcAft>
                <a:spcPct val="0"/>
              </a:spcAft>
            </a:pPr>
            <a:endParaRPr lang="fr-CH" b="1" dirty="0"/>
          </a:p>
        </p:txBody>
      </p:sp>
      <p:sp>
        <p:nvSpPr>
          <p:cNvPr id="6" name="ZoneTexte 5">
            <a:extLst>
              <a:ext uri="{FF2B5EF4-FFF2-40B4-BE49-F238E27FC236}">
                <a16:creationId xmlns:a16="http://schemas.microsoft.com/office/drawing/2014/main" id="{F6EEEAE7-3144-468C-B50E-BD1690FE7AC7}"/>
              </a:ext>
            </a:extLst>
          </p:cNvPr>
          <p:cNvSpPr txBox="1"/>
          <p:nvPr/>
        </p:nvSpPr>
        <p:spPr>
          <a:xfrm>
            <a:off x="2286000" y="3231301"/>
            <a:ext cx="4572000" cy="400110"/>
          </a:xfrm>
          <a:prstGeom prst="rect">
            <a:avLst/>
          </a:prstGeom>
          <a:noFill/>
        </p:spPr>
        <p:txBody>
          <a:bodyPr wrap="square">
            <a:spAutoFit/>
          </a:bodyPr>
          <a:lstStyle/>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fr-CH" dirty="0">
                <a:latin typeface="Arial" charset="0"/>
              </a:rPr>
              <a:t>8. Motions populaires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57199" y="2132856"/>
            <a:ext cx="8242298" cy="1923604"/>
          </a:xfrm>
        </p:spPr>
        <p:txBody>
          <a:bodyPr/>
          <a:lstStyle/>
          <a:p>
            <a:pPr lvl="1"/>
            <a:r>
              <a:rPr lang="fr-FR" sz="1800" b="0" dirty="0">
                <a:latin typeface="Times New Roman" pitchFamily="18" charset="0"/>
                <a:cs typeface="Times New Roman" pitchFamily="18" charset="0"/>
              </a:rPr>
              <a:t>Le Secrétariat du Grand Conseil réceptionne les listes de signatures et les transmet aux communes de domicile des signataires dans un délai de 20 jours.</a:t>
            </a:r>
          </a:p>
          <a:p>
            <a:pPr lvl="1"/>
            <a:r>
              <a:rPr lang="fr-FR" sz="1800" b="0" dirty="0">
                <a:latin typeface="Times New Roman" pitchFamily="18" charset="0"/>
                <a:cs typeface="Times New Roman" pitchFamily="18" charset="0"/>
              </a:rPr>
              <a:t>Après authentification des signatures et retour des listes, le Secrétariat transmet la motion populaire au Conseil d’Etat, afin qu’il y réponde.</a:t>
            </a:r>
          </a:p>
          <a:p>
            <a:pPr lvl="1"/>
            <a:r>
              <a:rPr lang="fr-FR" sz="1800" b="0" dirty="0">
                <a:latin typeface="Times New Roman" pitchFamily="18" charset="0"/>
                <a:cs typeface="Times New Roman" pitchFamily="18" charset="0"/>
              </a:rPr>
              <a:t>A chaque étape importante, le SGC informe le comité des motionnaires.</a:t>
            </a: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p:txBody>
          <a:bodyPr/>
          <a:lstStyle/>
          <a:p>
            <a:r>
              <a:rPr lang="fr-CH" dirty="0">
                <a:solidFill>
                  <a:schemeClr val="bg1">
                    <a:lumMod val="50000"/>
                  </a:schemeClr>
                </a:solidFill>
              </a:rPr>
              <a:t>3 motions populaires ont été déposées en 2022</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fr-CH" dirty="0">
                <a:latin typeface="Arial" charset="0"/>
              </a:rPr>
              <a:t>9. Elections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57199" y="2492896"/>
            <a:ext cx="8242298" cy="2086784"/>
          </a:xfrm>
        </p:spPr>
        <p:txBody>
          <a:bodyPr/>
          <a:lstStyle/>
          <a:p>
            <a:pPr lvl="1"/>
            <a:r>
              <a:rPr lang="fr-FR" sz="1800" dirty="0">
                <a:latin typeface="Times New Roman" pitchFamily="18" charset="0"/>
                <a:cs typeface="Times New Roman" pitchFamily="18" charset="0"/>
              </a:rPr>
              <a:t>Le Secrétariat du Grand Conseil prépare les élections auxquelles le Parlement doit procéder et leur donne la suite qu’il convient. </a:t>
            </a:r>
          </a:p>
          <a:p>
            <a:pPr lvl="1"/>
            <a:r>
              <a:rPr lang="fr-FR" sz="1800" dirty="0">
                <a:latin typeface="Times New Roman" pitchFamily="18" charset="0"/>
                <a:cs typeface="Times New Roman" pitchFamily="18" charset="0"/>
              </a:rPr>
              <a:t>Il prépare notamment les préavis établis par la Commission de justice en vue des élections judiciaires et les documents utiles pour les députés, les scrutateurs et la présidence.</a:t>
            </a:r>
            <a:endParaRPr lang="fr-FR" sz="1800" b="0" dirty="0">
              <a:latin typeface="Times New Roman" pitchFamily="18" charset="0"/>
              <a:cs typeface="Times New Roman" pitchFamily="18" charset="0"/>
            </a:endParaRPr>
          </a:p>
          <a:p>
            <a:pPr lvl="1"/>
            <a:r>
              <a:rPr lang="fr-FR" sz="1800" dirty="0">
                <a:latin typeface="Times New Roman" pitchFamily="18" charset="0"/>
                <a:cs typeface="Times New Roman" pitchFamily="18" charset="0"/>
              </a:rPr>
              <a:t>Au terme de chaque session, il informe les médias par communiqué de presse, les personnes élues et non élues ainsi que les instances concernées.</a:t>
            </a:r>
          </a:p>
          <a:p>
            <a:pPr lvl="1">
              <a:buNone/>
            </a:pPr>
            <a:endParaRPr lang="fr-FR" sz="1800" b="0"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a:xfrm>
            <a:off x="457199" y="1327200"/>
            <a:ext cx="8242299" cy="815608"/>
          </a:xfrm>
        </p:spPr>
        <p:txBody>
          <a:bodyPr/>
          <a:lstStyle/>
          <a:p>
            <a:r>
              <a:rPr lang="fr-CH" dirty="0">
                <a:solidFill>
                  <a:schemeClr val="bg1">
                    <a:lumMod val="50000"/>
                  </a:schemeClr>
                </a:solidFill>
              </a:rPr>
              <a:t>49 élections judiciaires</a:t>
            </a:r>
          </a:p>
          <a:p>
            <a:r>
              <a:rPr lang="fr-CH" dirty="0">
                <a:solidFill>
                  <a:schemeClr val="bg1">
                    <a:lumMod val="50000"/>
                  </a:schemeClr>
                </a:solidFill>
              </a:rPr>
              <a:t>18</a:t>
            </a:r>
            <a:r>
              <a:rPr lang="fr-CH" dirty="0">
                <a:solidFill>
                  <a:schemeClr val="tx1"/>
                </a:solidFill>
              </a:rPr>
              <a:t>	</a:t>
            </a:r>
            <a:r>
              <a:rPr lang="fr-CH" dirty="0">
                <a:solidFill>
                  <a:schemeClr val="bg1">
                    <a:lumMod val="50000"/>
                  </a:schemeClr>
                </a:solidFill>
              </a:rPr>
              <a:t>élections ordinaires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48978"/>
          </a:xfrm>
        </p:spPr>
        <p:txBody>
          <a:bodyPr/>
          <a:lstStyle/>
          <a:p>
            <a:r>
              <a:rPr lang="fr-CH" dirty="0">
                <a:latin typeface="Arial" charset="0"/>
              </a:rPr>
              <a:t>10. Affaires courantes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57200" y="1556792"/>
            <a:ext cx="8242298" cy="4139595"/>
          </a:xfrm>
        </p:spPr>
        <p:txBody>
          <a:bodyPr/>
          <a:lstStyle/>
          <a:p>
            <a:pPr lvl="1"/>
            <a:r>
              <a:rPr lang="fr-CH" sz="1800" dirty="0">
                <a:latin typeface="Times New Roman" pitchFamily="18" charset="0"/>
                <a:cs typeface="Times New Roman" pitchFamily="18" charset="0"/>
              </a:rPr>
              <a:t>Le Secrétariat gère l’ensemble de la correspondance interne et externe. Il répond aux demandes téléphoniques et électroniques de l’administration et des tiers privés.</a:t>
            </a:r>
          </a:p>
          <a:p>
            <a:pPr lvl="1"/>
            <a:r>
              <a:rPr lang="fr-CH" sz="1800" dirty="0">
                <a:latin typeface="Times New Roman" pitchFamily="18" charset="0"/>
                <a:cs typeface="Times New Roman" pitchFamily="18" charset="0"/>
              </a:rPr>
              <a:t>Il prépare les documents d’information utiles pour ses interlocuteurs (députés, Bureau, Conseil d’Etat, administration, presse).</a:t>
            </a:r>
          </a:p>
          <a:p>
            <a:pPr lvl="1"/>
            <a:r>
              <a:rPr lang="fr-CH" sz="1800" dirty="0">
                <a:latin typeface="Times New Roman" pitchFamily="18" charset="0"/>
                <a:cs typeface="Times New Roman" pitchFamily="18" charset="0"/>
              </a:rPr>
              <a:t>Il recense les présences et absences des députés aux séances du Plenum, des commissions, du Bureau ou d’autres délégations et effectue, quatre fois par an, le versement de leurs indemnités.</a:t>
            </a:r>
          </a:p>
          <a:p>
            <a:pPr lvl="1"/>
            <a:r>
              <a:rPr lang="fr-CH" sz="1800" dirty="0">
                <a:latin typeface="Times New Roman" pitchFamily="18" charset="0"/>
                <a:cs typeface="Times New Roman" pitchFamily="18" charset="0"/>
              </a:rPr>
              <a:t>Le Secrétariat tient à jour les nombreux registres relatifs au Grand Conseil et à ses activités et les archive régulièrement.</a:t>
            </a:r>
            <a:endParaRPr lang="fr-CH" sz="1800" dirty="0">
              <a:solidFill>
                <a:srgbClr val="333333"/>
              </a:solidFill>
              <a:latin typeface="Times New Roman" pitchFamily="18" charset="0"/>
              <a:cs typeface="Times New Roman" pitchFamily="18" charset="0"/>
            </a:endParaRPr>
          </a:p>
          <a:p>
            <a:pPr lvl="1"/>
            <a:r>
              <a:rPr lang="fr-CH" sz="1800" dirty="0">
                <a:solidFill>
                  <a:srgbClr val="333333"/>
                </a:solidFill>
                <a:latin typeface="Times New Roman" pitchFamily="18" charset="0"/>
                <a:cs typeface="Times New Roman" pitchFamily="18" charset="0"/>
              </a:rPr>
              <a:t>Il gère le système d’information du Parlement (Parlinfo).</a:t>
            </a: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701674"/>
            <a:ext cx="8242298" cy="723975"/>
          </a:xfrm>
        </p:spPr>
        <p:txBody>
          <a:bodyPr/>
          <a:lstStyle/>
          <a:p>
            <a:r>
              <a:rPr lang="fr-CH" dirty="0">
                <a:latin typeface="Arial" charset="0"/>
              </a:rPr>
              <a:t>11. Relations avec le Conseil d’Etat</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57200" y="1700808"/>
            <a:ext cx="8242298" cy="5632311"/>
          </a:xfrm>
        </p:spPr>
        <p:txBody>
          <a:bodyPr/>
          <a:lstStyle/>
          <a:p>
            <a:pPr lvl="1"/>
            <a:endParaRPr lang="fr-FR" sz="1800" dirty="0">
              <a:latin typeface="Times New Roman" pitchFamily="18" charset="0"/>
              <a:cs typeface="Times New Roman" pitchFamily="18" charset="0"/>
            </a:endParaRPr>
          </a:p>
          <a:p>
            <a:pPr lvl="1"/>
            <a:r>
              <a:rPr lang="fr-FR" sz="1800" dirty="0">
                <a:latin typeface="Times New Roman" pitchFamily="18" charset="0"/>
                <a:cs typeface="Times New Roman" pitchFamily="18" charset="0"/>
              </a:rPr>
              <a:t>Le Secrétariat du Grand Conseil assure les relations avec le Conseil d’Etat. Ce dernier lui communique chaque semaine les objets qu’il a adoptés. Le Secrétariat tient à jour les registres utiles.</a:t>
            </a:r>
          </a:p>
          <a:p>
            <a:pPr lvl="1"/>
            <a:r>
              <a:rPr lang="fr-FR" sz="1800" dirty="0">
                <a:latin typeface="Times New Roman" pitchFamily="18" charset="0"/>
                <a:cs typeface="Times New Roman" pitchFamily="18" charset="0"/>
              </a:rPr>
              <a:t>Après chaque session, il communique au Gouvernement les résultats des débats du Parlement.</a:t>
            </a:r>
          </a:p>
          <a:p>
            <a:pPr lvl="1"/>
            <a:r>
              <a:rPr lang="fr-FR" sz="1800" dirty="0">
                <a:latin typeface="Times New Roman" pitchFamily="18" charset="0"/>
                <a:cs typeface="Times New Roman" pitchFamily="18" charset="0"/>
              </a:rPr>
              <a:t>Par des contacts réguliers avec la Chancellerie d’Etat, il transmet et reçoit les informations utiles à une collaboration efficace</a:t>
            </a:r>
            <a:r>
              <a:rPr lang="fr-CH" sz="1800" dirty="0">
                <a:latin typeface="Times New Roman" pitchFamily="18" charset="0"/>
                <a:cs typeface="Times New Roman" pitchFamily="18" charset="0"/>
              </a:rPr>
              <a:t>.</a:t>
            </a: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948978"/>
          </a:xfrm>
        </p:spPr>
        <p:txBody>
          <a:bodyPr/>
          <a:lstStyle/>
          <a:p>
            <a:r>
              <a:rPr lang="fr-CH" dirty="0">
                <a:latin typeface="Arial" charset="0"/>
              </a:rPr>
              <a:t>12. Relations avec les médias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37342" y="1628800"/>
            <a:ext cx="8242298" cy="3831818"/>
          </a:xfrm>
        </p:spPr>
        <p:txBody>
          <a:bodyPr/>
          <a:lstStyle/>
          <a:p>
            <a:pPr lvl="1"/>
            <a:r>
              <a:rPr lang="fr-FR" sz="1800" dirty="0">
                <a:latin typeface="Times New Roman" pitchFamily="18" charset="0"/>
                <a:cs typeface="Times New Roman" pitchFamily="18" charset="0"/>
              </a:rPr>
              <a:t>Le Secrétariat du Grand Conseil entretient également des contacts avec les médias accrédités. Il leur envoie les documents liés aux sessions et les informe, par le biais de communiqués de presse réguliers, des activités du Grand Conseil (résultat des élections, etc.) ou de son Bureau (réception de délégation, etc.). Il invite également les journalistes accrédités à prendre part à la sortie officielle du Grand Conseil.</a:t>
            </a:r>
          </a:p>
          <a:p>
            <a:pPr lvl="1"/>
            <a:r>
              <a:rPr lang="fr-FR" sz="1800" dirty="0">
                <a:latin typeface="Times New Roman" pitchFamily="18" charset="0"/>
                <a:cs typeface="Times New Roman" pitchFamily="18" charset="0"/>
              </a:rPr>
              <a:t>Lors des sessions parlementaires, les amendements, résultats des votes et résultats des élections sont à la disposition des médias. Le site Internet du Grand Conseil est aussi un outil performant pour la transmission des informations utiles.</a:t>
            </a:r>
          </a:p>
          <a:p>
            <a:pPr lvl="1"/>
            <a:r>
              <a:rPr lang="fr-FR" sz="1800" dirty="0">
                <a:latin typeface="Times New Roman" pitchFamily="18" charset="0"/>
                <a:cs typeface="Times New Roman" pitchFamily="18" charset="0"/>
              </a:rPr>
              <a:t>Le Secrétariat répond aussi régulièrement à leurs demandes ou questions en dehors des sessions (par courriel ou par téléphone).</a:t>
            </a:r>
          </a:p>
          <a:p>
            <a:pPr lvl="1"/>
            <a:r>
              <a:rPr lang="fr-FR" sz="1800" dirty="0">
                <a:latin typeface="Times New Roman" pitchFamily="18" charset="0"/>
                <a:cs typeface="Times New Roman" pitchFamily="18" charset="0"/>
              </a:rPr>
              <a:t>Durant l’année 2022,</a:t>
            </a:r>
            <a:r>
              <a:rPr lang="fr-CH" sz="1800" dirty="0">
                <a:latin typeface="Times New Roman" pitchFamily="18" charset="0"/>
                <a:cs typeface="Times New Roman" pitchFamily="18" charset="0"/>
              </a:rPr>
              <a:t> </a:t>
            </a:r>
            <a:r>
              <a:rPr lang="fr-FR" sz="1800" dirty="0">
                <a:latin typeface="Times New Roman" pitchFamily="18" charset="0"/>
                <a:cs typeface="Times New Roman" pitchFamily="18" charset="0"/>
              </a:rPr>
              <a:t>le président et la secrétaire générale du Grand Conseil ont  rencontré les représentants des médias à une seule reprise autour d’un repas (décembre).</a:t>
            </a:r>
            <a:endParaRPr lang="fr-FR" sz="1800" b="1" dirty="0">
              <a:solidFill>
                <a:srgbClr val="FF0000"/>
              </a:solidFill>
              <a:latin typeface="Times New Roman" pitchFamily="18" charset="0"/>
              <a:cs typeface="Times New Roman" pitchFamily="18" charset="0"/>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1423467"/>
          </a:xfrm>
        </p:spPr>
        <p:txBody>
          <a:bodyPr/>
          <a:lstStyle/>
          <a:p>
            <a:r>
              <a:rPr lang="fr-CH" dirty="0">
                <a:latin typeface="Arial" charset="0"/>
              </a:rPr>
              <a:t>13. </a:t>
            </a:r>
            <a:r>
              <a:rPr lang="fr-CH" dirty="0" err="1">
                <a:latin typeface="Arial" charset="0"/>
              </a:rPr>
              <a:t>Linf</a:t>
            </a:r>
            <a:r>
              <a:rPr lang="fr-CH" dirty="0">
                <a:latin typeface="Arial" charset="0"/>
              </a:rPr>
              <a:t>, registre des intérêts et </a:t>
            </a:r>
            <a:r>
              <a:rPr lang="fr-CH" dirty="0" err="1">
                <a:latin typeface="Arial" charset="0"/>
              </a:rPr>
              <a:t>LFiPol</a:t>
            </a:r>
            <a:br>
              <a:rPr lang="fr-CH" dirty="0">
                <a:latin typeface="Arial" charset="0"/>
              </a:rPr>
            </a:br>
            <a:r>
              <a:rPr lang="fr-CH" dirty="0">
                <a:latin typeface="Arial" charset="0"/>
              </a:rPr>
              <a:t> 	  </a:t>
            </a:r>
            <a:r>
              <a:rPr lang="fr-CH" sz="2000" dirty="0">
                <a:latin typeface="Arial" charset="0"/>
              </a:rPr>
              <a:t>(transparence des revenus)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395536" y="1728267"/>
            <a:ext cx="8242298" cy="4616648"/>
          </a:xfrm>
        </p:spPr>
        <p:txBody>
          <a:bodyPr/>
          <a:lstStyle/>
          <a:p>
            <a:r>
              <a:rPr lang="fr-CH" sz="1800" b="0" dirty="0">
                <a:latin typeface="Times New Roman" pitchFamily="18" charset="0"/>
                <a:cs typeface="Times New Roman" pitchFamily="18" charset="0"/>
              </a:rPr>
              <a:t>Publié sur le site «Parlinfo», le registre des intérêts est mis à jour régulièrement par le Secrétariat du Grand Conseil.  </a:t>
            </a:r>
          </a:p>
          <a:p>
            <a:r>
              <a:rPr lang="fr-CH" sz="1800" b="0" dirty="0">
                <a:latin typeface="Times New Roman" pitchFamily="18" charset="0"/>
                <a:cs typeface="Times New Roman" pitchFamily="18" charset="0"/>
              </a:rPr>
              <a:t>A noter que le contenu du registre des intérêts de chaque député relève de sa seule responsabilité. Le SGC n’est en aucun cas garant de l’exactitude des données fournies. </a:t>
            </a:r>
          </a:p>
          <a:p>
            <a:pPr algn="l">
              <a:spcAft>
                <a:spcPts val="1800"/>
              </a:spcAft>
            </a:pPr>
            <a:r>
              <a:rPr lang="fr-CH" sz="1800" b="0" dirty="0">
                <a:latin typeface="Times New Roman" pitchFamily="18" charset="0"/>
                <a:cs typeface="Times New Roman" pitchFamily="18" charset="0"/>
              </a:rPr>
              <a:t>La loi sur le financement de la politique (</a:t>
            </a:r>
            <a:r>
              <a:rPr lang="fr-CH" sz="1800" b="0" dirty="0" err="1">
                <a:latin typeface="Times New Roman" pitchFamily="18" charset="0"/>
                <a:cs typeface="Times New Roman" pitchFamily="18" charset="0"/>
              </a:rPr>
              <a:t>LFiPol</a:t>
            </a:r>
            <a:r>
              <a:rPr lang="fr-CH" sz="1800" b="0" dirty="0">
                <a:latin typeface="Times New Roman" pitchFamily="18" charset="0"/>
                <a:cs typeface="Times New Roman" pitchFamily="18" charset="0"/>
              </a:rPr>
              <a:t>), adoptée le 16 décembre 2020 et entrée en vigueur le 1</a:t>
            </a:r>
            <a:r>
              <a:rPr lang="fr-CH" sz="1800" b="0" baseline="30000" dirty="0">
                <a:latin typeface="Times New Roman" pitchFamily="18" charset="0"/>
                <a:cs typeface="Times New Roman" pitchFamily="18" charset="0"/>
              </a:rPr>
              <a:t>er</a:t>
            </a:r>
            <a:r>
              <a:rPr lang="fr-CH" sz="1800" b="0" dirty="0">
                <a:latin typeface="Times New Roman" pitchFamily="18" charset="0"/>
                <a:cs typeface="Times New Roman" pitchFamily="18" charset="0"/>
              </a:rPr>
              <a:t> janvier 2021, oblige les députés à déclarer et à publier les revenus qu’ils tirent de leur mandat ainsi que les revenus des activités en lien avec celui-ci (cela concerne toutes les indemnités reçues en application de la législation sur le Grand Conseil).</a:t>
            </a:r>
            <a:r>
              <a:rPr lang="fr-CH" sz="1800" dirty="0">
                <a:latin typeface="Times New Roman" pitchFamily="18" charset="0"/>
                <a:cs typeface="Times New Roman" pitchFamily="18" charset="0"/>
              </a:rPr>
              <a:t> </a:t>
            </a:r>
            <a:r>
              <a:rPr lang="fr-CH" sz="1800" b="0" dirty="0">
                <a:solidFill>
                  <a:srgbClr val="000000"/>
                </a:solidFill>
                <a:latin typeface="Times New Roman" panose="02020603050405020304" pitchFamily="18" charset="0"/>
                <a:cs typeface="Times New Roman" panose="02020603050405020304" pitchFamily="18" charset="0"/>
              </a:rPr>
              <a:t>La liste des revenus devra être adressée à la Chancellerie d’Etat jusqu’à la fin du mois d’août de chaque année civile. La Chancellerie et le Service des contributions (SCC) collaboreront pour vérifier, par sondage, l’exhaustivité des revenus acquis. Si tous les revenus n’ont pas été déclarés, la Chancellerie sera tenue de dénoncer le cas à l’autorité de poursuite pénale compétente. </a:t>
            </a:r>
          </a:p>
          <a:p>
            <a:endParaRPr lang="fr-CH" sz="1800" b="0" dirty="0">
              <a:solidFill>
                <a:srgbClr val="000000"/>
              </a:solidFill>
              <a:latin typeface="Times New Roman" panose="02020603050405020304" pitchFamily="18" charset="0"/>
              <a:cs typeface="Times New Roman" panose="02020603050405020304" pitchFamily="18" charset="0"/>
            </a:endParaRPr>
          </a:p>
          <a:p>
            <a:endParaRPr lang="fr-CH" sz="1800" b="0" dirty="0">
              <a:latin typeface="Times New Roman" pitchFamily="18" charset="0"/>
              <a:cs typeface="Times New Roman" pitchFamily="18" charset="0"/>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1423467"/>
          </a:xfrm>
        </p:spPr>
        <p:txBody>
          <a:bodyPr/>
          <a:lstStyle/>
          <a:p>
            <a:r>
              <a:rPr lang="fr-CH" dirty="0">
                <a:solidFill>
                  <a:srgbClr val="333333"/>
                </a:solidFill>
                <a:latin typeface="Arial" charset="0"/>
              </a:rPr>
              <a:t>14. Informatica </a:t>
            </a:r>
            <a:r>
              <a:rPr lang="fr-CH" dirty="0" err="1">
                <a:solidFill>
                  <a:srgbClr val="333333"/>
                </a:solidFill>
                <a:latin typeface="Arial" charset="0"/>
              </a:rPr>
              <a:t>facit</a:t>
            </a:r>
            <a:r>
              <a:rPr lang="fr-CH" dirty="0">
                <a:solidFill>
                  <a:srgbClr val="333333"/>
                </a:solidFill>
                <a:latin typeface="Arial" charset="0"/>
              </a:rPr>
              <a:t> </a:t>
            </a:r>
            <a:r>
              <a:rPr lang="fr-CH" dirty="0" err="1">
                <a:solidFill>
                  <a:srgbClr val="333333"/>
                </a:solidFill>
                <a:latin typeface="Arial" charset="0"/>
              </a:rPr>
              <a:t>domus</a:t>
            </a:r>
            <a:br>
              <a:rPr lang="fr-CH" dirty="0">
                <a:solidFill>
                  <a:srgbClr val="333333"/>
                </a:solidFill>
                <a:latin typeface="Arial" charset="0"/>
              </a:rPr>
            </a:br>
            <a:r>
              <a:rPr lang="fr-CH" dirty="0">
                <a:latin typeface="Arial" charset="0"/>
              </a:rPr>
              <a:t>—</a:t>
            </a:r>
            <a:br>
              <a:rPr lang="fr-CH" dirty="0">
                <a:latin typeface="Arial" charset="0"/>
              </a:rPr>
            </a:br>
            <a:endParaRPr lang="fr-CH" dirty="0">
              <a:latin typeface="Arial" charset="0"/>
            </a:endParaRPr>
          </a:p>
        </p:txBody>
      </p:sp>
      <p:sp>
        <p:nvSpPr>
          <p:cNvPr id="42" name="Textplatzhalter 41"/>
          <p:cNvSpPr>
            <a:spLocks noGrp="1"/>
          </p:cNvSpPr>
          <p:nvPr>
            <p:ph type="body" sz="quarter" idx="12"/>
            <p:custDataLst>
              <p:tags r:id="rId2"/>
            </p:custDataLst>
          </p:nvPr>
        </p:nvSpPr>
        <p:spPr>
          <a:xfrm>
            <a:off x="457200" y="1242620"/>
            <a:ext cx="8242298" cy="4262705"/>
          </a:xfrm>
        </p:spPr>
        <p:txBody>
          <a:bodyPr/>
          <a:lstStyle/>
          <a:p>
            <a:pPr lvl="1"/>
            <a:endParaRPr lang="fr-CH"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L’année 2022 se résume, pour l’informatique du Grand Conseil, à un retour dans ses murs. L’Hôtel cantonal garde, en extérieur, cette façade historique et emblématique de la vie politique fribourgeoise. Dès lors que l’on pénètre à l’intérieur du bâtiment, on se retrouve dans un environnement high tech.</a:t>
            </a:r>
          </a:p>
          <a:p>
            <a:pPr lvl="1"/>
            <a:r>
              <a:rPr lang="fr-CH" sz="1800" dirty="0">
                <a:latin typeface="Times New Roman" pitchFamily="18" charset="0"/>
                <a:cs typeface="Times New Roman" pitchFamily="18" charset="0"/>
              </a:rPr>
              <a:t>Comme un enfant découvrant les cadeaux sous le sapin à Noël, le responsable informatique a apprivoisé son nouvel environnement de travail, ainsi que tous les gadgets qui lui furent attribués. Il lui a fallu rapidement assimiler l’entier de cette nouvelle charge. Des petits pépins de jeunesse, il a fallu faire fi de certaines contraintes pour éviter quelques catastrophes.</a:t>
            </a:r>
          </a:p>
          <a:p>
            <a:pPr lvl="1"/>
            <a:r>
              <a:rPr lang="fr-CH" sz="1800" dirty="0">
                <a:latin typeface="Times New Roman" pitchFamily="18" charset="0"/>
                <a:cs typeface="Times New Roman" pitchFamily="18" charset="0"/>
              </a:rPr>
              <a:t>Des nouveautés IT ont été reportées en 2023, du fait de ce déménagement. Qu’importe ces modifications de planning, cela permettra un nouveau compte rendu riche en 2023! </a:t>
            </a:r>
          </a:p>
          <a:p>
            <a:pPr lvl="1"/>
            <a:endParaRPr lang="fr-CH" sz="1800" dirty="0">
              <a:latin typeface="Times New Roman" pitchFamily="18" charset="0"/>
              <a:cs typeface="Times New Roman" pitchFamily="18" charset="0"/>
            </a:endParaRPr>
          </a:p>
          <a:p>
            <a:pPr lvl="1"/>
            <a:endParaRPr lang="fr-FR" sz="1800" dirty="0">
              <a:latin typeface="Times New Roman" pitchFamily="18" charset="0"/>
              <a:cs typeface="Times New Roman" pitchFamily="18" charset="0"/>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04664"/>
            <a:ext cx="8242298" cy="948978"/>
          </a:xfrm>
        </p:spPr>
        <p:txBody>
          <a:bodyPr/>
          <a:lstStyle/>
          <a:p>
            <a:r>
              <a:rPr lang="fr-CH" dirty="0">
                <a:latin typeface="Arial" charset="0"/>
              </a:rPr>
              <a:t>15. Relations extérieures</a:t>
            </a:r>
            <a:br>
              <a:rPr lang="fr-CH" dirty="0">
                <a:solidFill>
                  <a:srgbClr val="0A74F4"/>
                </a:solidFill>
                <a:latin typeface="Arial" charset="0"/>
              </a:rPr>
            </a:br>
            <a:r>
              <a:rPr lang="fr-CH" dirty="0">
                <a:latin typeface="Arial" charset="0"/>
              </a:rPr>
              <a:t>—</a:t>
            </a:r>
          </a:p>
        </p:txBody>
      </p:sp>
      <p:sp>
        <p:nvSpPr>
          <p:cNvPr id="8" name="Textplatzhalter 41"/>
          <p:cNvSpPr>
            <a:spLocks noGrp="1"/>
          </p:cNvSpPr>
          <p:nvPr>
            <p:ph type="body" sz="quarter" idx="12"/>
            <p:custDataLst>
              <p:tags r:id="rId2"/>
            </p:custDataLst>
          </p:nvPr>
        </p:nvSpPr>
        <p:spPr>
          <a:xfrm>
            <a:off x="457200" y="1628800"/>
            <a:ext cx="8242298" cy="2292935"/>
          </a:xfrm>
        </p:spPr>
        <p:txBody>
          <a:bodyPr/>
          <a:lstStyle/>
          <a:p>
            <a:pPr lvl="1">
              <a:buClr>
                <a:srgbClr val="000000"/>
              </a:buClr>
            </a:pPr>
            <a:r>
              <a:rPr lang="fr-CH" sz="1800" dirty="0">
                <a:latin typeface="Times New Roman" pitchFamily="18" charset="0"/>
                <a:cs typeface="Times New Roman" pitchFamily="18" charset="0"/>
              </a:rPr>
              <a:t>Le Secrétariat du Grand Conseil est membre sociétaire de la Conférence des secrétaires des parlements, une société simple constituée de la majorité des parlements cantonaux. La Conférence a pour objectif de proposer une plateforme d'information ouverte à tous les parlements cantonaux, où sont publiées toutes les informations et données que ceux-ci jugeront pertinentes.</a:t>
            </a:r>
          </a:p>
          <a:p>
            <a:pPr lvl="1">
              <a:buClr>
                <a:srgbClr val="000000"/>
              </a:buClr>
            </a:pPr>
            <a:r>
              <a:rPr lang="fr-CH" sz="1800" dirty="0">
                <a:latin typeface="Times New Roman" pitchFamily="18" charset="0"/>
                <a:cs typeface="Times New Roman" pitchFamily="18" charset="0"/>
              </a:rPr>
              <a:t>Le Secrétariat collabore également avec le secrétariat du Bureau interparlementaire de coordination BIC, notamment pour ce qui est du suivi des conventions intercantonales en cours de négociation/ratification.</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476672"/>
            <a:ext cx="8242298" cy="948978"/>
          </a:xfrm>
        </p:spPr>
        <p:txBody>
          <a:bodyPr/>
          <a:lstStyle/>
          <a:p>
            <a:r>
              <a:rPr lang="fr-CH" dirty="0">
                <a:latin typeface="Arial" charset="0"/>
              </a:rPr>
              <a:t>16. Contrôle de gestion interparlementaire</a:t>
            </a:r>
            <a:br>
              <a:rPr lang="fr-CH" dirty="0">
                <a:latin typeface="Arial" charset="0"/>
              </a:rPr>
            </a:br>
            <a:r>
              <a:rPr lang="fr-CH" dirty="0">
                <a:latin typeface="Arial" charset="0"/>
              </a:rPr>
              <a:t>—</a:t>
            </a:r>
          </a:p>
        </p:txBody>
      </p:sp>
      <p:sp>
        <p:nvSpPr>
          <p:cNvPr id="5" name="Textplatzhalter 41"/>
          <p:cNvSpPr>
            <a:spLocks noGrp="1"/>
          </p:cNvSpPr>
          <p:nvPr>
            <p:ph type="body" sz="quarter" idx="12"/>
            <p:custDataLst>
              <p:tags r:id="rId2"/>
            </p:custDataLst>
          </p:nvPr>
        </p:nvSpPr>
        <p:spPr>
          <a:xfrm>
            <a:off x="457200" y="1628800"/>
            <a:ext cx="8242298" cy="4308872"/>
          </a:xfrm>
        </p:spPr>
        <p:txBody>
          <a:bodyPr/>
          <a:lstStyle/>
          <a:p>
            <a:pPr lvl="1"/>
            <a:r>
              <a:rPr lang="fr-CH" sz="1800" dirty="0">
                <a:latin typeface="Times New Roman" pitchFamily="18" charset="0"/>
                <a:cs typeface="Times New Roman" pitchFamily="18" charset="0"/>
              </a:rPr>
              <a:t>En vertu de la Convention sur la participation des parlements (CoParl), le Grand Conseil est représenté auprès de sept commissions interparlementaires de contrôle (CIP). Celles-ci vérifient respectivement la mise en œuvre de la Convention scolaire romande (CIP CSR), la détention pénale des adultes et des mineurs (CIP «détention pénale»), le Gymnase intercantonal de la Broye (CIP GYB), l’Hôpital intercantonal de la Broye (CIP HIB), la Haute école spécialisée de Suisse occidentale (CIP HES-SO), le Service intercantonal d’entretien du réseau autoroutier (CIP SIERA) et la Convention romande sur les jeux d’argent (CIP CORJA).</a:t>
            </a:r>
          </a:p>
          <a:p>
            <a:pPr lvl="1"/>
            <a:r>
              <a:rPr lang="fr-CH" sz="1800" dirty="0">
                <a:latin typeface="Times New Roman" pitchFamily="18" charset="0"/>
                <a:cs typeface="Times New Roman" pitchFamily="18" charset="0"/>
              </a:rPr>
              <a:t>En 2022, le SGC a assumé la responsabilité du secrétariat de la CIP «détention pénale» et de la CIP GYB. Il a organisé pour ces deux organes quatre séances plénières ainsi que trois séances du Bureau de la CIP «détention pénale».</a:t>
            </a:r>
          </a:p>
          <a:p>
            <a:pPr lvl="1"/>
            <a:r>
              <a:rPr lang="fr-CH" sz="1800" dirty="0">
                <a:latin typeface="Times New Roman" pitchFamily="18" charset="0"/>
                <a:cs typeface="Times New Roman" pitchFamily="18" charset="0"/>
              </a:rPr>
              <a:t>Le SGC organise les séances de préparation des délégations fribourgeoises auprès de certaines de ces commissions interparlementaires. En 2022, la délégation fribourgeoise auprès de la CIP HES-SO s’est ainsi réunie cinq fois et celle auprès de la CIP HIB cinq fois. </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48978"/>
          </a:xfrm>
        </p:spPr>
        <p:txBody>
          <a:bodyPr/>
          <a:lstStyle/>
          <a:p>
            <a:r>
              <a:rPr lang="fr-CH" dirty="0">
                <a:latin typeface="Arial" charset="0"/>
              </a:rPr>
              <a:t>17. Consultations interparlementaires</a:t>
            </a:r>
            <a:br>
              <a:rPr lang="fr-CH" dirty="0">
                <a:latin typeface="Arial" charset="0"/>
              </a:rPr>
            </a:br>
            <a:r>
              <a:rPr lang="fr-CH" dirty="0">
                <a:latin typeface="Arial" charset="0"/>
              </a:rPr>
              <a:t>—</a:t>
            </a:r>
          </a:p>
        </p:txBody>
      </p:sp>
      <p:sp>
        <p:nvSpPr>
          <p:cNvPr id="5" name="Textplatzhalter 41"/>
          <p:cNvSpPr>
            <a:spLocks noGrp="1"/>
          </p:cNvSpPr>
          <p:nvPr>
            <p:ph type="body" sz="quarter" idx="12"/>
            <p:custDataLst>
              <p:tags r:id="rId2"/>
            </p:custDataLst>
          </p:nvPr>
        </p:nvSpPr>
        <p:spPr>
          <a:xfrm>
            <a:off x="457200" y="1628800"/>
            <a:ext cx="8242298" cy="1184940"/>
          </a:xfrm>
        </p:spPr>
        <p:txBody>
          <a:bodyPr/>
          <a:lstStyle/>
          <a:p>
            <a:pPr lvl="1"/>
            <a:r>
              <a:rPr lang="fr-CH" sz="1800" dirty="0">
                <a:latin typeface="Times New Roman" pitchFamily="18" charset="0"/>
                <a:cs typeface="Times New Roman" pitchFamily="18" charset="0"/>
              </a:rPr>
              <a:t>Toujours en vertu de la CoParl, le Grand Conseil est régulièrement appelé à participer aux travaux de commissions interparlementaires chargées d’examiner des projets de conventions intercantonales (CIP de consultation).</a:t>
            </a:r>
          </a:p>
          <a:p>
            <a:pPr lvl="1"/>
            <a:r>
              <a:rPr lang="fr-CH" sz="1800" dirty="0">
                <a:effectLst/>
                <a:latin typeface="Times New Roman" panose="02020603050405020304" pitchFamily="18" charset="0"/>
                <a:ea typeface="Times New Roman" panose="02020603050405020304" pitchFamily="18" charset="0"/>
              </a:rPr>
              <a:t>Une séance de CIP de consultation a eu lieu en 2022</a:t>
            </a:r>
            <a:r>
              <a:rPr lang="fr-FR" sz="1800" dirty="0">
                <a:effectLst/>
                <a:latin typeface="Times New Roman" panose="02020603050405020304" pitchFamily="18" charset="0"/>
                <a:ea typeface="Times New Roman" panose="02020603050405020304" pitchFamily="18" charset="0"/>
              </a:rPr>
              <a:t>.</a:t>
            </a:r>
            <a:endParaRPr lang="fr-CH" sz="1800" dirty="0">
              <a:latin typeface="Times New Roman" pitchFamily="18" charset="0"/>
              <a:cs typeface="Times New Roman" pitchFamily="18" charset="0"/>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8" name="Objekt 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1"/>
            </p:custDataLst>
          </p:nvPr>
        </p:nvSpPr>
        <p:spPr>
          <a:xfrm>
            <a:off x="457200" y="254682"/>
            <a:ext cx="5770984" cy="893986"/>
          </a:xfrm>
        </p:spPr>
        <p:txBody>
          <a:bodyPr/>
          <a:lstStyle/>
          <a:p>
            <a:r>
              <a:rPr lang="fr-CH" dirty="0"/>
              <a:t>Sommaire</a:t>
            </a:r>
            <a:br>
              <a:rPr lang="fr-CH" dirty="0"/>
            </a:br>
            <a:r>
              <a:rPr lang="fr-CH" dirty="0"/>
              <a:t>—</a:t>
            </a:r>
          </a:p>
        </p:txBody>
      </p:sp>
      <p:sp>
        <p:nvSpPr>
          <p:cNvPr id="51203" name="Rectangle 3"/>
          <p:cNvSpPr>
            <a:spLocks noGrp="1"/>
          </p:cNvSpPr>
          <p:nvPr>
            <p:ph idx="1"/>
            <p:custDataLst>
              <p:tags r:id="rId2"/>
            </p:custDataLst>
          </p:nvPr>
        </p:nvSpPr>
        <p:spPr>
          <a:xfrm>
            <a:off x="457200" y="1327200"/>
            <a:ext cx="3682752" cy="4016484"/>
          </a:xfrm>
        </p:spPr>
        <p:txBody>
          <a:bodyPr/>
          <a:lstStyle/>
          <a:p>
            <a:r>
              <a:rPr lang="fr-CH" sz="1800" dirty="0">
                <a:latin typeface="Times New Roman" pitchFamily="18" charset="0"/>
                <a:cs typeface="Times New Roman" pitchFamily="18" charset="0"/>
              </a:rPr>
              <a:t>Personnel</a:t>
            </a:r>
          </a:p>
          <a:p>
            <a:r>
              <a:rPr lang="fr-CH" sz="1800" dirty="0">
                <a:latin typeface="Times New Roman" pitchFamily="18" charset="0"/>
                <a:cs typeface="Times New Roman" pitchFamily="18" charset="0"/>
              </a:rPr>
              <a:t>Budget</a:t>
            </a:r>
          </a:p>
          <a:p>
            <a:r>
              <a:rPr lang="fr-CH" sz="1800" dirty="0">
                <a:latin typeface="Times New Roman" pitchFamily="18" charset="0"/>
                <a:cs typeface="Times New Roman" pitchFamily="18" charset="0"/>
              </a:rPr>
              <a:t>Sessions</a:t>
            </a:r>
          </a:p>
          <a:p>
            <a:r>
              <a:rPr lang="fr-CH" sz="1800" dirty="0">
                <a:latin typeface="Times New Roman" pitchFamily="18" charset="0"/>
                <a:cs typeface="Times New Roman" pitchFamily="18" charset="0"/>
              </a:rPr>
              <a:t>Bureau</a:t>
            </a:r>
          </a:p>
          <a:p>
            <a:r>
              <a:rPr lang="fr-CH" sz="1800" dirty="0">
                <a:latin typeface="Times New Roman" pitchFamily="18" charset="0"/>
                <a:cs typeface="Times New Roman" pitchFamily="18" charset="0"/>
              </a:rPr>
              <a:t>Commissions</a:t>
            </a:r>
          </a:p>
          <a:p>
            <a:r>
              <a:rPr lang="fr-CH" sz="1800" dirty="0">
                <a:latin typeface="Times New Roman" pitchFamily="18" charset="0"/>
                <a:cs typeface="Times New Roman" pitchFamily="18" charset="0"/>
              </a:rPr>
              <a:t>Bulletins du Grand Conseil</a:t>
            </a:r>
          </a:p>
          <a:p>
            <a:r>
              <a:rPr lang="fr-CH" sz="1800" dirty="0">
                <a:latin typeface="Times New Roman" pitchFamily="18" charset="0"/>
                <a:cs typeface="Times New Roman" pitchFamily="18" charset="0"/>
              </a:rPr>
              <a:t>Instruments parlementaires</a:t>
            </a:r>
          </a:p>
          <a:p>
            <a:r>
              <a:rPr lang="fr-CH" sz="1800" dirty="0">
                <a:latin typeface="Times New Roman" pitchFamily="18" charset="0"/>
                <a:cs typeface="Times New Roman" pitchFamily="18" charset="0"/>
              </a:rPr>
              <a:t>Motions populaires</a:t>
            </a:r>
          </a:p>
          <a:p>
            <a:r>
              <a:rPr lang="fr-CH" sz="1800" dirty="0">
                <a:latin typeface="Times New Roman" pitchFamily="18" charset="0"/>
                <a:cs typeface="Times New Roman" pitchFamily="18" charset="0"/>
              </a:rPr>
              <a:t>Elections</a:t>
            </a:r>
          </a:p>
          <a:p>
            <a:r>
              <a:rPr lang="fr-CH" sz="1800" dirty="0">
                <a:latin typeface="Times New Roman" pitchFamily="18" charset="0"/>
                <a:cs typeface="Times New Roman" pitchFamily="18" charset="0"/>
              </a:rPr>
              <a:t>Affaires courantes</a:t>
            </a:r>
          </a:p>
        </p:txBody>
      </p:sp>
      <p:sp>
        <p:nvSpPr>
          <p:cNvPr id="5" name="Rectangle 3"/>
          <p:cNvSpPr txBox="1">
            <a:spLocks/>
          </p:cNvSpPr>
          <p:nvPr>
            <p:custDataLst>
              <p:tags r:id="rId3"/>
            </p:custDataLst>
          </p:nvPr>
        </p:nvSpPr>
        <p:spPr bwMode="auto">
          <a:xfrm>
            <a:off x="4283968" y="1327200"/>
            <a:ext cx="4608512" cy="36009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Relations avec le Conseil d’Etat</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Relations avec les médias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err="1">
                <a:ln>
                  <a:noFill/>
                </a:ln>
                <a:effectLst/>
                <a:uLnTx/>
                <a:uFillTx/>
                <a:latin typeface="Times New Roman" pitchFamily="18" charset="0"/>
                <a:cs typeface="Times New Roman" pitchFamily="18" charset="0"/>
              </a:rPr>
              <a:t>LInf</a:t>
            </a:r>
            <a:r>
              <a:rPr kumimoji="0" lang="fr-CH" sz="1800" b="0" i="0" u="none" strike="noStrike" kern="1200" cap="none" spc="0" normalizeH="0" baseline="0" noProof="0" dirty="0">
                <a:ln>
                  <a:noFill/>
                </a:ln>
                <a:effectLst/>
                <a:uLnTx/>
                <a:uFillTx/>
                <a:latin typeface="Times New Roman" pitchFamily="18" charset="0"/>
                <a:cs typeface="Times New Roman" pitchFamily="18" charset="0"/>
              </a:rPr>
              <a:t>, registre des </a:t>
            </a:r>
            <a:r>
              <a:rPr kumimoji="0" lang="fr-CH" sz="1800" b="0" i="0" u="none" strike="noStrike" kern="1200" cap="none" spc="0" normalizeH="0" baseline="0" noProof="0" dirty="0" err="1">
                <a:ln>
                  <a:noFill/>
                </a:ln>
                <a:effectLst/>
                <a:uLnTx/>
                <a:uFillTx/>
                <a:latin typeface="Times New Roman" pitchFamily="18" charset="0"/>
                <a:cs typeface="Times New Roman" pitchFamily="18" charset="0"/>
              </a:rPr>
              <a:t>intér</a:t>
            </a:r>
            <a:r>
              <a:rPr lang="fr-CH" sz="1800" dirty="0" err="1">
                <a:latin typeface="Times New Roman" pitchFamily="18" charset="0"/>
                <a:cs typeface="Times New Roman" pitchFamily="18" charset="0"/>
              </a:rPr>
              <a:t>êts</a:t>
            </a:r>
            <a:r>
              <a:rPr lang="fr-CH" sz="1800" dirty="0">
                <a:latin typeface="Times New Roman" pitchFamily="18" charset="0"/>
                <a:cs typeface="Times New Roman" pitchFamily="18" charset="0"/>
              </a:rPr>
              <a:t>, </a:t>
            </a:r>
            <a:r>
              <a:rPr lang="fr-CH" sz="1800" dirty="0" err="1">
                <a:latin typeface="Times New Roman" pitchFamily="18" charset="0"/>
                <a:cs typeface="Times New Roman" pitchFamily="18" charset="0"/>
              </a:rPr>
              <a:t>LFiPol</a:t>
            </a:r>
            <a:endParaRPr kumimoji="0" lang="fr-CH" sz="1800" b="0" i="0" u="none" strike="noStrike" kern="1200" cap="none" spc="0" normalizeH="0" baseline="0" noProof="0" dirty="0">
              <a:ln>
                <a:noFill/>
              </a:ln>
              <a:effectLst/>
              <a:uLnTx/>
              <a:uFillTx/>
              <a:latin typeface="Times New Roman" pitchFamily="18" charset="0"/>
              <a:cs typeface="Times New Roman" pitchFamily="18" charset="0"/>
            </a:endParaRPr>
          </a:p>
          <a:p>
            <a:pPr marL="361950" lvl="0" indent="-361950" algn="l">
              <a:spcAft>
                <a:spcPct val="50000"/>
              </a:spcAft>
              <a:buClr>
                <a:schemeClr val="tx1"/>
              </a:buClr>
              <a:buFont typeface="Lucida Grande" pitchFamily="-112" charset="0"/>
              <a:buAutoNum type="arabicPeriod" startAt="11"/>
              <a:defRPr/>
            </a:pPr>
            <a:r>
              <a:rPr lang="fr-CH" sz="1800" dirty="0">
                <a:latin typeface="Times New Roman" pitchFamily="18" charset="0"/>
                <a:cs typeface="Times New Roman" pitchFamily="18" charset="0"/>
              </a:rPr>
              <a:t>Informatica </a:t>
            </a:r>
            <a:r>
              <a:rPr lang="fr-CH" sz="1800" dirty="0" err="1">
                <a:latin typeface="Times New Roman" pitchFamily="18" charset="0"/>
                <a:cs typeface="Times New Roman" pitchFamily="18" charset="0"/>
              </a:rPr>
              <a:t>mobilis</a:t>
            </a:r>
            <a:r>
              <a:rPr lang="fr-CH" sz="1800" dirty="0">
                <a:latin typeface="Times New Roman" pitchFamily="18" charset="0"/>
                <a:cs typeface="Times New Roman" pitchFamily="18" charset="0"/>
              </a:rPr>
              <a:t> </a:t>
            </a:r>
          </a:p>
          <a:p>
            <a:pPr marL="361950" lvl="0" indent="-361950" algn="l">
              <a:spcAft>
                <a:spcPct val="50000"/>
              </a:spcAft>
              <a:buClr>
                <a:schemeClr val="tx1"/>
              </a:buClr>
              <a:buFont typeface="Lucida Grande" pitchFamily="-112" charset="0"/>
              <a:buAutoNum type="arabicPeriod" startAt="11"/>
              <a:defRPr/>
            </a:pPr>
            <a:r>
              <a:rPr lang="fr-CH" sz="1800" dirty="0">
                <a:latin typeface="Times New Roman" pitchFamily="18" charset="0"/>
                <a:cs typeface="Times New Roman" pitchFamily="18" charset="0"/>
              </a:rPr>
              <a:t>Relations extérieures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Contrôle de gestion interparlementaire</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Consultations interparlementaires</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Manifestations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Objectifs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1"/>
            </p:custDataLst>
          </p:nvPr>
        </p:nvSpPr>
        <p:spPr>
          <a:xfrm>
            <a:off x="457200" y="304800"/>
            <a:ext cx="8242300" cy="1897955"/>
          </a:xfrm>
        </p:spPr>
        <p:txBody>
          <a:bodyPr/>
          <a:lstStyle/>
          <a:p>
            <a:r>
              <a:rPr lang="fr-CH" dirty="0">
                <a:latin typeface="Arial" charset="0"/>
              </a:rPr>
              <a:t>18. Manifestations</a:t>
            </a:r>
            <a:br>
              <a:rPr lang="fr-CH" dirty="0">
                <a:latin typeface="Arial" charset="0"/>
              </a:rPr>
            </a:br>
            <a:r>
              <a:rPr lang="fr-CH" dirty="0">
                <a:latin typeface="Arial" charset="0"/>
              </a:rPr>
              <a:t>—</a:t>
            </a:r>
            <a:br>
              <a:rPr lang="fr-CH" dirty="0">
                <a:latin typeface="Arial" charset="0"/>
              </a:rPr>
            </a:br>
            <a:br>
              <a:rPr lang="fr-CH" dirty="0">
                <a:latin typeface="Arial" charset="0"/>
              </a:rPr>
            </a:br>
            <a:endParaRPr lang="fr-CH" dirty="0">
              <a:latin typeface="Arial" charset="0"/>
            </a:endParaRPr>
          </a:p>
        </p:txBody>
      </p:sp>
      <p:sp>
        <p:nvSpPr>
          <p:cNvPr id="12" name="Espace réservé du contenu 11"/>
          <p:cNvSpPr>
            <a:spLocks noGrp="1"/>
          </p:cNvSpPr>
          <p:nvPr>
            <p:ph idx="1"/>
          </p:nvPr>
        </p:nvSpPr>
        <p:spPr>
          <a:xfrm>
            <a:off x="457200" y="1327200"/>
            <a:ext cx="8242300" cy="4185761"/>
          </a:xfrm>
        </p:spPr>
        <p:txBody>
          <a:bodyPr/>
          <a:lstStyle/>
          <a:p>
            <a:pPr>
              <a:buNone/>
            </a:pPr>
            <a:r>
              <a:rPr lang="fr-CH" sz="1800" dirty="0">
                <a:latin typeface="Times New Roman" pitchFamily="18" charset="0"/>
                <a:cs typeface="Times New Roman" pitchFamily="18" charset="0"/>
              </a:rPr>
              <a:t>	</a:t>
            </a:r>
          </a:p>
          <a:p>
            <a:pPr marL="0" indent="0">
              <a:buNone/>
            </a:pPr>
            <a:r>
              <a:rPr lang="fr-CH" sz="1800" dirty="0">
                <a:latin typeface="Times New Roman" pitchFamily="18" charset="0"/>
                <a:cs typeface="Times New Roman" pitchFamily="18" charset="0"/>
              </a:rPr>
              <a:t>Durant l’année 2022,</a:t>
            </a:r>
            <a:r>
              <a:rPr lang="fr-CH" sz="1800" dirty="0">
                <a:solidFill>
                  <a:srgbClr val="00B050"/>
                </a:solidFill>
                <a:latin typeface="Times New Roman" pitchFamily="18" charset="0"/>
                <a:cs typeface="Times New Roman" pitchFamily="18" charset="0"/>
              </a:rPr>
              <a:t> </a:t>
            </a:r>
            <a:r>
              <a:rPr lang="fr-CH" sz="1800" dirty="0">
                <a:latin typeface="Times New Roman" pitchFamily="18" charset="0"/>
                <a:cs typeface="Times New Roman" pitchFamily="18" charset="0"/>
              </a:rPr>
              <a:t>le Secrétariat du Grand Conseil a organisé : </a:t>
            </a:r>
          </a:p>
          <a:p>
            <a:pPr marL="285750" indent="-285750">
              <a:buFont typeface="Arial" panose="020B0604020202020204" pitchFamily="34" charset="0"/>
              <a:buChar char="•"/>
            </a:pPr>
            <a:r>
              <a:rPr lang="fr-CH" sz="1800" dirty="0">
                <a:latin typeface="Times New Roman" pitchFamily="18" charset="0"/>
                <a:cs typeface="Times New Roman" pitchFamily="18" charset="0"/>
              </a:rPr>
              <a:t>la sortie d’été à </a:t>
            </a:r>
            <a:r>
              <a:rPr lang="fr-CH" sz="1800" dirty="0" err="1">
                <a:latin typeface="Times New Roman" pitchFamily="18" charset="0"/>
                <a:cs typeface="Times New Roman" pitchFamily="18" charset="0"/>
              </a:rPr>
              <a:t>Moléson</a:t>
            </a:r>
            <a:r>
              <a:rPr lang="fr-CH" sz="1800" dirty="0">
                <a:latin typeface="Times New Roman" pitchFamily="18" charset="0"/>
                <a:cs typeface="Times New Roman" pitchFamily="18" charset="0"/>
              </a:rPr>
              <a:t>, </a:t>
            </a:r>
          </a:p>
          <a:p>
            <a:pPr marL="285750" indent="-285750">
              <a:buFont typeface="Arial" panose="020B0604020202020204" pitchFamily="34" charset="0"/>
              <a:buChar char="•"/>
            </a:pPr>
            <a:r>
              <a:rPr lang="fr-CH" sz="1800" dirty="0">
                <a:latin typeface="Times New Roman" pitchFamily="18" charset="0"/>
                <a:cs typeface="Times New Roman" pitchFamily="18" charset="0"/>
              </a:rPr>
              <a:t>l’inauguration officielle de l’Hôtel cantonal, </a:t>
            </a:r>
          </a:p>
          <a:p>
            <a:pPr marL="285750" indent="-285750">
              <a:buFont typeface="Arial" panose="020B0604020202020204" pitchFamily="34" charset="0"/>
              <a:buChar char="•"/>
            </a:pPr>
            <a:r>
              <a:rPr lang="fr-CH" sz="1800" dirty="0">
                <a:latin typeface="Times New Roman" pitchFamily="18" charset="0"/>
                <a:cs typeface="Times New Roman" pitchFamily="18" charset="0"/>
              </a:rPr>
              <a:t>les journées européennes du patrimoine (JEP) en collaboration avec le Service des biens culturels et le Service des bâtiments,</a:t>
            </a:r>
          </a:p>
          <a:p>
            <a:pPr marL="285750" indent="-285750">
              <a:buFont typeface="Arial" panose="020B0604020202020204" pitchFamily="34" charset="0"/>
              <a:buChar char="•"/>
            </a:pPr>
            <a:r>
              <a:rPr lang="fr-CH" sz="1800" dirty="0">
                <a:latin typeface="Times New Roman" pitchFamily="18" charset="0"/>
                <a:cs typeface="Times New Roman" pitchFamily="18" charset="0"/>
              </a:rPr>
              <a:t>la rencontre des Bureaux romands.</a:t>
            </a:r>
          </a:p>
          <a:p>
            <a:pPr marL="285750" indent="-285750">
              <a:buFont typeface="Arial" panose="020B0604020202020204" pitchFamily="34" charset="0"/>
              <a:buChar char="•"/>
            </a:pPr>
            <a:endParaRPr lang="fr-CH" sz="1800" dirty="0">
              <a:latin typeface="Times New Roman" pitchFamily="18" charset="0"/>
              <a:cs typeface="Times New Roman" pitchFamily="18" charset="0"/>
            </a:endParaRPr>
          </a:p>
          <a:p>
            <a:pPr marL="285750" indent="-285750">
              <a:buFont typeface="Arial" panose="020B0604020202020204" pitchFamily="34" charset="0"/>
              <a:buChar char="•"/>
            </a:pPr>
            <a:endParaRPr lang="fr-CH" sz="1800" dirty="0">
              <a:latin typeface="Times New Roman" pitchFamily="18" charset="0"/>
              <a:cs typeface="Times New Roman" pitchFamily="18" charset="0"/>
            </a:endParaRPr>
          </a:p>
          <a:p>
            <a:pPr marL="1587" lvl="1" indent="0">
              <a:spcAft>
                <a:spcPts val="0"/>
              </a:spcAft>
              <a:buNone/>
            </a:pPr>
            <a:endParaRPr lang="fr-CH" sz="1800" dirty="0">
              <a:latin typeface="Times New Roman" pitchFamily="18" charset="0"/>
              <a:cs typeface="Times New Roman" pitchFamily="18" charset="0"/>
            </a:endParaRPr>
          </a:p>
          <a:p>
            <a:pPr lvl="1">
              <a:buNone/>
            </a:pPr>
            <a:endParaRPr lang="fr-CH" dirty="0">
              <a:latin typeface="Times New Roman" pitchFamily="18" charset="0"/>
              <a:cs typeface="Times New Roman" pitchFamily="18" charset="0"/>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1"/>
            </p:custDataLst>
          </p:nvPr>
        </p:nvSpPr>
        <p:spPr>
          <a:xfrm>
            <a:off x="457200" y="304800"/>
            <a:ext cx="8242300" cy="984885"/>
          </a:xfrm>
        </p:spPr>
        <p:txBody>
          <a:bodyPr/>
          <a:lstStyle/>
          <a:p>
            <a:r>
              <a:rPr lang="fr-CH" dirty="0">
                <a:latin typeface="Arial" charset="0"/>
              </a:rPr>
              <a:t>19. Objectifs 2023</a:t>
            </a:r>
            <a:br>
              <a:rPr lang="fr-CH" dirty="0">
                <a:latin typeface="Arial" charset="0"/>
              </a:rPr>
            </a:br>
            <a:r>
              <a:rPr lang="fr-CH" dirty="0">
                <a:latin typeface="Arial" charset="0"/>
              </a:rPr>
              <a:t>—</a:t>
            </a:r>
          </a:p>
        </p:txBody>
      </p:sp>
      <p:sp>
        <p:nvSpPr>
          <p:cNvPr id="12" name="Espace réservé du contenu 11"/>
          <p:cNvSpPr>
            <a:spLocks noGrp="1"/>
          </p:cNvSpPr>
          <p:nvPr>
            <p:ph idx="1"/>
          </p:nvPr>
        </p:nvSpPr>
        <p:spPr>
          <a:xfrm>
            <a:off x="457200" y="1327200"/>
            <a:ext cx="8242300" cy="2985433"/>
          </a:xfrm>
        </p:spPr>
        <p:txBody>
          <a:bodyPr/>
          <a:lstStyle/>
          <a:p>
            <a:pPr lvl="1">
              <a:buNone/>
            </a:pPr>
            <a:r>
              <a:rPr lang="fr-CH" sz="1800" dirty="0">
                <a:latin typeface="Times New Roman" pitchFamily="18" charset="0"/>
                <a:cs typeface="Times New Roman" pitchFamily="18" charset="0"/>
              </a:rPr>
              <a:t>En 2023, le Secrétariat du Grand Conseil se chargera notamment:</a:t>
            </a:r>
          </a:p>
          <a:p>
            <a:pPr lvl="1">
              <a:buNone/>
            </a:pPr>
            <a:endParaRPr lang="fr-CH"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de la mise en œuvre des modifications de la LGC adoptées le 13 octobre 2022 par le Grand Conseil;  </a:t>
            </a:r>
          </a:p>
          <a:p>
            <a:pPr lvl="1"/>
            <a:r>
              <a:rPr lang="fr-CH" sz="1800" dirty="0">
                <a:latin typeface="Times New Roman" pitchFamily="18" charset="0"/>
                <a:cs typeface="Times New Roman" pitchFamily="18" charset="0"/>
              </a:rPr>
              <a:t>de la refonte du site «Parlinfo»;</a:t>
            </a:r>
          </a:p>
          <a:p>
            <a:pPr lvl="1"/>
            <a:r>
              <a:rPr lang="fr-CH" sz="1800" dirty="0">
                <a:latin typeface="Times New Roman" pitchFamily="18" charset="0"/>
                <a:cs typeface="Times New Roman" pitchFamily="18" charset="0"/>
              </a:rPr>
              <a:t>de la poursuite de l’amélioration de la visibilité du Grand Conseil en tant que première autorité du canton (communication institutionnelle du Grand Conseil). </a:t>
            </a:r>
          </a:p>
          <a:p>
            <a:pPr marL="1587" lvl="1" indent="0">
              <a:buNone/>
            </a:pPr>
            <a:r>
              <a:rPr lang="fr-CH" sz="1800" dirty="0">
                <a:latin typeface="Times New Roman" pitchFamily="18" charset="0"/>
                <a:cs typeface="Times New Roman" pitchFamily="18" charset="0"/>
              </a:rPr>
              <a:t> </a:t>
            </a:r>
          </a:p>
          <a:p>
            <a:pPr lvl="1"/>
            <a:endParaRPr lang="fr-CH"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5" name="Objekt 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itle 25"/>
          <p:cNvSpPr>
            <a:spLocks noGrp="1"/>
          </p:cNvSpPr>
          <p:nvPr>
            <p:ph type="title"/>
            <p:custDataLst>
              <p:tags r:id="rId1"/>
            </p:custDataLst>
          </p:nvPr>
        </p:nvSpPr>
        <p:spPr>
          <a:xfrm>
            <a:off x="453522" y="320541"/>
            <a:ext cx="8242300" cy="984885"/>
          </a:xfrm>
        </p:spPr>
        <p:txBody>
          <a:bodyPr/>
          <a:lstStyle/>
          <a:p>
            <a:r>
              <a:rPr lang="fr-CH" dirty="0"/>
              <a:t>1. Personnel</a:t>
            </a:r>
            <a:br>
              <a:rPr lang="fr-CH" dirty="0"/>
            </a:br>
            <a:r>
              <a:rPr lang="fr-CH" dirty="0"/>
              <a:t>—</a:t>
            </a:r>
          </a:p>
        </p:txBody>
      </p:sp>
      <p:sp>
        <p:nvSpPr>
          <p:cNvPr id="28" name="Text Placeholder 27"/>
          <p:cNvSpPr>
            <a:spLocks noGrp="1"/>
          </p:cNvSpPr>
          <p:nvPr>
            <p:ph type="body" sz="quarter" idx="12"/>
            <p:custDataLst>
              <p:tags r:id="rId2"/>
            </p:custDataLst>
          </p:nvPr>
        </p:nvSpPr>
        <p:spPr>
          <a:xfrm>
            <a:off x="453522" y="1411652"/>
            <a:ext cx="8242300" cy="4308872"/>
          </a:xfrm>
        </p:spPr>
        <p:txBody>
          <a:bodyPr/>
          <a:lstStyle/>
          <a:p>
            <a:pPr>
              <a:spcAft>
                <a:spcPts val="0"/>
              </a:spcAft>
              <a:tabLst>
                <a:tab pos="4572000" algn="l"/>
                <a:tab pos="5287963" algn="l"/>
              </a:tabLst>
            </a:pPr>
            <a:r>
              <a:rPr lang="fr-CH" sz="1400" b="1" dirty="0">
                <a:latin typeface="+mn-lt"/>
                <a:cs typeface="Times New Roman" pitchFamily="18" charset="0"/>
              </a:rPr>
              <a:t>Personnel fixe:</a:t>
            </a:r>
            <a:r>
              <a:rPr lang="fr-CH" sz="1400" b="1" dirty="0">
                <a:solidFill>
                  <a:srgbClr val="FF0000"/>
                </a:solidFill>
                <a:latin typeface="+mn-lt"/>
                <a:cs typeface="Times New Roman" pitchFamily="18" charset="0"/>
              </a:rPr>
              <a:t> </a:t>
            </a:r>
            <a:r>
              <a:rPr lang="fr-CH" sz="1400" b="1" dirty="0">
                <a:latin typeface="+mn-lt"/>
                <a:cs typeface="Times New Roman" pitchFamily="18" charset="0"/>
              </a:rPr>
              <a:t>7 EPT</a:t>
            </a:r>
          </a:p>
          <a:p>
            <a:pPr>
              <a:spcAft>
                <a:spcPts val="0"/>
              </a:spcAft>
              <a:tabLst>
                <a:tab pos="4572000" algn="l"/>
                <a:tab pos="5287963" algn="l"/>
              </a:tabLst>
            </a:pPr>
            <a:r>
              <a:rPr lang="fr-CH" sz="1400" dirty="0">
                <a:latin typeface="Times New Roman" pitchFamily="18" charset="0"/>
                <a:cs typeface="Times New Roman" pitchFamily="18" charset="0"/>
              </a:rPr>
              <a:t>1 secrétaire générale	1	EPT</a:t>
            </a:r>
          </a:p>
          <a:p>
            <a:pPr>
              <a:spcAft>
                <a:spcPts val="0"/>
              </a:spcAft>
              <a:tabLst>
                <a:tab pos="4572000" algn="l"/>
                <a:tab pos="5287963" algn="l"/>
              </a:tabLst>
            </a:pPr>
            <a:r>
              <a:rPr lang="fr-CH" sz="1400" dirty="0">
                <a:latin typeface="Times New Roman" pitchFamily="18" charset="0"/>
                <a:cs typeface="Times New Roman" pitchFamily="18" charset="0"/>
              </a:rPr>
              <a:t>1 secrétaire général adjoint	0.9</a:t>
            </a:r>
            <a:r>
              <a:rPr lang="fr-CH" sz="1400" dirty="0">
                <a:solidFill>
                  <a:schemeClr val="bg1"/>
                </a:solidFill>
                <a:latin typeface="Times New Roman" pitchFamily="18" charset="0"/>
                <a:cs typeface="Times New Roman" pitchFamily="18" charset="0"/>
              </a:rPr>
              <a:t>0.9</a:t>
            </a:r>
            <a:r>
              <a:rPr lang="fr-CH" sz="1400" dirty="0">
                <a:latin typeface="Times New Roman" pitchFamily="18" charset="0"/>
                <a:cs typeface="Times New Roman" pitchFamily="18" charset="0"/>
              </a:rPr>
              <a:t>	EPT</a:t>
            </a:r>
          </a:p>
          <a:p>
            <a:pPr>
              <a:spcAft>
                <a:spcPts val="0"/>
              </a:spcAft>
              <a:tabLst>
                <a:tab pos="4572000" algn="l"/>
                <a:tab pos="5287963" algn="l"/>
              </a:tabLst>
            </a:pPr>
            <a:r>
              <a:rPr lang="fr-CH" sz="1400" dirty="0">
                <a:latin typeface="Times New Roman" pitchFamily="18" charset="0"/>
                <a:cs typeface="Times New Roman" pitchFamily="18" charset="0"/>
              </a:rPr>
              <a:t>2 secrétaires parlementaires	2	EPT</a:t>
            </a:r>
          </a:p>
          <a:p>
            <a:pPr>
              <a:spcAft>
                <a:spcPts val="0"/>
              </a:spcAft>
              <a:tabLst>
                <a:tab pos="4572000" algn="l"/>
                <a:tab pos="5287963" algn="l"/>
              </a:tabLst>
            </a:pPr>
            <a:r>
              <a:rPr lang="fr-CH" sz="1400" dirty="0">
                <a:latin typeface="Times New Roman" pitchFamily="18" charset="0"/>
                <a:cs typeface="Times New Roman" pitchFamily="18" charset="0"/>
              </a:rPr>
              <a:t>2 assistantes de direction </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1.5 	EPT</a:t>
            </a:r>
          </a:p>
          <a:p>
            <a:pPr>
              <a:spcAft>
                <a:spcPts val="0"/>
              </a:spcAft>
              <a:tabLst>
                <a:tab pos="4572000" algn="l"/>
                <a:tab pos="5287963" algn="l"/>
              </a:tabLst>
            </a:pPr>
            <a:r>
              <a:rPr lang="fr-CH" sz="1400" dirty="0">
                <a:latin typeface="Times New Roman" pitchFamily="18" charset="0"/>
                <a:cs typeface="Times New Roman" pitchFamily="18" charset="0"/>
              </a:rPr>
              <a:t>1 responsable informatique </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1</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	EPT</a:t>
            </a:r>
          </a:p>
          <a:p>
            <a:pPr>
              <a:spcAft>
                <a:spcPts val="0"/>
              </a:spcAft>
              <a:tabLst>
                <a:tab pos="4572000" algn="l"/>
                <a:tab pos="5287963" algn="l"/>
              </a:tabLst>
            </a:pPr>
            <a:r>
              <a:rPr lang="fr-CH" sz="1400" dirty="0">
                <a:latin typeface="Times New Roman" pitchFamily="18" charset="0"/>
                <a:cs typeface="Times New Roman" pitchFamily="18" charset="0"/>
              </a:rPr>
              <a:t>1 huissière	0.6	EPT</a:t>
            </a:r>
          </a:p>
          <a:p>
            <a:pPr>
              <a:spcAft>
                <a:spcPts val="0"/>
              </a:spcAft>
              <a:tabLst>
                <a:tab pos="4572000" algn="l"/>
                <a:tab pos="5287963" algn="l"/>
              </a:tabLst>
            </a:pPr>
            <a:r>
              <a:rPr lang="fr-CH" sz="1400" dirty="0">
                <a:latin typeface="Times New Roman" pitchFamily="18" charset="0"/>
                <a:cs typeface="Times New Roman" pitchFamily="18" charset="0"/>
              </a:rPr>
              <a:t>		</a:t>
            </a:r>
          </a:p>
          <a:p>
            <a:pPr algn="just">
              <a:spcAft>
                <a:spcPts val="0"/>
              </a:spcAft>
              <a:tabLst>
                <a:tab pos="4572000" algn="l"/>
                <a:tab pos="5287963" algn="l"/>
              </a:tabLst>
            </a:pPr>
            <a:r>
              <a:rPr lang="fr-FR" sz="1400" dirty="0">
                <a:latin typeface="Times New Roman" pitchFamily="18" charset="0"/>
                <a:cs typeface="Times New Roman" pitchFamily="18" charset="0"/>
              </a:rPr>
              <a:t>Durant l’année 2022, l’effectif du personnel est resté stable. Les collaborateurs du Secrétariat du Grand Conseil ont pu intégrer les nouveaux locaux de l’Hôtel cantonal en juin 2022, après plus de deux ans et demi de travaux de rénovation.  Le déménagement de la rue de la Poste à la Place de l’Hôtel de ville ne fut pas de tout repos, mais il s’est bien déroulé. Les bureaux du SGC, situés au 2</a:t>
            </a:r>
            <a:r>
              <a:rPr lang="fr-FR" sz="1400" baseline="30000" dirty="0">
                <a:latin typeface="Times New Roman" pitchFamily="18" charset="0"/>
                <a:cs typeface="Times New Roman" pitchFamily="18" charset="0"/>
              </a:rPr>
              <a:t>e</a:t>
            </a:r>
            <a:r>
              <a:rPr lang="fr-FR" sz="1400" dirty="0">
                <a:latin typeface="Times New Roman" pitchFamily="18" charset="0"/>
                <a:cs typeface="Times New Roman" pitchFamily="18" charset="0"/>
              </a:rPr>
              <a:t> étage de l’Hôtel cantonal, sont disposés de manière à laisser entrer la lumière naturelle jusqu’au dégagement central et offrent un cadre de travail idéal. </a:t>
            </a: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r>
              <a:rPr lang="fr-CH" sz="1400" dirty="0">
                <a:latin typeface="Times New Roman" pitchFamily="18" charset="0"/>
                <a:cs typeface="Times New Roman" pitchFamily="18" charset="0"/>
              </a:rPr>
              <a:t>Selon la convention du 18 décembre 2018 relative aux prestations de la Chancellerie d’Etat en faveur du Secrétariat du Grand Conseil et vice-versa, il y a lieu de rappeler ceci:</a:t>
            </a:r>
          </a:p>
          <a:p>
            <a:pPr hangingPunct="0">
              <a:spcAft>
                <a:spcPts val="0"/>
              </a:spcAft>
              <a:tabLst>
                <a:tab pos="2155825" algn="l"/>
                <a:tab pos="2511425" algn="l"/>
              </a:tabLst>
            </a:pPr>
            <a:r>
              <a:rPr lang="fr-CH" sz="1400" b="1" dirty="0">
                <a:latin typeface="Times New Roman" pitchFamily="18" charset="0"/>
                <a:cs typeface="Times New Roman" pitchFamily="18" charset="0"/>
              </a:rPr>
              <a:t> </a:t>
            </a: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p:txBody>
      </p:sp>
      <p:sp>
        <p:nvSpPr>
          <p:cNvPr id="13" name="ZoneTexte 12"/>
          <p:cNvSpPr txBox="1"/>
          <p:nvPr/>
        </p:nvSpPr>
        <p:spPr>
          <a:xfrm>
            <a:off x="424530" y="5123181"/>
            <a:ext cx="5270606" cy="861774"/>
          </a:xfrm>
          <a:prstGeom prst="rect">
            <a:avLst/>
          </a:prstGeom>
        </p:spPr>
        <p:txBody>
          <a:bodyPr vert="horz" wrap="square" lIns="0" tIns="0" rIns="0" bIns="0" rtlCol="0">
            <a:spAutoFit/>
          </a:bodyPr>
          <a:lstStyle/>
          <a:p>
            <a:pPr algn="just" hangingPunct="0">
              <a:spcAft>
                <a:spcPts val="0"/>
              </a:spcAft>
              <a:tabLst>
                <a:tab pos="1792288" algn="l"/>
                <a:tab pos="2154238" algn="l"/>
              </a:tabLst>
            </a:pPr>
            <a:r>
              <a:rPr lang="fr-CH" sz="1400" b="1" dirty="0">
                <a:latin typeface="+mn-lt"/>
                <a:cs typeface="Times New Roman" pitchFamily="18" charset="0"/>
              </a:rPr>
              <a:t>Personnel complémentaire, auxiliaire et temporaire :  0.55</a:t>
            </a:r>
            <a:endParaRPr lang="fr-CH" sz="1400" b="1" dirty="0">
              <a:highlight>
                <a:srgbClr val="FFFF00"/>
              </a:highlight>
              <a:latin typeface="+mn-lt"/>
              <a:cs typeface="Times New Roman" pitchFamily="18" charset="0"/>
            </a:endParaRP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traduction	0.15	EPT</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comptabilité	0.10	EPT</a:t>
            </a: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huissiers 	0.10 EPT</a:t>
            </a:r>
          </a:p>
        </p:txBody>
      </p:sp>
      <p:sp>
        <p:nvSpPr>
          <p:cNvPr id="14" name="ZoneTexte 13"/>
          <p:cNvSpPr txBox="1"/>
          <p:nvPr/>
        </p:nvSpPr>
        <p:spPr>
          <a:xfrm>
            <a:off x="6084168" y="5123181"/>
            <a:ext cx="2376264" cy="861774"/>
          </a:xfrm>
          <a:prstGeom prst="rect">
            <a:avLst/>
          </a:prstGeom>
        </p:spPr>
        <p:txBody>
          <a:bodyPr vert="horz" wrap="square" lIns="0" tIns="0" rIns="0" bIns="0" rtlCol="0">
            <a:spAutoFit/>
          </a:bodyPr>
          <a:lstStyle/>
          <a:p>
            <a:pPr algn="l" defTabSz="180975" hangingPunct="0">
              <a:spcAft>
                <a:spcPts val="0"/>
              </a:spcAft>
              <a:tabLst>
                <a:tab pos="2603500" algn="l"/>
                <a:tab pos="3051175" algn="l"/>
              </a:tabLst>
            </a:pPr>
            <a:r>
              <a:rPr lang="fr-FR" sz="1400" b="1" dirty="0">
                <a:cs typeface="Times New Roman" pitchFamily="18" charset="0"/>
              </a:rPr>
              <a:t>Auxiliaire</a:t>
            </a:r>
          </a:p>
          <a:p>
            <a:pPr algn="l" defTabSz="180975" hangingPunct="0">
              <a:spcAft>
                <a:spcPts val="0"/>
              </a:spcAft>
              <a:tabLst>
                <a:tab pos="2603500" algn="l"/>
                <a:tab pos="3051175" algn="l"/>
              </a:tabLst>
            </a:pPr>
            <a:r>
              <a:rPr lang="fr-FR" sz="1400" dirty="0" err="1">
                <a:latin typeface="Times New Roman" pitchFamily="18" charset="0"/>
                <a:cs typeface="Times New Roman" pitchFamily="18" charset="0"/>
              </a:rPr>
              <a:t>Retranscriptrices</a:t>
            </a:r>
            <a:r>
              <a:rPr lang="fr-FR" sz="1400" dirty="0">
                <a:latin typeface="Times New Roman" pitchFamily="18" charset="0"/>
                <a:cs typeface="Times New Roman" pitchFamily="18" charset="0"/>
              </a:rPr>
              <a:t>            0.2 EPT</a:t>
            </a:r>
          </a:p>
          <a:p>
            <a:pPr algn="l" defTabSz="180975" hangingPunct="0">
              <a:spcAft>
                <a:spcPts val="0"/>
              </a:spcAft>
              <a:tabLst>
                <a:tab pos="2603500" algn="l"/>
                <a:tab pos="3051175" algn="l"/>
              </a:tabLst>
            </a:pPr>
            <a:r>
              <a:rPr lang="fr-FR" sz="1400" dirty="0">
                <a:latin typeface="Times New Roman" pitchFamily="18" charset="0"/>
                <a:cs typeface="Times New Roman" pitchFamily="18" charset="0"/>
              </a:rPr>
              <a:t> 	</a:t>
            </a:r>
          </a:p>
        </p:txBody>
      </p:sp>
      <p:sp>
        <p:nvSpPr>
          <p:cNvPr id="17" name="ZoneTexte 16"/>
          <p:cNvSpPr txBox="1"/>
          <p:nvPr/>
        </p:nvSpPr>
        <p:spPr>
          <a:xfrm>
            <a:off x="5364088" y="360925"/>
            <a:ext cx="2592288" cy="369332"/>
          </a:xfrm>
          <a:prstGeom prst="rect">
            <a:avLst/>
          </a:prstGeom>
          <a:ln w="12700">
            <a:noFill/>
          </a:ln>
        </p:spPr>
        <p:txBody>
          <a:bodyPr vert="horz" wrap="square" lIns="0" tIns="0" rIns="0" bIns="0" rtlCol="0">
            <a:spAutoFit/>
          </a:bodyPr>
          <a:lstStyle/>
          <a:p>
            <a:pPr algn="l" hangingPunct="0">
              <a:spcAft>
                <a:spcPts val="0"/>
              </a:spcAft>
              <a:tabLst>
                <a:tab pos="2603500" algn="l"/>
                <a:tab pos="3048000" algn="l"/>
                <a:tab pos="3051175" algn="l"/>
              </a:tabLst>
            </a:pPr>
            <a:r>
              <a:rPr lang="fr-FR" sz="2400" b="1" dirty="0">
                <a:solidFill>
                  <a:schemeClr val="bg1">
                    <a:lumMod val="50000"/>
                  </a:schemeClr>
                </a:solidFill>
                <a:latin typeface="+mn-lt"/>
                <a:cs typeface="Times New Roman" pitchFamily="18" charset="0"/>
              </a:rPr>
              <a:t>Total:  7.55 EPT</a:t>
            </a:r>
            <a:endParaRPr lang="fr-FR" sz="2400" dirty="0">
              <a:solidFill>
                <a:schemeClr val="bg1">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fr-CH" dirty="0">
                <a:latin typeface="Arial" charset="0"/>
              </a:rPr>
              <a:t>2. Budget</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2"/>
            </p:custDataLst>
          </p:nvPr>
        </p:nvSpPr>
        <p:spPr>
          <a:xfrm>
            <a:off x="457200" y="2492896"/>
            <a:ext cx="8242300" cy="1815882"/>
          </a:xfrm>
        </p:spPr>
        <p:txBody>
          <a:bodyPr/>
          <a:lstStyle/>
          <a:p>
            <a:pPr lvl="1"/>
            <a:r>
              <a:rPr lang="fr-CH" sz="1800" dirty="0">
                <a:latin typeface="Times New Roman" pitchFamily="18" charset="0"/>
                <a:cs typeface="Times New Roman" pitchFamily="18" charset="0"/>
              </a:rPr>
              <a:t>Le Secrétariat gère un budget total de 3’794’890 francs, qui englobe les dépenses liées aux activités du Grand Conseil et de son Secrétariat</a:t>
            </a:r>
            <a:r>
              <a:rPr lang="fr-FR" sz="1800" dirty="0">
                <a:latin typeface="Times New Roman" pitchFamily="18" charset="0"/>
                <a:cs typeface="Times New Roman" pitchFamily="18" charset="0"/>
              </a:rPr>
              <a:t>.</a:t>
            </a:r>
          </a:p>
          <a:p>
            <a:pPr lvl="1"/>
            <a:r>
              <a:rPr lang="fr-CH" sz="1800" dirty="0">
                <a:latin typeface="Times New Roman" pitchFamily="18" charset="0"/>
                <a:cs typeface="Times New Roman" pitchFamily="18" charset="0"/>
              </a:rPr>
              <a:t>Le montant de 15’790 francs a été nécessaire pour la retranscription des débats, soit environ 1’973.75 francs par session.</a:t>
            </a:r>
            <a:endParaRPr lang="fr-FR"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Le coût de la traduction simultanée s’élève à 73’770.25</a:t>
            </a:r>
            <a:r>
              <a:rPr lang="fr-CH" sz="1800" dirty="0">
                <a:solidFill>
                  <a:srgbClr val="FF0000"/>
                </a:solidFill>
                <a:latin typeface="Times New Roman" pitchFamily="18" charset="0"/>
                <a:cs typeface="Times New Roman" pitchFamily="18" charset="0"/>
              </a:rPr>
              <a:t> </a:t>
            </a:r>
            <a:r>
              <a:rPr lang="fr-CH" sz="1800" dirty="0">
                <a:latin typeface="Times New Roman" pitchFamily="18" charset="0"/>
                <a:cs typeface="Times New Roman" pitchFamily="18" charset="0"/>
              </a:rPr>
              <a:t>francs pour 31</a:t>
            </a:r>
            <a:r>
              <a:rPr lang="fr-CH" sz="1800" dirty="0">
                <a:solidFill>
                  <a:srgbClr val="FF0000"/>
                </a:solidFill>
                <a:latin typeface="Times New Roman" pitchFamily="18" charset="0"/>
                <a:cs typeface="Times New Roman" pitchFamily="18" charset="0"/>
              </a:rPr>
              <a:t> </a:t>
            </a:r>
            <a:r>
              <a:rPr lang="fr-CH" sz="1800" dirty="0">
                <a:latin typeface="Times New Roman" pitchFamily="18" charset="0"/>
                <a:cs typeface="Times New Roman" pitchFamily="18" charset="0"/>
              </a:rPr>
              <a:t>séances du Grand Conseil, soit environ 2’379.70 francs par séance.</a:t>
            </a:r>
          </a:p>
        </p:txBody>
      </p:sp>
      <p:sp>
        <p:nvSpPr>
          <p:cNvPr id="8" name="Textplatzhalter 7"/>
          <p:cNvSpPr>
            <a:spLocks noGrp="1"/>
          </p:cNvSpPr>
          <p:nvPr>
            <p:ph type="body" sz="quarter" idx="13"/>
            <p:custDataLst>
              <p:tags r:id="rId3"/>
            </p:custDataLst>
          </p:nvPr>
        </p:nvSpPr>
        <p:spPr>
          <a:xfrm>
            <a:off x="468313" y="1628775"/>
            <a:ext cx="8242300" cy="369332"/>
          </a:xfrm>
        </p:spPr>
        <p:txBody>
          <a:bodyPr/>
          <a:lstStyle/>
          <a:p>
            <a:r>
              <a:rPr lang="fr-CH" dirty="0">
                <a:solidFill>
                  <a:schemeClr val="bg1">
                    <a:lumMod val="50000"/>
                  </a:schemeClr>
                </a:solidFill>
              </a:rPr>
              <a:t>Total: 3’794’890 francs </a:t>
            </a:r>
            <a:r>
              <a:rPr lang="fr-CH" dirty="0">
                <a:solidFill>
                  <a:schemeClr val="bg1">
                    <a:lumMod val="50000"/>
                  </a:schemeClr>
                </a:solidFill>
                <a:highlight>
                  <a:srgbClr val="C0C0C0"/>
                </a:highlight>
              </a:rPr>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fr-CH" dirty="0">
                <a:latin typeface="Arial" charset="0"/>
              </a:rPr>
              <a:t>3. Sessions</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2"/>
            </p:custDataLst>
          </p:nvPr>
        </p:nvSpPr>
        <p:spPr>
          <a:xfrm>
            <a:off x="457200" y="2132856"/>
            <a:ext cx="8242300" cy="3323987"/>
          </a:xfrm>
        </p:spPr>
        <p:txBody>
          <a:bodyPr/>
          <a:lstStyle/>
          <a:p>
            <a:pPr marL="0" lvl="1" indent="1588">
              <a:buNone/>
            </a:pPr>
            <a:r>
              <a:rPr lang="fr-CH" sz="1800" dirty="0">
                <a:latin typeface="Times New Roman" pitchFamily="18" charset="0"/>
                <a:cs typeface="Times New Roman" pitchFamily="18" charset="0"/>
              </a:rPr>
              <a:t>En 2022, compte tenu de la poursuite des travaux de rénovation de l’Hôtel cantonal, le Secrétariat du Grand Conseil a dû organiser 4 sessions </a:t>
            </a:r>
            <a:r>
              <a:rPr lang="fr-CH" sz="1800" i="1" dirty="0">
                <a:latin typeface="Times New Roman" pitchFamily="18" charset="0"/>
                <a:cs typeface="Times New Roman" pitchFamily="18" charset="0"/>
              </a:rPr>
              <a:t>extra-muros </a:t>
            </a:r>
            <a:r>
              <a:rPr lang="fr-CH" sz="1800" dirty="0">
                <a:latin typeface="Times New Roman" pitchFamily="18" charset="0"/>
                <a:cs typeface="Times New Roman" pitchFamily="18" charset="0"/>
              </a:rPr>
              <a:t>(dans les locaux de Forum et de la salle des Fêtes), avant de pouvoir réintégrer en septembre le bâtiment de l’Hôtel cantonal. </a:t>
            </a:r>
            <a:r>
              <a:rPr lang="fr-FR" sz="1800" dirty="0">
                <a:latin typeface="Times New Roman" pitchFamily="18" charset="0"/>
                <a:cs typeface="Times New Roman" pitchFamily="18" charset="0"/>
              </a:rPr>
              <a:t>Par ailleurs, le SGC a a</a:t>
            </a:r>
            <a:r>
              <a:rPr lang="fr-FR" sz="1800" dirty="0">
                <a:solidFill>
                  <a:srgbClr val="333333"/>
                </a:solidFill>
                <a:latin typeface="Times New Roman" pitchFamily="18" charset="0"/>
                <a:cs typeface="Times New Roman" pitchFamily="18" charset="0"/>
              </a:rPr>
              <a:t>ssuré les travaux en vue de l’examen ou du traitement par le Grand </a:t>
            </a:r>
            <a:r>
              <a:rPr lang="fr-FR" sz="1800" dirty="0">
                <a:latin typeface="Times New Roman" pitchFamily="18" charset="0"/>
                <a:cs typeface="Times New Roman" pitchFamily="18" charset="0"/>
              </a:rPr>
              <a:t>Conseil :</a:t>
            </a:r>
          </a:p>
          <a:p>
            <a:pPr lvl="1"/>
            <a:r>
              <a:rPr lang="fr-FR" sz="1600" dirty="0">
                <a:latin typeface="Times New Roman" pitchFamily="18" charset="0"/>
                <a:cs typeface="Times New Roman" pitchFamily="18" charset="0"/>
              </a:rPr>
              <a:t>de 14 projets de lois (21)</a:t>
            </a:r>
          </a:p>
          <a:p>
            <a:pPr lvl="1"/>
            <a:r>
              <a:rPr lang="fr-FR" sz="1600" dirty="0">
                <a:solidFill>
                  <a:srgbClr val="333333"/>
                </a:solidFill>
                <a:latin typeface="Times New Roman" pitchFamily="18" charset="0"/>
                <a:cs typeface="Times New Roman" pitchFamily="18" charset="0"/>
              </a:rPr>
              <a:t>de 16 projets de décrets (21)</a:t>
            </a:r>
          </a:p>
          <a:p>
            <a:pPr lvl="1"/>
            <a:r>
              <a:rPr lang="fr-FR" sz="1600" dirty="0">
                <a:solidFill>
                  <a:srgbClr val="333333"/>
                </a:solidFill>
                <a:latin typeface="Times New Roman" pitchFamily="18" charset="0"/>
                <a:cs typeface="Times New Roman" pitchFamily="18" charset="0"/>
              </a:rPr>
              <a:t>de 50 rapports, dont les rapports et comptes divers d’établissements (33)</a:t>
            </a:r>
          </a:p>
          <a:p>
            <a:pPr lvl="1"/>
            <a:r>
              <a:rPr lang="fr-FR" sz="1600" dirty="0">
                <a:latin typeface="Times New Roman" pitchFamily="18" charset="0"/>
                <a:cs typeface="Times New Roman" pitchFamily="18" charset="0"/>
              </a:rPr>
              <a:t>de 29 motions (23), 24 postulats (17),</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7</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mandats (12), 1</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résolution (3), 4</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requêtes (6)</a:t>
            </a:r>
          </a:p>
          <a:p>
            <a:pPr lvl="1"/>
            <a:r>
              <a:rPr lang="fr-FR" sz="1600" dirty="0">
                <a:latin typeface="Times New Roman" pitchFamily="18" charset="0"/>
                <a:cs typeface="Times New Roman" pitchFamily="18" charset="0"/>
              </a:rPr>
              <a:t>de 3 recours en grâce </a:t>
            </a:r>
          </a:p>
          <a:p>
            <a:pPr lvl="1"/>
            <a:r>
              <a:rPr lang="fr-FR" sz="1600" dirty="0">
                <a:solidFill>
                  <a:srgbClr val="333333"/>
                </a:solidFill>
                <a:latin typeface="Times New Roman" pitchFamily="18" charset="0"/>
                <a:cs typeface="Times New Roman" pitchFamily="18" charset="0"/>
              </a:rPr>
              <a:t>des comptes et du budget de </a:t>
            </a:r>
            <a:r>
              <a:rPr lang="fr-FR" sz="1600" dirty="0">
                <a:latin typeface="Times New Roman" pitchFamily="18" charset="0"/>
                <a:cs typeface="Times New Roman" pitchFamily="18" charset="0"/>
              </a:rPr>
              <a:t>l’Etat</a:t>
            </a:r>
          </a:p>
        </p:txBody>
      </p:sp>
      <p:sp>
        <p:nvSpPr>
          <p:cNvPr id="8" name="Textplatzhalter 7"/>
          <p:cNvSpPr>
            <a:spLocks noGrp="1"/>
          </p:cNvSpPr>
          <p:nvPr>
            <p:ph type="body" sz="quarter" idx="13"/>
            <p:custDataLst>
              <p:tags r:id="rId3"/>
            </p:custDataLst>
          </p:nvPr>
        </p:nvSpPr>
        <p:spPr>
          <a:xfrm>
            <a:off x="323528" y="1448432"/>
            <a:ext cx="8242300" cy="369332"/>
          </a:xfrm>
        </p:spPr>
        <p:txBody>
          <a:bodyPr/>
          <a:lstStyle/>
          <a:p>
            <a:r>
              <a:rPr lang="fr-CH" dirty="0">
                <a:solidFill>
                  <a:schemeClr val="bg1">
                    <a:lumMod val="50000"/>
                  </a:schemeClr>
                </a:solidFill>
              </a:rPr>
              <a:t>31</a:t>
            </a:r>
            <a:r>
              <a:rPr lang="fr-CH" dirty="0">
                <a:solidFill>
                  <a:srgbClr val="FF0000"/>
                </a:solidFill>
              </a:rPr>
              <a:t> </a:t>
            </a:r>
            <a:r>
              <a:rPr lang="fr-CH" dirty="0"/>
              <a:t>séances du Grand Conseil (32 </a:t>
            </a:r>
            <a:r>
              <a:rPr lang="fr-CH" sz="2000" dirty="0"/>
              <a:t>en 2021</a:t>
            </a:r>
            <a:r>
              <a:rPr lang="fr-CH" dirty="0"/>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ZoneTexte 2">
            <a:extLst>
              <a:ext uri="{FF2B5EF4-FFF2-40B4-BE49-F238E27FC236}">
                <a16:creationId xmlns:a16="http://schemas.microsoft.com/office/drawing/2014/main" id="{8049C65B-388C-0E6C-C7C5-F5523D4B7D89}"/>
              </a:ext>
            </a:extLst>
          </p:cNvPr>
          <p:cNvSpPr txBox="1"/>
          <p:nvPr/>
        </p:nvSpPr>
        <p:spPr>
          <a:xfrm>
            <a:off x="4093063" y="6453336"/>
            <a:ext cx="65" cy="243656"/>
          </a:xfrm>
          <a:prstGeom prst="rect">
            <a:avLst/>
          </a:prstGeom>
        </p:spPr>
        <p:txBody>
          <a:bodyPr vert="horz" wrap="none" lIns="0" tIns="0" rIns="0" bIns="0" rtlCol="0">
            <a:spAutoFit/>
          </a:bodyPr>
          <a:lstStyle/>
          <a:p>
            <a:pPr>
              <a:lnSpc>
                <a:spcPts val="1900"/>
              </a:lnSpc>
              <a:spcAft>
                <a:spcPts val="600"/>
              </a:spcAft>
              <a:buClr>
                <a:srgbClr val="074EA1"/>
              </a:buClr>
            </a:pPr>
            <a:endParaRPr lang="fr-CH" sz="1600" b="1" dirty="0" err="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fr-CH" dirty="0">
                <a:latin typeface="Arial" charset="0"/>
              </a:rPr>
              <a:t>4. Bureau</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2"/>
            </p:custDataLst>
          </p:nvPr>
        </p:nvSpPr>
        <p:spPr>
          <a:xfrm>
            <a:off x="457200" y="2266800"/>
            <a:ext cx="8242300" cy="830997"/>
          </a:xfrm>
        </p:spPr>
        <p:txBody>
          <a:bodyPr/>
          <a:lstStyle/>
          <a:p>
            <a:pPr marL="0" lvl="1" indent="1588">
              <a:buNone/>
            </a:pPr>
            <a:r>
              <a:rPr lang="fr-FR" sz="1800" dirty="0">
                <a:latin typeface="Times New Roman" pitchFamily="18" charset="0"/>
                <a:cs typeface="Times New Roman" pitchFamily="18" charset="0"/>
              </a:rPr>
              <a:t>Le Secrétariat du Grand Conseil convoque et organise les séances du Bureau du Grand Conseil. Il transmet les objets à examiner par le Bureau et établit les procès-verbaux des séances. Il organise les activités du Bureau, prépare et donne suite à ses travaux. </a:t>
            </a:r>
          </a:p>
        </p:txBody>
      </p:sp>
      <p:sp>
        <p:nvSpPr>
          <p:cNvPr id="8" name="Textplatzhalter 7"/>
          <p:cNvSpPr>
            <a:spLocks noGrp="1"/>
          </p:cNvSpPr>
          <p:nvPr>
            <p:ph type="body" sz="quarter" idx="13"/>
            <p:custDataLst>
              <p:tags r:id="rId3"/>
            </p:custDataLst>
          </p:nvPr>
        </p:nvSpPr>
        <p:spPr>
          <a:xfrm>
            <a:off x="457200" y="1454668"/>
            <a:ext cx="8242300" cy="369332"/>
          </a:xfrm>
        </p:spPr>
        <p:txBody>
          <a:bodyPr/>
          <a:lstStyle/>
          <a:p>
            <a:r>
              <a:rPr lang="fr-CH" dirty="0">
                <a:solidFill>
                  <a:schemeClr val="bg1">
                    <a:lumMod val="50000"/>
                  </a:schemeClr>
                </a:solidFill>
              </a:rPr>
              <a:t>16</a:t>
            </a:r>
            <a:r>
              <a:rPr lang="fr-CH" dirty="0">
                <a:solidFill>
                  <a:srgbClr val="FF0000"/>
                </a:solidFill>
              </a:rPr>
              <a:t> </a:t>
            </a:r>
            <a:r>
              <a:rPr lang="fr-CH" dirty="0">
                <a:solidFill>
                  <a:schemeClr val="tx1">
                    <a:lumMod val="50000"/>
                    <a:lumOff val="50000"/>
                  </a:schemeClr>
                </a:solidFill>
              </a:rPr>
              <a:t>séances –</a:t>
            </a:r>
            <a:r>
              <a:rPr lang="fr-CH" dirty="0">
                <a:solidFill>
                  <a:srgbClr val="00B050"/>
                </a:solidFill>
              </a:rPr>
              <a:t> </a:t>
            </a:r>
            <a:r>
              <a:rPr lang="fr-CH" b="0" dirty="0">
                <a:solidFill>
                  <a:schemeClr val="tx1"/>
                </a:solidFill>
                <a:latin typeface="+mn-lt"/>
              </a:rPr>
              <a:t>140</a:t>
            </a:r>
            <a:r>
              <a:rPr lang="fr-CH" dirty="0">
                <a:solidFill>
                  <a:schemeClr val="tx1"/>
                </a:solidFill>
              </a:rPr>
              <a:t> </a:t>
            </a:r>
            <a:r>
              <a:rPr lang="fr-CH" dirty="0"/>
              <a:t>pages de procès-verbaux</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1"/>
            </p:custDataLst>
          </p:nvPr>
        </p:nvSpPr>
        <p:spPr>
          <a:xfrm>
            <a:off x="457200" y="304800"/>
            <a:ext cx="8242300" cy="948978"/>
          </a:xfrm>
        </p:spPr>
        <p:txBody>
          <a:bodyPr/>
          <a:lstStyle/>
          <a:p>
            <a:r>
              <a:rPr lang="fr-CH" dirty="0">
                <a:latin typeface="Arial" charset="0"/>
              </a:rPr>
              <a:t>5. Commissions</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2"/>
            </p:custDataLst>
          </p:nvPr>
        </p:nvSpPr>
        <p:spPr>
          <a:xfrm>
            <a:off x="539552" y="2384847"/>
            <a:ext cx="8242300" cy="3862596"/>
          </a:xfrm>
        </p:spPr>
        <p:txBody>
          <a:bodyPr/>
          <a:lstStyle/>
          <a:p>
            <a:pPr marL="180975" lvl="1" indent="-179388"/>
            <a:r>
              <a:rPr lang="fr-FR" sz="1800" dirty="0">
                <a:latin typeface="Times New Roman" pitchFamily="18" charset="0"/>
                <a:cs typeface="Times New Roman" pitchFamily="18" charset="0"/>
              </a:rPr>
              <a:t>Le Secrétariat du Grand Conseil prépare, organise, appuie les travaux et assure le suivi des séances des commissions parlementaires, y compris, depuis avril 2016, celles de la Commission des naturalisations. </a:t>
            </a:r>
          </a:p>
          <a:p>
            <a:pPr marL="180975" lvl="1" indent="-179388"/>
            <a:r>
              <a:rPr lang="fr-FR" sz="1800" dirty="0">
                <a:latin typeface="Times New Roman" pitchFamily="18" charset="0"/>
                <a:cs typeface="Times New Roman" pitchFamily="18" charset="0"/>
              </a:rPr>
              <a:t>Il organise la nomination des commissions, gère l’agenda de leurs séances et planifie la transmission des messages et d’autres documents.</a:t>
            </a:r>
          </a:p>
          <a:p>
            <a:pPr marL="180975" lvl="1" indent="-179388"/>
            <a:r>
              <a:rPr lang="fr-FR" sz="1800" dirty="0">
                <a:latin typeface="Times New Roman" pitchFamily="18" charset="0"/>
                <a:cs typeface="Times New Roman" pitchFamily="18" charset="0"/>
              </a:rPr>
              <a:t>Il établit les procès-verbaux des séances de commissions parlementaires ainsi que les annexes contenant leurs propositions finales (projet bis).	</a:t>
            </a:r>
          </a:p>
          <a:p>
            <a:pPr marL="1587" lvl="1" indent="0">
              <a:buNone/>
            </a:pPr>
            <a:r>
              <a:rPr lang="fr-FR" sz="1800" dirty="0">
                <a:latin typeface="Times New Roman" pitchFamily="18" charset="0"/>
                <a:cs typeface="Times New Roman" pitchFamily="18" charset="0"/>
              </a:rPr>
              <a:t> 	</a:t>
            </a:r>
          </a:p>
          <a:p>
            <a:pPr algn="l"/>
            <a:r>
              <a:rPr lang="fr-CH"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itchFamily="18" charset="0"/>
            </a:endParaRPr>
          </a:p>
          <a:p>
            <a:pPr marL="180975" lvl="1" indent="-179388">
              <a:buNone/>
            </a:pPr>
            <a:endParaRPr lang="fr-FR" sz="1400" dirty="0">
              <a:latin typeface="Times New Roman" pitchFamily="18" charset="0"/>
              <a:cs typeface="Times New Roman" pitchFamily="18" charset="0"/>
            </a:endParaRPr>
          </a:p>
          <a:p>
            <a:pPr marL="0" lvl="1" indent="1588">
              <a:buNone/>
            </a:pPr>
            <a:endParaRPr lang="fr-FR" dirty="0">
              <a:latin typeface="Times New Roman" pitchFamily="18" charset="0"/>
              <a:cs typeface="Times New Roman" pitchFamily="18" charset="0"/>
            </a:endParaRPr>
          </a:p>
          <a:p>
            <a:pPr marL="0" lvl="1" indent="1588">
              <a:buNone/>
            </a:pPr>
            <a:r>
              <a:rPr lang="fr-FR" dirty="0">
                <a:latin typeface="Times New Roman" pitchFamily="18" charset="0"/>
                <a:cs typeface="Times New Roman" pitchFamily="18" charset="0"/>
              </a:rPr>
              <a:t> </a:t>
            </a:r>
          </a:p>
        </p:txBody>
      </p:sp>
      <p:sp>
        <p:nvSpPr>
          <p:cNvPr id="8" name="Textplatzhalter 7"/>
          <p:cNvSpPr>
            <a:spLocks noGrp="1"/>
          </p:cNvSpPr>
          <p:nvPr>
            <p:ph type="body" sz="quarter" idx="13"/>
            <p:custDataLst>
              <p:tags r:id="rId3"/>
            </p:custDataLst>
          </p:nvPr>
        </p:nvSpPr>
        <p:spPr>
          <a:xfrm>
            <a:off x="457200" y="1628775"/>
            <a:ext cx="8242300" cy="369332"/>
          </a:xfrm>
        </p:spPr>
        <p:txBody>
          <a:bodyPr/>
          <a:lstStyle/>
          <a:p>
            <a:r>
              <a:rPr lang="fr-CH" dirty="0">
                <a:solidFill>
                  <a:schemeClr val="bg1">
                    <a:lumMod val="50000"/>
                  </a:schemeClr>
                </a:solidFill>
              </a:rPr>
              <a:t>140 séances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523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9728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itel 43"/>
          <p:cNvSpPr>
            <a:spLocks noGrp="1"/>
          </p:cNvSpPr>
          <p:nvPr>
            <p:ph type="title"/>
            <p:custDataLst>
              <p:tags r:id="rId1"/>
            </p:custDataLst>
          </p:nvPr>
        </p:nvSpPr>
        <p:spPr/>
        <p:txBody>
          <a:bodyPr/>
          <a:lstStyle/>
          <a:p>
            <a:r>
              <a:rPr lang="fr-CH" dirty="0">
                <a:latin typeface="Arial" charset="0"/>
              </a:rPr>
              <a:t>6. Bulletins du Grand Conseil (BGC)</a:t>
            </a:r>
            <a:br>
              <a:rPr lang="fr-CH" dirty="0">
                <a:latin typeface="Arial" charset="0"/>
              </a:rPr>
            </a:br>
            <a:r>
              <a:rPr lang="fr-CH" dirty="0">
                <a:latin typeface="Arial" charset="0"/>
              </a:rPr>
              <a:t>—</a:t>
            </a:r>
          </a:p>
        </p:txBody>
      </p:sp>
      <p:sp>
        <p:nvSpPr>
          <p:cNvPr id="34" name="Textplatzhalter 33"/>
          <p:cNvSpPr>
            <a:spLocks noGrp="1"/>
          </p:cNvSpPr>
          <p:nvPr>
            <p:ph type="body" sz="quarter" idx="16"/>
            <p:custDataLst>
              <p:tags r:id="rId2"/>
            </p:custDataLst>
          </p:nvPr>
        </p:nvSpPr>
        <p:spPr/>
        <p:txBody>
          <a:bodyPr/>
          <a:lstStyle/>
          <a:p>
            <a:r>
              <a:rPr lang="fr-CH" dirty="0">
                <a:solidFill>
                  <a:schemeClr val="bg1">
                    <a:lumMod val="50000"/>
                  </a:schemeClr>
                </a:solidFill>
              </a:rPr>
              <a:t>Coût moyen par BGC: </a:t>
            </a:r>
            <a:r>
              <a:rPr lang="fr-FR" dirty="0">
                <a:solidFill>
                  <a:schemeClr val="bg1">
                    <a:lumMod val="50000"/>
                  </a:schemeClr>
                </a:solidFill>
                <a:latin typeface="Times New Roman" pitchFamily="18" charset="0"/>
                <a:cs typeface="Times New Roman" pitchFamily="18" charset="0"/>
              </a:rPr>
              <a:t> 7’641.40 francs</a:t>
            </a:r>
            <a:r>
              <a:rPr lang="fr-CH" dirty="0">
                <a:highlight>
                  <a:srgbClr val="FFFF00"/>
                </a:highlight>
              </a:rPr>
              <a:t> </a:t>
            </a:r>
          </a:p>
        </p:txBody>
      </p:sp>
      <p:sp>
        <p:nvSpPr>
          <p:cNvPr id="36" name="Textplatzhalter 35"/>
          <p:cNvSpPr>
            <a:spLocks noGrp="1"/>
          </p:cNvSpPr>
          <p:nvPr>
            <p:ph type="body" sz="quarter" idx="18"/>
            <p:custDataLst>
              <p:tags r:id="rId3"/>
            </p:custDataLst>
          </p:nvPr>
        </p:nvSpPr>
        <p:spPr>
          <a:xfrm>
            <a:off x="457200" y="1916832"/>
            <a:ext cx="7931224" cy="4293483"/>
          </a:xfrm>
          <a:ln>
            <a:solidFill>
              <a:schemeClr val="bg1"/>
            </a:solidFill>
          </a:ln>
        </p:spPr>
        <p:txBody>
          <a:bodyPr/>
          <a:lstStyle/>
          <a:p>
            <a:pPr lvl="1"/>
            <a:r>
              <a:rPr lang="fr-FR" sz="1800" dirty="0">
                <a:latin typeface="Times New Roman" pitchFamily="18" charset="0"/>
                <a:cs typeface="Times New Roman" pitchFamily="18" charset="0"/>
              </a:rPr>
              <a:t>Le Secrétariat a également pour tâche de retranscrire les débats des sessions du Grand Conseil.</a:t>
            </a:r>
          </a:p>
          <a:p>
            <a:pPr lvl="1">
              <a:spcAft>
                <a:spcPts val="1200"/>
              </a:spcAft>
            </a:pPr>
            <a:r>
              <a:rPr lang="fr-FR" sz="1800" dirty="0">
                <a:latin typeface="Times New Roman" pitchFamily="18" charset="0"/>
                <a:cs typeface="Times New Roman" pitchFamily="18" charset="0"/>
              </a:rPr>
              <a:t>Les trois secrétaires parlementaires ont effectué les travaux de relecture et de correction de la retranscription. Ils assurent la publication des BGC.</a:t>
            </a:r>
          </a:p>
          <a:p>
            <a:pPr marL="717550" lvl="1" indent="-1588">
              <a:spcAft>
                <a:spcPts val="0"/>
              </a:spcAft>
              <a:buNone/>
              <a:tabLst>
                <a:tab pos="4933950" algn="l"/>
                <a:tab pos="6192838" algn="l"/>
              </a:tabLst>
            </a:pPr>
            <a:r>
              <a:rPr lang="fr-FR" sz="1600" dirty="0">
                <a:latin typeface="Times New Roman" pitchFamily="18" charset="0"/>
                <a:cs typeface="Times New Roman" pitchFamily="18" charset="0"/>
              </a:rPr>
              <a:t>		</a:t>
            </a:r>
            <a:r>
              <a:rPr lang="fr-FR" sz="1600" u="sng" dirty="0">
                <a:latin typeface="Times New Roman" pitchFamily="18" charset="0"/>
                <a:cs typeface="Times New Roman" pitchFamily="18" charset="0"/>
              </a:rPr>
              <a:t>Fr.</a:t>
            </a:r>
          </a:p>
          <a:p>
            <a:pPr marL="717550" lvl="1" indent="-1588">
              <a:spcAft>
                <a:spcPts val="0"/>
              </a:spcAft>
              <a:buNone/>
              <a:tabLst>
                <a:tab pos="5468938" algn="r"/>
                <a:tab pos="6192838" algn="l"/>
              </a:tabLst>
            </a:pPr>
            <a:r>
              <a:rPr lang="fr-FR" sz="1600" dirty="0">
                <a:latin typeface="Times New Roman" pitchFamily="18" charset="0"/>
                <a:cs typeface="Times New Roman" pitchFamily="18" charset="0"/>
              </a:rPr>
              <a:t>Impression (févr. 2022 – déc. 2022)	</a:t>
            </a:r>
            <a:r>
              <a:rPr lang="fr-FR" sz="1600" dirty="0">
                <a:solidFill>
                  <a:srgbClr val="FF0000"/>
                </a:solidFill>
                <a:latin typeface="Times New Roman" pitchFamily="18" charset="0"/>
                <a:cs typeface="Times New Roman" pitchFamily="18" charset="0"/>
              </a:rPr>
              <a:t> </a:t>
            </a:r>
            <a:r>
              <a:rPr lang="fr-FR" sz="1600" dirty="0">
                <a:solidFill>
                  <a:srgbClr val="333333"/>
                </a:solidFill>
                <a:latin typeface="Times New Roman" pitchFamily="18" charset="0"/>
                <a:cs typeface="Times New Roman" pitchFamily="18" charset="0"/>
              </a:rPr>
              <a:t>45’581.20</a:t>
            </a:r>
          </a:p>
          <a:p>
            <a:pPr marL="717550" lvl="1" indent="-1588">
              <a:spcAft>
                <a:spcPts val="0"/>
              </a:spcAft>
              <a:buNone/>
              <a:tabLst>
                <a:tab pos="5468938" algn="r"/>
                <a:tab pos="6192838" algn="l"/>
              </a:tabLst>
            </a:pPr>
            <a:r>
              <a:rPr lang="fr-FR" sz="1600" u="sng" dirty="0">
                <a:latin typeface="Times New Roman" pitchFamily="18" charset="0"/>
                <a:cs typeface="Times New Roman" pitchFamily="18" charset="0"/>
              </a:rPr>
              <a:t>Retranscription	  15’790.00 </a:t>
            </a:r>
            <a:endParaRPr lang="fr-FR" sz="1600" u="sng" dirty="0">
              <a:solidFill>
                <a:srgbClr val="FF0000"/>
              </a:solidFill>
              <a:latin typeface="Times New Roman" pitchFamily="18" charset="0"/>
              <a:cs typeface="Times New Roman" pitchFamily="18" charset="0"/>
            </a:endParaRPr>
          </a:p>
          <a:p>
            <a:pPr marL="717550" lvl="1" indent="-1588">
              <a:spcAft>
                <a:spcPts val="1200"/>
              </a:spcAft>
              <a:buNone/>
              <a:tabLst>
                <a:tab pos="5468938" algn="r"/>
                <a:tab pos="6192838" algn="l"/>
              </a:tabLst>
            </a:pPr>
            <a:r>
              <a:rPr lang="fr-FR" sz="1600" dirty="0">
                <a:latin typeface="Times New Roman" pitchFamily="18" charset="0"/>
                <a:cs typeface="Times New Roman" pitchFamily="18" charset="0"/>
              </a:rPr>
              <a:t>Total (8 BGC)*</a:t>
            </a:r>
            <a:r>
              <a:rPr lang="fr-FR" sz="1600" b="1" dirty="0">
                <a:latin typeface="Times New Roman" pitchFamily="18" charset="0"/>
                <a:cs typeface="Times New Roman" pitchFamily="18" charset="0"/>
              </a:rPr>
              <a:t>	</a:t>
            </a:r>
            <a:r>
              <a:rPr lang="fr-FR" sz="1600" dirty="0">
                <a:latin typeface="Times New Roman" pitchFamily="18" charset="0"/>
                <a:cs typeface="Times New Roman" pitchFamily="18" charset="0"/>
              </a:rPr>
              <a:t>61’371.20</a:t>
            </a:r>
            <a:endParaRPr lang="fr-FR" sz="1600" dirty="0">
              <a:highlight>
                <a:srgbClr val="FFFF00"/>
              </a:highlight>
              <a:latin typeface="Times New Roman" pitchFamily="18" charset="0"/>
              <a:cs typeface="Times New Roman" pitchFamily="18" charset="0"/>
            </a:endParaRPr>
          </a:p>
          <a:p>
            <a:pPr marL="717550" lvl="1" indent="-1588">
              <a:spcAft>
                <a:spcPts val="1200"/>
              </a:spcAft>
              <a:buNone/>
              <a:tabLst>
                <a:tab pos="5468938" algn="r"/>
                <a:tab pos="6192838" algn="l"/>
              </a:tabLst>
            </a:pPr>
            <a:endParaRPr lang="fr-FR" sz="1600" dirty="0">
              <a:latin typeface="Times New Roman" pitchFamily="18" charset="0"/>
              <a:cs typeface="Times New Roman" pitchFamily="18" charset="0"/>
            </a:endParaRPr>
          </a:p>
          <a:p>
            <a:pPr lvl="1"/>
            <a:r>
              <a:rPr lang="fr-FR" sz="1800" dirty="0">
                <a:solidFill>
                  <a:srgbClr val="333333"/>
                </a:solidFill>
                <a:latin typeface="Times New Roman" pitchFamily="18" charset="0"/>
                <a:cs typeface="Times New Roman" pitchFamily="18" charset="0"/>
              </a:rPr>
              <a:t>Nombre d’heures de saisie des </a:t>
            </a:r>
            <a:r>
              <a:rPr lang="fr-FR" sz="1800" dirty="0" err="1">
                <a:solidFill>
                  <a:srgbClr val="333333"/>
                </a:solidFill>
                <a:latin typeface="Times New Roman" pitchFamily="18" charset="0"/>
                <a:cs typeface="Times New Roman" pitchFamily="18" charset="0"/>
              </a:rPr>
              <a:t>retranscriptrices</a:t>
            </a:r>
            <a:r>
              <a:rPr lang="fr-FR" sz="1800" dirty="0">
                <a:solidFill>
                  <a:srgbClr val="333333"/>
                </a:solidFill>
                <a:latin typeface="Times New Roman" pitchFamily="18" charset="0"/>
                <a:cs typeface="Times New Roman" pitchFamily="18" charset="0"/>
              </a:rPr>
              <a:t> :</a:t>
            </a:r>
            <a:br>
              <a:rPr lang="fr-FR" sz="1800" dirty="0">
                <a:solidFill>
                  <a:srgbClr val="333333"/>
                </a:solidFill>
                <a:latin typeface="Times New Roman" pitchFamily="18" charset="0"/>
                <a:cs typeface="Times New Roman" pitchFamily="18" charset="0"/>
              </a:rPr>
            </a:br>
            <a:r>
              <a:rPr lang="fr-FR" sz="1800" dirty="0">
                <a:solidFill>
                  <a:srgbClr val="333333"/>
                </a:solidFill>
                <a:latin typeface="Times New Roman" pitchFamily="18" charset="0"/>
                <a:cs typeface="Times New Roman" pitchFamily="18" charset="0"/>
              </a:rPr>
              <a:t>438,6 heures </a:t>
            </a:r>
            <a:r>
              <a:rPr lang="fr-FR" sz="1800" dirty="0">
                <a:latin typeface="Times New Roman" pitchFamily="18" charset="0"/>
                <a:cs typeface="Times New Roman" pitchFamily="18" charset="0"/>
              </a:rPr>
              <a:t>= 0.2 EPT</a:t>
            </a:r>
          </a:p>
          <a:p>
            <a:pPr marL="0" lvl="1" indent="0">
              <a:buNone/>
            </a:pPr>
            <a:r>
              <a:rPr lang="fr-FR" sz="1400" spc="-20" dirty="0">
                <a:solidFill>
                  <a:srgbClr val="333333"/>
                </a:solidFill>
                <a:latin typeface="Times New Roman" pitchFamily="18" charset="0"/>
                <a:cs typeface="Times New Roman" pitchFamily="18" charset="0"/>
              </a:rPr>
              <a:t>* </a:t>
            </a:r>
            <a:r>
              <a:rPr lang="fr-FR" sz="1400" dirty="0">
                <a:solidFill>
                  <a:srgbClr val="333333"/>
                </a:solidFill>
                <a:latin typeface="Times New Roman" pitchFamily="18" charset="0"/>
                <a:cs typeface="Times New Roman" pitchFamily="18" charset="0"/>
              </a:rPr>
              <a:t>frais d’impression + paiement de la retranscription. La </a:t>
            </a:r>
            <a:r>
              <a:rPr lang="fr-FR" sz="1400" dirty="0">
                <a:latin typeface="Times New Roman" pitchFamily="18" charset="0"/>
                <a:cs typeface="Times New Roman" pitchFamily="18" charset="0"/>
              </a:rPr>
              <a:t>part de travail des secrétaires parlementaires n’est pas prise en compte.</a:t>
            </a:r>
            <a:endParaRPr lang="fr-CH" sz="14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7">
            <p14:nvContentPartPr>
              <p14:cNvPr id="21" name="Encre 20"/>
              <p14:cNvContentPartPr/>
              <p14:nvPr/>
            </p14:nvContentPartPr>
            <p14:xfrm>
              <a:off x="5163124" y="3565371"/>
              <a:ext cx="360" cy="360"/>
            </p14:xfrm>
          </p:contentPart>
        </mc:Choice>
        <mc:Fallback xmlns="">
          <p:pic>
            <p:nvPicPr>
              <p:cNvPr id="21" name="Encre 20"/>
              <p:cNvPicPr/>
              <p:nvPr/>
            </p:nvPicPr>
            <p:blipFill>
              <a:blip r:embed="rId15"/>
              <a:stretch>
                <a:fillRect/>
              </a:stretch>
            </p:blipFill>
            <p:spPr>
              <a:xfrm>
                <a:off x="5152684" y="3554931"/>
                <a:ext cx="21240" cy="21240"/>
              </a:xfrm>
              <a:prstGeom prst="rect">
                <a:avLst/>
              </a:prstGeom>
            </p:spPr>
          </p:pic>
        </mc:Fallback>
      </mc:AlternateContent>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76802"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idx="4294967295"/>
            <p:custDataLst>
              <p:tags r:id="rId1"/>
            </p:custDataLst>
          </p:nvPr>
        </p:nvSpPr>
        <p:spPr>
          <a:xfrm>
            <a:off x="457200" y="304800"/>
            <a:ext cx="8242298" cy="951970"/>
          </a:xfrm>
        </p:spPr>
        <p:txBody>
          <a:bodyPr/>
          <a:lstStyle/>
          <a:p>
            <a:r>
              <a:rPr lang="fr-CH" dirty="0">
                <a:latin typeface="Arial" charset="0"/>
              </a:rPr>
              <a:t>7. Instruments parlementaires </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2"/>
            </p:custDataLst>
          </p:nvPr>
        </p:nvSpPr>
        <p:spPr>
          <a:xfrm>
            <a:off x="457199" y="2708920"/>
            <a:ext cx="7931225" cy="2631490"/>
          </a:xfrm>
        </p:spPr>
        <p:txBody>
          <a:bodyPr/>
          <a:lstStyle/>
          <a:p>
            <a:endParaRPr lang="fr-FR" sz="1800" b="0" dirty="0">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r>
              <a:rPr lang="fr-FR" sz="1800" b="0" dirty="0">
                <a:latin typeface="Times New Roman" pitchFamily="18" charset="0"/>
                <a:cs typeface="Times New Roman" pitchFamily="18" charset="0"/>
              </a:rPr>
              <a:t>Le Secrétariat du Grand Conseil se charge de la réception, de l’enregistrement, du contrôle et des corrections des instruments parlementaires ainsi que de leur transmission au Conseil d’Etat, à l’exception des questions.</a:t>
            </a:r>
          </a:p>
          <a:p>
            <a:pPr marL="0" lvl="1" indent="0">
              <a:buClr>
                <a:srgbClr val="074EA1"/>
              </a:buClr>
              <a:buSzTx/>
              <a:buNone/>
            </a:pPr>
            <a:endParaRPr lang="fr-FR" sz="1800" b="0" dirty="0">
              <a:solidFill>
                <a:srgbClr val="7030A0"/>
              </a:solidFill>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3"/>
            </p:custDataLst>
          </p:nvPr>
        </p:nvSpPr>
        <p:spPr>
          <a:xfrm>
            <a:off x="454749" y="1256770"/>
            <a:ext cx="8242299" cy="1708160"/>
          </a:xfrm>
        </p:spPr>
        <p:txBody>
          <a:bodyPr/>
          <a:lstStyle/>
          <a:p>
            <a:r>
              <a:rPr lang="fr-CH" dirty="0">
                <a:solidFill>
                  <a:schemeClr val="bg1">
                    <a:lumMod val="50000"/>
                  </a:schemeClr>
                </a:solidFill>
              </a:rPr>
              <a:t>Déposés :</a:t>
            </a:r>
          </a:p>
          <a:p>
            <a:r>
              <a:rPr lang="fr-CH" dirty="0">
                <a:solidFill>
                  <a:schemeClr val="bg1">
                    <a:lumMod val="50000"/>
                  </a:schemeClr>
                </a:solidFill>
              </a:rPr>
              <a:t>35 motions (23) – 14 postulats (17) – 10 mandats (12) – </a:t>
            </a:r>
          </a:p>
          <a:p>
            <a:r>
              <a:rPr lang="fr-CH" dirty="0">
                <a:solidFill>
                  <a:schemeClr val="bg1">
                    <a:lumMod val="50000"/>
                  </a:schemeClr>
                </a:solidFill>
              </a:rPr>
              <a:t>1 initiative parlementaire (1) – 1 résolution (3) – </a:t>
            </a:r>
          </a:p>
          <a:p>
            <a:r>
              <a:rPr lang="fr-CH" dirty="0">
                <a:solidFill>
                  <a:schemeClr val="bg1">
                    <a:lumMod val="50000"/>
                  </a:schemeClr>
                </a:solidFill>
              </a:rPr>
              <a:t>4 requêtes (6)</a:t>
            </a: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pjuHAoqpEE6Bxwqs5SIp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zv9F4cP_kGSn5FYqxEQV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O6UP.R6lFUSHFqAieNpS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heme/theme1.xml><?xml version="1.0" encoding="utf-8"?>
<a:theme xmlns:a="http://schemas.openxmlformats.org/drawingml/2006/main" name="pp_etat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pp_etat_fribourg</Template>
  <TotalTime>0</TotalTime>
  <Words>2323</Words>
  <Application>Microsoft Office PowerPoint</Application>
  <PresentationFormat>Affichage à l'écran (4:3)</PresentationFormat>
  <Paragraphs>187</Paragraphs>
  <Slides>21</Slides>
  <Notes>21</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Lucida Grande</vt:lpstr>
      <vt:lpstr>Times New Roman</vt:lpstr>
      <vt:lpstr>pp_etat_fribourg</vt:lpstr>
      <vt:lpstr>Conception personnalisée</vt:lpstr>
      <vt:lpstr>think-cell Slide</vt:lpstr>
      <vt:lpstr>Compte rendu 2022 du Secrétariat du Grand Conseil —</vt:lpstr>
      <vt:lpstr>Sommaire —</vt:lpstr>
      <vt:lpstr>1. Personnel —</vt:lpstr>
      <vt:lpstr>2. Budget —</vt:lpstr>
      <vt:lpstr>3. Sessions —</vt:lpstr>
      <vt:lpstr>4. Bureau —</vt:lpstr>
      <vt:lpstr>5. Commissions —</vt:lpstr>
      <vt:lpstr>6. Bulletins du Grand Conseil (BGC) —</vt:lpstr>
      <vt:lpstr>7. Instruments parlementaires  —</vt:lpstr>
      <vt:lpstr>8. Motions populaires —</vt:lpstr>
      <vt:lpstr>9. Elections —</vt:lpstr>
      <vt:lpstr>10. Affaires courantes —</vt:lpstr>
      <vt:lpstr>11. Relations avec le Conseil d’Etat —</vt:lpstr>
      <vt:lpstr>12. Relations avec les médias —</vt:lpstr>
      <vt:lpstr>13. Linf, registre des intérêts et LFiPol     (transparence des revenus) —</vt:lpstr>
      <vt:lpstr>14. Informatica facit domus — </vt:lpstr>
      <vt:lpstr>15. Relations extérieures —</vt:lpstr>
      <vt:lpstr>16. Contrôle de gestion interparlementaire —</vt:lpstr>
      <vt:lpstr>17. Consultations interparlementaires —</vt:lpstr>
      <vt:lpstr>18. Manifestations —  </vt:lpstr>
      <vt:lpstr>19. Objectifs 2023 —</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Sylvie Barras</dc:creator>
  <cp:lastModifiedBy>Moret Anne</cp:lastModifiedBy>
  <cp:revision>1077</cp:revision>
  <cp:lastPrinted>2023-03-02T09:50:32Z</cp:lastPrinted>
  <dcterms:created xsi:type="dcterms:W3CDTF">2012-02-15T10:01:34Z</dcterms:created>
  <dcterms:modified xsi:type="dcterms:W3CDTF">2023-05-05T12:47:56Z</dcterms:modified>
</cp:coreProperties>
</file>