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22.xml" ContentType="application/vnd.openxmlformats-officedocument.presentationml.tags+xml"/>
  <Override PartName="/ppt/tags/tag123.xml" ContentType="application/vnd.openxmlformats-officedocument.presentationml.tags+xml"/>
  <Override PartName="/ppt/notesSlides/notesSlide1.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2.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3.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4.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5.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6.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7.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8.xml" ContentType="application/vnd.openxmlformats-officedocument.presentationml.notesSlide+xml"/>
  <Override PartName="/ppt/ink/ink1.xml" ContentType="application/inkml+xml"/>
  <Override PartName="/ppt/ink/ink2.xml" ContentType="application/inkml+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9.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10.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11.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notesSlides/notesSlide12.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notesSlides/notesSlide13.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notesSlides/notesSlide14.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notesSlides/notesSlide15.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notesSlides/notesSlide16.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notesSlides/notesSlide17.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notesSlides/notesSlide18.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notesSlides/notesSlide19.xml" ContentType="application/vnd.openxmlformats-officedocument.presentationml.notesSlide+xml"/>
  <Override PartName="/ppt/tags/tag169.xml" ContentType="application/vnd.openxmlformats-officedocument.presentationml.tags+xml"/>
  <Override PartName="/ppt/notesSlides/notesSlide20.xml" ContentType="application/vnd.openxmlformats-officedocument.presentationml.notesSlide+xml"/>
  <Override PartName="/ppt/tags/tag170.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Lst>
  <p:notesMasterIdLst>
    <p:notesMasterId r:id="rId24"/>
  </p:notesMasterIdLst>
  <p:handoutMasterIdLst>
    <p:handoutMasterId r:id="rId25"/>
  </p:handoutMasterIdLst>
  <p:sldIdLst>
    <p:sldId id="262" r:id="rId3"/>
    <p:sldId id="305" r:id="rId4"/>
    <p:sldId id="284" r:id="rId5"/>
    <p:sldId id="285" r:id="rId6"/>
    <p:sldId id="316" r:id="rId7"/>
    <p:sldId id="317" r:id="rId8"/>
    <p:sldId id="318" r:id="rId9"/>
    <p:sldId id="287" r:id="rId10"/>
    <p:sldId id="288" r:id="rId11"/>
    <p:sldId id="319" r:id="rId12"/>
    <p:sldId id="320" r:id="rId13"/>
    <p:sldId id="323" r:id="rId14"/>
    <p:sldId id="324" r:id="rId15"/>
    <p:sldId id="325" r:id="rId16"/>
    <p:sldId id="326" r:id="rId17"/>
    <p:sldId id="331" r:id="rId18"/>
    <p:sldId id="332" r:id="rId19"/>
    <p:sldId id="327" r:id="rId20"/>
    <p:sldId id="328" r:id="rId21"/>
    <p:sldId id="329" r:id="rId22"/>
    <p:sldId id="330" r:id="rId23"/>
  </p:sldIdLst>
  <p:sldSz cx="9144000" cy="6858000" type="screen4x3"/>
  <p:notesSz cx="6738938" cy="9869488"/>
  <p:custDataLst>
    <p:tags r:id="rId26"/>
  </p:custDataLst>
  <p:defaultTextStyle>
    <a:defPPr>
      <a:defRPr lang="de-DE"/>
    </a:defPPr>
    <a:lvl1pPr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1pPr>
    <a:lvl2pPr marL="4572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2pPr>
    <a:lvl3pPr marL="9144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3pPr>
    <a:lvl4pPr marL="13716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4pPr>
    <a:lvl5pPr marL="1828800" algn="ctr" defTabSz="457200" rtl="0" fontAlgn="base">
      <a:spcBef>
        <a:spcPct val="0"/>
      </a:spcBef>
      <a:spcAft>
        <a:spcPct val="0"/>
      </a:spcAft>
      <a:defRPr sz="2000" kern="1200">
        <a:solidFill>
          <a:schemeClr val="tx1"/>
        </a:solidFill>
        <a:latin typeface="Arial" charset="0"/>
        <a:ea typeface="ＭＳ Ｐゴシック" pitchFamily="-112" charset="-128"/>
        <a:cs typeface="+mn-cs"/>
      </a:defRPr>
    </a:lvl5pPr>
    <a:lvl6pPr marL="2286000" algn="l" defTabSz="914400" rtl="0" eaLnBrk="1" latinLnBrk="0" hangingPunct="1">
      <a:defRPr sz="2000" kern="1200">
        <a:solidFill>
          <a:schemeClr val="tx1"/>
        </a:solidFill>
        <a:latin typeface="Arial" charset="0"/>
        <a:ea typeface="ＭＳ Ｐゴシック" pitchFamily="-112" charset="-128"/>
        <a:cs typeface="+mn-cs"/>
      </a:defRPr>
    </a:lvl6pPr>
    <a:lvl7pPr marL="2743200" algn="l" defTabSz="914400" rtl="0" eaLnBrk="1" latinLnBrk="0" hangingPunct="1">
      <a:defRPr sz="2000" kern="1200">
        <a:solidFill>
          <a:schemeClr val="tx1"/>
        </a:solidFill>
        <a:latin typeface="Arial" charset="0"/>
        <a:ea typeface="ＭＳ Ｐゴシック" pitchFamily="-112" charset="-128"/>
        <a:cs typeface="+mn-cs"/>
      </a:defRPr>
    </a:lvl7pPr>
    <a:lvl8pPr marL="3200400" algn="l" defTabSz="914400" rtl="0" eaLnBrk="1" latinLnBrk="0" hangingPunct="1">
      <a:defRPr sz="2000" kern="1200">
        <a:solidFill>
          <a:schemeClr val="tx1"/>
        </a:solidFill>
        <a:latin typeface="Arial" charset="0"/>
        <a:ea typeface="ＭＳ Ｐゴシック" pitchFamily="-112" charset="-128"/>
        <a:cs typeface="+mn-cs"/>
      </a:defRPr>
    </a:lvl8pPr>
    <a:lvl9pPr marL="3657600" algn="l" defTabSz="914400" rtl="0" eaLnBrk="1" latinLnBrk="0" hangingPunct="1">
      <a:defRPr sz="2000" kern="1200">
        <a:solidFill>
          <a:schemeClr val="tx1"/>
        </a:solidFill>
        <a:latin typeface="Arial" charset="0"/>
        <a:ea typeface="ＭＳ Ｐゴシック" pitchFamily="-112" charset="-128"/>
        <a:cs typeface="+mn-cs"/>
      </a:defRPr>
    </a:lvl9pPr>
  </p:defaultTextStyle>
  <p:extLst>
    <p:ext uri="{EFAFB233-063F-42B5-8137-9DF3F51BA10A}">
      <p15:sldGuideLst xmlns:p15="http://schemas.microsoft.com/office/powerpoint/2012/main">
        <p15:guide id="1" orient="horz" pos="4110">
          <p15:clr>
            <a:srgbClr val="A4A3A4"/>
          </p15:clr>
        </p15:guide>
        <p15:guide id="2" orient="horz" pos="442">
          <p15:clr>
            <a:srgbClr val="A4A3A4"/>
          </p15:clr>
        </p15:guide>
        <p15:guide id="3" orient="horz" pos="1026">
          <p15:clr>
            <a:srgbClr val="A4A3A4"/>
          </p15:clr>
        </p15:guide>
        <p15:guide id="4" orient="horz">
          <p15:clr>
            <a:srgbClr val="A4A3A4"/>
          </p15:clr>
        </p15:guide>
        <p15:guide id="5" orient="horz" pos="197">
          <p15:clr>
            <a:srgbClr val="A4A3A4"/>
          </p15:clr>
        </p15:guide>
        <p15:guide id="6" orient="horz" pos="3786">
          <p15:clr>
            <a:srgbClr val="A4A3A4"/>
          </p15:clr>
        </p15:guide>
        <p15:guide id="7" pos="5489">
          <p15:clr>
            <a:srgbClr val="A4A3A4"/>
          </p15:clr>
        </p15:guide>
        <p15:guide id="8" pos="295">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to Schmid" initials="RS" lastIdx="6" clrIdx="0"/>
  <p:cmAuthor id="1" name="hayozmi" initials="hm" lastIdx="1" clrIdx="1"/>
  <p:cmAuthor id="2" name="Grosset Manuella" initials="GM" lastIdx="5" clrIdx="2"/>
  <p:cmAuthor id="3" name="Moret Anne" initials="MA" lastIdx="8" clrIdx="3">
    <p:extLst>
      <p:ext uri="{19B8F6BF-5375-455C-9EA6-DF929625EA0E}">
        <p15:presenceInfo xmlns:p15="http://schemas.microsoft.com/office/powerpoint/2012/main" userId="S-1-5-21-2057967664-228095481-798045042-137774" providerId="AD"/>
      </p:ext>
    </p:extLst>
  </p:cmAuthor>
  <p:cmAuthor id="4" name="Hayoz Mireille" initials="HM" lastIdx="4" clrIdx="4">
    <p:extLst>
      <p:ext uri="{19B8F6BF-5375-455C-9EA6-DF929625EA0E}">
        <p15:presenceInfo xmlns:p15="http://schemas.microsoft.com/office/powerpoint/2012/main" userId="S-1-5-21-2057967664-228095481-798045042-35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0000"/>
    <a:srgbClr val="BFDBFD"/>
    <a:srgbClr val="FF3300"/>
    <a:srgbClr val="0A74F4"/>
    <a:srgbClr val="002C77"/>
    <a:srgbClr val="00A0DB"/>
    <a:srgbClr val="AED1FC"/>
    <a:srgbClr val="A3CBFB"/>
    <a:srgbClr val="889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4611" autoAdjust="0"/>
  </p:normalViewPr>
  <p:slideViewPr>
    <p:cSldViewPr snapToObjects="1" showGuides="1">
      <p:cViewPr varScale="1">
        <p:scale>
          <a:sx n="108" d="100"/>
          <a:sy n="108" d="100"/>
        </p:scale>
        <p:origin x="1770" y="78"/>
      </p:cViewPr>
      <p:guideLst>
        <p:guide orient="horz" pos="4110"/>
        <p:guide orient="horz" pos="442"/>
        <p:guide orient="horz" pos="1026"/>
        <p:guide orient="horz"/>
        <p:guide orient="horz" pos="197"/>
        <p:guide orient="horz" pos="3786"/>
        <p:guide pos="5489"/>
        <p:guide pos="295"/>
      </p:guideLst>
    </p:cSldViewPr>
  </p:slideViewPr>
  <p:outlineViewPr>
    <p:cViewPr>
      <p:scale>
        <a:sx n="33" d="100"/>
        <a:sy n="33" d="100"/>
      </p:scale>
      <p:origin x="0" y="20856"/>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39" d="100"/>
          <a:sy n="39" d="100"/>
        </p:scale>
        <p:origin x="2587" y="53"/>
      </p:cViewPr>
      <p:guideLst>
        <p:guide orient="horz" pos="3109"/>
        <p:guide pos="212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20207" cy="493475"/>
          </a:xfrm>
          <a:prstGeom prst="rect">
            <a:avLst/>
          </a:prstGeom>
        </p:spPr>
        <p:txBody>
          <a:bodyPr vert="horz" lIns="90199" tIns="45098" rIns="90199" bIns="45098" rtlCol="0"/>
          <a:lstStyle>
            <a:lvl1pPr algn="l">
              <a:defRPr sz="1200"/>
            </a:lvl1pPr>
          </a:lstStyle>
          <a:p>
            <a:endParaRPr lang="fr-CH" dirty="0"/>
          </a:p>
        </p:txBody>
      </p:sp>
      <p:sp>
        <p:nvSpPr>
          <p:cNvPr id="3" name="Espace réservé de la date 2"/>
          <p:cNvSpPr>
            <a:spLocks noGrp="1"/>
          </p:cNvSpPr>
          <p:nvPr>
            <p:ph type="dt" sz="quarter" idx="1"/>
          </p:nvPr>
        </p:nvSpPr>
        <p:spPr>
          <a:xfrm>
            <a:off x="3817173" y="1"/>
            <a:ext cx="2920207" cy="493475"/>
          </a:xfrm>
          <a:prstGeom prst="rect">
            <a:avLst/>
          </a:prstGeom>
        </p:spPr>
        <p:txBody>
          <a:bodyPr vert="horz" lIns="90199" tIns="45098" rIns="90199" bIns="45098" rtlCol="0"/>
          <a:lstStyle>
            <a:lvl1pPr algn="r">
              <a:defRPr sz="1200"/>
            </a:lvl1pPr>
          </a:lstStyle>
          <a:p>
            <a:fld id="{8A9E92E0-BA7E-4FB3-B66A-7200D4290C10}" type="datetimeFigureOut">
              <a:rPr lang="fr-CH" smtClean="0"/>
              <a:pPr/>
              <a:t>28.04.2022</a:t>
            </a:fld>
            <a:endParaRPr lang="fr-CH" dirty="0"/>
          </a:p>
        </p:txBody>
      </p:sp>
      <p:sp>
        <p:nvSpPr>
          <p:cNvPr id="4" name="Espace réservé du pied de page 3"/>
          <p:cNvSpPr>
            <a:spLocks noGrp="1"/>
          </p:cNvSpPr>
          <p:nvPr>
            <p:ph type="ftr" sz="quarter" idx="2"/>
          </p:nvPr>
        </p:nvSpPr>
        <p:spPr>
          <a:xfrm>
            <a:off x="1" y="9374304"/>
            <a:ext cx="2920207" cy="493475"/>
          </a:xfrm>
          <a:prstGeom prst="rect">
            <a:avLst/>
          </a:prstGeom>
        </p:spPr>
        <p:txBody>
          <a:bodyPr vert="horz" lIns="90199" tIns="45098" rIns="90199" bIns="45098" rtlCol="0" anchor="b"/>
          <a:lstStyle>
            <a:lvl1pPr algn="l">
              <a:defRPr sz="1200"/>
            </a:lvl1pPr>
          </a:lstStyle>
          <a:p>
            <a:endParaRPr lang="fr-CH" dirty="0"/>
          </a:p>
        </p:txBody>
      </p:sp>
      <p:sp>
        <p:nvSpPr>
          <p:cNvPr id="5" name="Espace réservé du numéro de diapositive 4"/>
          <p:cNvSpPr>
            <a:spLocks noGrp="1"/>
          </p:cNvSpPr>
          <p:nvPr>
            <p:ph type="sldNum" sz="quarter" idx="3"/>
          </p:nvPr>
        </p:nvSpPr>
        <p:spPr>
          <a:xfrm>
            <a:off x="3817173" y="9374304"/>
            <a:ext cx="2920207" cy="493475"/>
          </a:xfrm>
          <a:prstGeom prst="rect">
            <a:avLst/>
          </a:prstGeom>
        </p:spPr>
        <p:txBody>
          <a:bodyPr vert="horz" lIns="90199" tIns="45098" rIns="90199" bIns="45098" rtlCol="0" anchor="b"/>
          <a:lstStyle>
            <a:lvl1pPr algn="r">
              <a:defRPr sz="1200"/>
            </a:lvl1pPr>
          </a:lstStyle>
          <a:p>
            <a:fld id="{38CBB414-5300-4C80-97AF-711A6ED602D4}" type="slidenum">
              <a:rPr lang="fr-CH" smtClean="0"/>
              <a:pPr/>
              <a:t>‹N°›</a:t>
            </a:fld>
            <a:endParaRPr lang="fr-CH" dirty="0"/>
          </a:p>
        </p:txBody>
      </p:sp>
    </p:spTree>
    <p:extLst>
      <p:ext uri="{BB962C8B-B14F-4D97-AF65-F5344CB8AC3E}">
        <p14:creationId xmlns:p14="http://schemas.microsoft.com/office/powerpoint/2010/main" val="1781474836"/>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0-05-01T07:07:33.990"/>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3243CEF9-2426-4748-85E3-BB8FBF889847}" emma:medium="tactile" emma:mode="ink">
          <msink:context xmlns:msink="http://schemas.microsoft.com/ink/2010/main" type="writingRegion" rotatedBoundingBox="14445,10134 14460,10134 14460,10149 14445,10149"/>
        </emma:interpretation>
      </emma:emma>
    </inkml:annotationXML>
    <inkml:traceGroup>
      <inkml:annotationXML>
        <emma:emma xmlns:emma="http://www.w3.org/2003/04/emma" version="1.0">
          <emma:interpretation id="{856432D3-5FE0-495D-B30D-EAC973BAD16A}" emma:medium="tactile" emma:mode="ink">
            <msink:context xmlns:msink="http://schemas.microsoft.com/ink/2010/main" type="paragraph" rotatedBoundingBox="14445,10134 14460,10134 14460,10149 14445,10149" alignmentLevel="1"/>
          </emma:interpretation>
        </emma:emma>
      </inkml:annotationXML>
      <inkml:traceGroup>
        <inkml:annotationXML>
          <emma:emma xmlns:emma="http://www.w3.org/2003/04/emma" version="1.0">
            <emma:interpretation id="{AA58DCD0-72A5-40A0-9B78-0BDA697B47A3}" emma:medium="tactile" emma:mode="ink">
              <msink:context xmlns:msink="http://schemas.microsoft.com/ink/2010/main" type="line" rotatedBoundingBox="14445,10134 14460,10134 14460,10149 14445,10149"/>
            </emma:interpretation>
          </emma:emma>
        </inkml:annotationXML>
        <inkml:traceGroup>
          <inkml:annotationXML>
            <emma:emma xmlns:emma="http://www.w3.org/2003/04/emma" version="1.0">
              <emma:interpretation id="{075DCD05-5945-4A72-81D7-2904477C69BF}" emma:medium="tactile" emma:mode="ink">
                <msink:context xmlns:msink="http://schemas.microsoft.com/ink/2010/main" type="inkWord" rotatedBoundingBox="14445,10134 14460,10134 14460,10149 14445,10149"/>
              </emma:interpretation>
              <emma:one-of disjunction-type="recognition" id="oneOf0">
                <emma:interpretation id="interp0" emma:lang="" emma:confidence="0">
                  <emma:literal>Ë</emma:literal>
                </emma:interpretation>
                <emma:interpretation id="interp1" emma:lang="" emma:confidence="0">
                  <emma:literal>ë</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f</emma:literal>
                </emma:interpretation>
              </emma:one-of>
            </emma:emma>
          </inkml:annotationXML>
          <inkml:trace contextRef="#ctx0" brushRef="#br0">0 0 0</inkml:trace>
          <inkml:trace contextRef="#ctx0" brushRef="#br0" timeOffset="216.8">0 0 0</inkml:trace>
          <inkml:trace contextRef="#ctx0" brushRef="#br0" timeOffset="-191.83">0 0 0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2.06897" units="1/cm"/>
          <inkml:channelProperty channel="T" name="resolution" value="1" units="1/dev"/>
        </inkml:channelProperties>
      </inkml:inkSource>
      <inkml:timestamp xml:id="ts0" timeString="2020-05-01T07:07:40.375"/>
    </inkml:context>
    <inkml:brush xml:id="br0">
      <inkml:brushProperty name="width" value="0.05833" units="cm"/>
      <inkml:brushProperty name="height" value="0.05833"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20207" cy="493475"/>
          </a:xfrm>
          <a:prstGeom prst="rect">
            <a:avLst/>
          </a:prstGeom>
        </p:spPr>
        <p:txBody>
          <a:bodyPr vert="horz" wrap="square" lIns="90199" tIns="45098" rIns="90199" bIns="45098" numCol="1" anchor="t" anchorCtr="0" compatLnSpc="1">
            <a:prstTxWarp prst="textNoShape">
              <a:avLst/>
            </a:prstTxWarp>
          </a:bodyPr>
          <a:lstStyle>
            <a:lvl1pPr algn="l">
              <a:defRPr sz="1200">
                <a:latin typeface="Calibri" pitchFamily="34" charset="0"/>
              </a:defRPr>
            </a:lvl1pPr>
          </a:lstStyle>
          <a:p>
            <a:endParaRPr lang="fr-CH" dirty="0"/>
          </a:p>
        </p:txBody>
      </p:sp>
      <p:sp>
        <p:nvSpPr>
          <p:cNvPr id="3" name="Datumsplatzhalter 2"/>
          <p:cNvSpPr>
            <a:spLocks noGrp="1"/>
          </p:cNvSpPr>
          <p:nvPr>
            <p:ph type="dt" idx="1"/>
          </p:nvPr>
        </p:nvSpPr>
        <p:spPr>
          <a:xfrm>
            <a:off x="3817173" y="1"/>
            <a:ext cx="2920207" cy="493475"/>
          </a:xfrm>
          <a:prstGeom prst="rect">
            <a:avLst/>
          </a:prstGeom>
        </p:spPr>
        <p:txBody>
          <a:bodyPr vert="horz" wrap="square" lIns="90199" tIns="45098" rIns="90199" bIns="45098" numCol="1" anchor="t" anchorCtr="0" compatLnSpc="1">
            <a:prstTxWarp prst="textNoShape">
              <a:avLst/>
            </a:prstTxWarp>
          </a:bodyPr>
          <a:lstStyle>
            <a:lvl1pPr algn="r">
              <a:defRPr sz="1200">
                <a:latin typeface="Calibri" pitchFamily="34" charset="0"/>
              </a:defRPr>
            </a:lvl1pPr>
          </a:lstStyle>
          <a:p>
            <a:fld id="{E032694F-FD2E-45AC-9D43-536C462D8729}" type="datetime1">
              <a:rPr lang="fr-CH" smtClean="0"/>
              <a:pPr/>
              <a:t>28.04.2022</a:t>
            </a:fld>
            <a:endParaRPr lang="fr-CH" dirty="0"/>
          </a:p>
        </p:txBody>
      </p:sp>
      <p:sp>
        <p:nvSpPr>
          <p:cNvPr id="4" name="Folienbildplatzhalter 3"/>
          <p:cNvSpPr>
            <a:spLocks noGrp="1" noRot="1" noChangeAspect="1"/>
          </p:cNvSpPr>
          <p:nvPr>
            <p:ph type="sldImg" idx="2"/>
          </p:nvPr>
        </p:nvSpPr>
        <p:spPr>
          <a:xfrm>
            <a:off x="903288" y="741363"/>
            <a:ext cx="4932362" cy="3700462"/>
          </a:xfrm>
          <a:prstGeom prst="rect">
            <a:avLst/>
          </a:prstGeom>
          <a:noFill/>
          <a:ln w="12700">
            <a:solidFill>
              <a:prstClr val="black"/>
            </a:solidFill>
          </a:ln>
        </p:spPr>
        <p:txBody>
          <a:bodyPr vert="horz" wrap="square" lIns="90199" tIns="45098" rIns="90199" bIns="45098" numCol="1" anchor="ctr" anchorCtr="0" compatLnSpc="1">
            <a:prstTxWarp prst="textNoShape">
              <a:avLst/>
            </a:prstTxWarp>
          </a:bodyPr>
          <a:lstStyle/>
          <a:p>
            <a:pPr lvl="0"/>
            <a:endParaRPr lang="en-GB" dirty="0"/>
          </a:p>
        </p:txBody>
      </p:sp>
      <p:sp>
        <p:nvSpPr>
          <p:cNvPr id="5" name="Notizenplatzhalter 4"/>
          <p:cNvSpPr>
            <a:spLocks noGrp="1"/>
          </p:cNvSpPr>
          <p:nvPr>
            <p:ph type="body" sz="quarter" idx="3"/>
          </p:nvPr>
        </p:nvSpPr>
        <p:spPr>
          <a:xfrm>
            <a:off x="673894" y="4688010"/>
            <a:ext cx="5391150" cy="4441269"/>
          </a:xfrm>
          <a:prstGeom prst="rect">
            <a:avLst/>
          </a:prstGeom>
        </p:spPr>
        <p:txBody>
          <a:bodyPr vert="horz" wrap="square" lIns="90199" tIns="45098" rIns="90199" bIns="45098" numCol="1" anchor="t" anchorCtr="0" compatLnSpc="1">
            <a:prstTxWarp prst="textNoShape">
              <a:avLst/>
            </a:prstTxWarp>
            <a:normAutofit/>
          </a:bodyPr>
          <a:lstStyle/>
          <a:p>
            <a:pPr lvl="0"/>
            <a:r>
              <a:rPr lang="fr-CH"/>
              <a:t>Textmasterformate durch Klicken bearbeiten</a:t>
            </a:r>
          </a:p>
          <a:p>
            <a:pPr lvl="1"/>
            <a:r>
              <a:rPr lang="fr-CH"/>
              <a:t>Zweite Ebene</a:t>
            </a:r>
          </a:p>
          <a:p>
            <a:pPr lvl="2"/>
            <a:r>
              <a:rPr lang="fr-CH"/>
              <a:t>Dritte Ebene</a:t>
            </a:r>
          </a:p>
          <a:p>
            <a:pPr lvl="3"/>
            <a:r>
              <a:rPr lang="fr-CH"/>
              <a:t>Vierte Ebene</a:t>
            </a:r>
          </a:p>
          <a:p>
            <a:pPr lvl="4"/>
            <a:r>
              <a:rPr lang="fr-CH"/>
              <a:t>Fünfte Ebene</a:t>
            </a:r>
          </a:p>
        </p:txBody>
      </p:sp>
      <p:sp>
        <p:nvSpPr>
          <p:cNvPr id="6" name="Fußzeilenplatzhalter 5"/>
          <p:cNvSpPr>
            <a:spLocks noGrp="1"/>
          </p:cNvSpPr>
          <p:nvPr>
            <p:ph type="ftr" sz="quarter" idx="4"/>
          </p:nvPr>
        </p:nvSpPr>
        <p:spPr>
          <a:xfrm>
            <a:off x="1" y="9374304"/>
            <a:ext cx="2920207" cy="493475"/>
          </a:xfrm>
          <a:prstGeom prst="rect">
            <a:avLst/>
          </a:prstGeom>
        </p:spPr>
        <p:txBody>
          <a:bodyPr vert="horz" wrap="square" lIns="90199" tIns="45098" rIns="90199" bIns="45098" numCol="1" anchor="b" anchorCtr="0" compatLnSpc="1">
            <a:prstTxWarp prst="textNoShape">
              <a:avLst/>
            </a:prstTxWarp>
          </a:bodyPr>
          <a:lstStyle>
            <a:lvl1pPr algn="l">
              <a:defRPr sz="1200">
                <a:latin typeface="Calibri" pitchFamily="34" charset="0"/>
              </a:defRPr>
            </a:lvl1pPr>
          </a:lstStyle>
          <a:p>
            <a:endParaRPr lang="fr-CH" dirty="0"/>
          </a:p>
        </p:txBody>
      </p:sp>
      <p:sp>
        <p:nvSpPr>
          <p:cNvPr id="7" name="Foliennummernplatzhalter 6"/>
          <p:cNvSpPr>
            <a:spLocks noGrp="1"/>
          </p:cNvSpPr>
          <p:nvPr>
            <p:ph type="sldNum" sz="quarter" idx="5"/>
          </p:nvPr>
        </p:nvSpPr>
        <p:spPr>
          <a:xfrm>
            <a:off x="3817173" y="9374304"/>
            <a:ext cx="2920207" cy="493475"/>
          </a:xfrm>
          <a:prstGeom prst="rect">
            <a:avLst/>
          </a:prstGeom>
        </p:spPr>
        <p:txBody>
          <a:bodyPr vert="horz" wrap="square" lIns="90199" tIns="45098" rIns="90199" bIns="45098" numCol="1" anchor="b" anchorCtr="0" compatLnSpc="1">
            <a:prstTxWarp prst="textNoShape">
              <a:avLst/>
            </a:prstTxWarp>
          </a:bodyPr>
          <a:lstStyle>
            <a:lvl1pPr algn="r">
              <a:defRPr sz="1200">
                <a:latin typeface="Calibri" pitchFamily="34" charset="0"/>
              </a:defRPr>
            </a:lvl1pPr>
          </a:lstStyle>
          <a:p>
            <a:fld id="{C1870A02-3A71-4083-BCC0-4D14A98E74AD}" type="slidenum">
              <a:rPr lang="fr-CH" smtClean="0"/>
              <a:pPr/>
              <a:t>‹N°›</a:t>
            </a:fld>
            <a:endParaRPr lang="fr-CH" dirty="0"/>
          </a:p>
        </p:txBody>
      </p:sp>
    </p:spTree>
    <p:extLst>
      <p:ext uri="{BB962C8B-B14F-4D97-AF65-F5344CB8AC3E}">
        <p14:creationId xmlns:p14="http://schemas.microsoft.com/office/powerpoint/2010/main" val="42393178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p:cNvSpPr>
          <p:nvPr>
            <p:ph type="sldImg"/>
          </p:nvPr>
        </p:nvSpPr>
        <p:spPr bwMode="auto">
          <a:noFill/>
          <a:ln>
            <a:solidFill>
              <a:srgbClr val="000000"/>
            </a:solidFill>
            <a:miter lim="800000"/>
            <a:headEnd/>
            <a:tailEnd/>
          </a:ln>
        </p:spPr>
      </p:sp>
      <p:sp>
        <p:nvSpPr>
          <p:cNvPr id="10243" name="Notizenplatzhalter 2"/>
          <p:cNvSpPr>
            <a:spLocks noGrp="1"/>
          </p:cNvSpPr>
          <p:nvPr>
            <p:ph type="body" idx="1"/>
          </p:nvPr>
        </p:nvSpPr>
        <p:spPr bwMode="auto">
          <a:noFill/>
        </p:spPr>
        <p:txBody>
          <a:bodyPr/>
          <a:lstStyle/>
          <a:p>
            <a:pPr eaLnBrk="1" hangingPunct="1">
              <a:spcBef>
                <a:spcPct val="0"/>
              </a:spcBef>
            </a:pPr>
            <a:endParaRPr lang="fr-CH" dirty="0"/>
          </a:p>
        </p:txBody>
      </p:sp>
      <p:sp>
        <p:nvSpPr>
          <p:cNvPr id="10244" name="Foliennummernplatzhalter 3"/>
          <p:cNvSpPr>
            <a:spLocks noGrp="1"/>
          </p:cNvSpPr>
          <p:nvPr>
            <p:ph type="sldNum" sz="quarter" idx="5"/>
          </p:nvPr>
        </p:nvSpPr>
        <p:spPr bwMode="auto">
          <a:noFill/>
          <a:ln>
            <a:miter lim="800000"/>
            <a:headEnd/>
            <a:tailEnd/>
          </a:ln>
        </p:spPr>
        <p:txBody>
          <a:bodyPr/>
          <a:lstStyle/>
          <a:p>
            <a:fld id="{B0049294-DB17-4029-A513-C1869F63CAA3}" type="slidenum">
              <a:rPr lang="fr-CH" smtClean="0"/>
              <a:pPr/>
              <a:t>1</a:t>
            </a:fld>
            <a:endParaRPr lang="fr-CH" dirty="0"/>
          </a:p>
        </p:txBody>
      </p:sp>
      <p:sp>
        <p:nvSpPr>
          <p:cNvPr id="2" name="Espace réservé du pied de page 1"/>
          <p:cNvSpPr>
            <a:spLocks noGrp="1"/>
          </p:cNvSpPr>
          <p:nvPr>
            <p:ph type="ftr" sz="quarter" idx="10"/>
          </p:nvPr>
        </p:nvSpPr>
        <p:spPr/>
        <p:txBody>
          <a:bodyPr/>
          <a:lstStyle/>
          <a:p>
            <a:endParaRPr lang="fr-CH"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10</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11</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12</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13</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14</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15</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16</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17</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18</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19</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2</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20</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21</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3</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4</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5</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6</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7</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8</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fr-CH" dirty="0"/>
          </a:p>
        </p:txBody>
      </p:sp>
      <p:sp>
        <p:nvSpPr>
          <p:cNvPr id="4" name="Foliennummernplatzhalter 3"/>
          <p:cNvSpPr>
            <a:spLocks noGrp="1"/>
          </p:cNvSpPr>
          <p:nvPr>
            <p:ph type="sldNum" sz="quarter" idx="10"/>
          </p:nvPr>
        </p:nvSpPr>
        <p:spPr/>
        <p:txBody>
          <a:bodyPr/>
          <a:lstStyle/>
          <a:p>
            <a:fld id="{C1870A02-3A71-4083-BCC0-4D14A98E74AD}" type="slidenum">
              <a:rPr lang="fr-CH" smtClean="0"/>
              <a:pPr/>
              <a:t>9</a:t>
            </a:fld>
            <a:endParaRPr lang="fr-CH" dirty="0"/>
          </a:p>
        </p:txBody>
      </p:sp>
      <p:sp>
        <p:nvSpPr>
          <p:cNvPr id="5" name="Espace réservé du pied de page 4"/>
          <p:cNvSpPr>
            <a:spLocks noGrp="1"/>
          </p:cNvSpPr>
          <p:nvPr>
            <p:ph type="ftr" sz="quarter" idx="11"/>
          </p:nvPr>
        </p:nvSpPr>
        <p:spPr/>
        <p:txBody>
          <a:bodyPr/>
          <a:lstStyle/>
          <a:p>
            <a:endParaRPr lang="fr-CH"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2.jpeg"/><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slideMaster" Target="../slideMasters/slideMaster1.xml"/><Relationship Id="rId4" Type="http://schemas.openxmlformats.org/officeDocument/2006/relationships/tags" Target="../tags/tag60.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tags" Target="../tags/tag72.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tags" Target="../tags/tag71.xml"/><Relationship Id="rId17" Type="http://schemas.openxmlformats.org/officeDocument/2006/relationships/oleObject" Target="../embeddings/oleObject13.bin"/><Relationship Id="rId2" Type="http://schemas.openxmlformats.org/officeDocument/2006/relationships/tags" Target="../tags/tag61.xml"/><Relationship Id="rId16" Type="http://schemas.openxmlformats.org/officeDocument/2006/relationships/slideMaster" Target="../slideMasters/slideMaster1.xml"/><Relationship Id="rId1" Type="http://schemas.openxmlformats.org/officeDocument/2006/relationships/vmlDrawing" Target="../drawings/vmlDrawing13.vml"/><Relationship Id="rId6" Type="http://schemas.openxmlformats.org/officeDocument/2006/relationships/tags" Target="../tags/tag65.xml"/><Relationship Id="rId11" Type="http://schemas.openxmlformats.org/officeDocument/2006/relationships/tags" Target="../tags/tag70.xml"/><Relationship Id="rId5" Type="http://schemas.openxmlformats.org/officeDocument/2006/relationships/tags" Target="../tags/tag64.xml"/><Relationship Id="rId15" Type="http://schemas.openxmlformats.org/officeDocument/2006/relationships/tags" Target="../tags/tag74.xml"/><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tags" Target="../tags/tag73.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tags" Target="../tags/tag86.xml"/><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tags" Target="../tags/tag85.xml"/><Relationship Id="rId2" Type="http://schemas.openxmlformats.org/officeDocument/2006/relationships/tags" Target="../tags/tag75.xml"/><Relationship Id="rId1" Type="http://schemas.openxmlformats.org/officeDocument/2006/relationships/vmlDrawing" Target="../drawings/vmlDrawing14.vml"/><Relationship Id="rId6" Type="http://schemas.openxmlformats.org/officeDocument/2006/relationships/tags" Target="../tags/tag79.xml"/><Relationship Id="rId11" Type="http://schemas.openxmlformats.org/officeDocument/2006/relationships/tags" Target="../tags/tag84.xml"/><Relationship Id="rId5" Type="http://schemas.openxmlformats.org/officeDocument/2006/relationships/tags" Target="../tags/tag78.xml"/><Relationship Id="rId15" Type="http://schemas.openxmlformats.org/officeDocument/2006/relationships/oleObject" Target="../embeddings/oleObject14.bin"/><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oleObject" Target="../embeddings/oleObject15.bin"/><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slideMaster" Target="../slideMasters/slideMaster1.xml"/><Relationship Id="rId2" Type="http://schemas.openxmlformats.org/officeDocument/2006/relationships/tags" Target="../tags/tag87.xml"/><Relationship Id="rId1" Type="http://schemas.openxmlformats.org/officeDocument/2006/relationships/vmlDrawing" Target="../drawings/vmlDrawing15.vml"/><Relationship Id="rId6" Type="http://schemas.openxmlformats.org/officeDocument/2006/relationships/tags" Target="../tags/tag91.xml"/><Relationship Id="rId11" Type="http://schemas.openxmlformats.org/officeDocument/2006/relationships/tags" Target="../tags/tag96.xml"/><Relationship Id="rId5" Type="http://schemas.openxmlformats.org/officeDocument/2006/relationships/tags" Target="../tags/tag90.xml"/><Relationship Id="rId10" Type="http://schemas.openxmlformats.org/officeDocument/2006/relationships/tags" Target="../tags/tag95.xml"/><Relationship Id="rId4" Type="http://schemas.openxmlformats.org/officeDocument/2006/relationships/tags" Target="../tags/tag89.xml"/><Relationship Id="rId9" Type="http://schemas.openxmlformats.org/officeDocument/2006/relationships/tags" Target="../tags/tag94.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03.xml"/><Relationship Id="rId3" Type="http://schemas.openxmlformats.org/officeDocument/2006/relationships/tags" Target="../tags/tag98.xml"/><Relationship Id="rId7" Type="http://schemas.openxmlformats.org/officeDocument/2006/relationships/tags" Target="../tags/tag102.xml"/><Relationship Id="rId2" Type="http://schemas.openxmlformats.org/officeDocument/2006/relationships/tags" Target="../tags/tag97.xml"/><Relationship Id="rId1" Type="http://schemas.openxmlformats.org/officeDocument/2006/relationships/vmlDrawing" Target="../drawings/vmlDrawing16.vml"/><Relationship Id="rId6" Type="http://schemas.openxmlformats.org/officeDocument/2006/relationships/tags" Target="../tags/tag101.xml"/><Relationship Id="rId11" Type="http://schemas.openxmlformats.org/officeDocument/2006/relationships/oleObject" Target="../embeddings/oleObject16.bin"/><Relationship Id="rId5" Type="http://schemas.openxmlformats.org/officeDocument/2006/relationships/tags" Target="../tags/tag100.xml"/><Relationship Id="rId10" Type="http://schemas.openxmlformats.org/officeDocument/2006/relationships/slideMaster" Target="../slideMasters/slideMaster1.xml"/><Relationship Id="rId4" Type="http://schemas.openxmlformats.org/officeDocument/2006/relationships/tags" Target="../tags/tag99.xml"/><Relationship Id="rId9" Type="http://schemas.openxmlformats.org/officeDocument/2006/relationships/tags" Target="../tags/tag104.xml"/></Relationships>
</file>

<file path=ppt/slideLayouts/_rels/slideLayout1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06.xml"/><Relationship Id="rId7" Type="http://schemas.openxmlformats.org/officeDocument/2006/relationships/tags" Target="../tags/tag110.xml"/><Relationship Id="rId2" Type="http://schemas.openxmlformats.org/officeDocument/2006/relationships/tags" Target="../tags/tag105.xml"/><Relationship Id="rId1" Type="http://schemas.openxmlformats.org/officeDocument/2006/relationships/vmlDrawing" Target="../drawings/vmlDrawing17.v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9" Type="http://schemas.openxmlformats.org/officeDocument/2006/relationships/oleObject" Target="../embeddings/oleObject17.bin"/></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slideMaster" Target="../slideMasters/slideMaster1.xm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tags" Target="../tags/tag121.xml"/><Relationship Id="rId2" Type="http://schemas.openxmlformats.org/officeDocument/2006/relationships/tags" Target="../tags/tag111.xml"/><Relationship Id="rId1" Type="http://schemas.openxmlformats.org/officeDocument/2006/relationships/vmlDrawing" Target="../drawings/vmlDrawing18.vml"/><Relationship Id="rId6" Type="http://schemas.openxmlformats.org/officeDocument/2006/relationships/tags" Target="../tags/tag115.xml"/><Relationship Id="rId11" Type="http://schemas.openxmlformats.org/officeDocument/2006/relationships/tags" Target="../tags/tag120.xml"/><Relationship Id="rId5" Type="http://schemas.openxmlformats.org/officeDocument/2006/relationships/tags" Target="../tags/tag114.xm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oleObject" Target="../embeddings/oleObject18.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Master" Target="../slideMasters/slideMaster1.xml"/><Relationship Id="rId4" Type="http://schemas.openxmlformats.org/officeDocument/2006/relationships/tags" Target="../tags/tag16.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vmlDrawing" Target="../drawings/vmlDrawing7.v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9"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vmlDrawing" Target="../drawings/vmlDrawing8.v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9"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18" Type="http://schemas.openxmlformats.org/officeDocument/2006/relationships/tags" Target="../tags/tag45.xml"/><Relationship Id="rId3" Type="http://schemas.openxmlformats.org/officeDocument/2006/relationships/tags" Target="../tags/tag30.xml"/><Relationship Id="rId21" Type="http://schemas.openxmlformats.org/officeDocument/2006/relationships/tags" Target="../tags/tag48.xml"/><Relationship Id="rId7" Type="http://schemas.openxmlformats.org/officeDocument/2006/relationships/tags" Target="../tags/tag34.xml"/><Relationship Id="rId12" Type="http://schemas.openxmlformats.org/officeDocument/2006/relationships/tags" Target="../tags/tag39.xml"/><Relationship Id="rId17" Type="http://schemas.openxmlformats.org/officeDocument/2006/relationships/tags" Target="../tags/tag44.xml"/><Relationship Id="rId25" Type="http://schemas.openxmlformats.org/officeDocument/2006/relationships/oleObject" Target="../embeddings/oleObject9.bin"/><Relationship Id="rId2" Type="http://schemas.openxmlformats.org/officeDocument/2006/relationships/tags" Target="../tags/tag29.xml"/><Relationship Id="rId16" Type="http://schemas.openxmlformats.org/officeDocument/2006/relationships/tags" Target="../tags/tag43.xml"/><Relationship Id="rId20" Type="http://schemas.openxmlformats.org/officeDocument/2006/relationships/tags" Target="../tags/tag47.xml"/><Relationship Id="rId1" Type="http://schemas.openxmlformats.org/officeDocument/2006/relationships/vmlDrawing" Target="../drawings/vmlDrawing9.vml"/><Relationship Id="rId6" Type="http://schemas.openxmlformats.org/officeDocument/2006/relationships/tags" Target="../tags/tag33.xml"/><Relationship Id="rId11" Type="http://schemas.openxmlformats.org/officeDocument/2006/relationships/tags" Target="../tags/tag38.xml"/><Relationship Id="rId24" Type="http://schemas.openxmlformats.org/officeDocument/2006/relationships/slideMaster" Target="../slideMasters/slideMaster1.xml"/><Relationship Id="rId5" Type="http://schemas.openxmlformats.org/officeDocument/2006/relationships/tags" Target="../tags/tag32.xml"/><Relationship Id="rId15" Type="http://schemas.openxmlformats.org/officeDocument/2006/relationships/tags" Target="../tags/tag42.xml"/><Relationship Id="rId23" Type="http://schemas.openxmlformats.org/officeDocument/2006/relationships/tags" Target="../tags/tag50.xml"/><Relationship Id="rId10" Type="http://schemas.openxmlformats.org/officeDocument/2006/relationships/tags" Target="../tags/tag37.xml"/><Relationship Id="rId19" Type="http://schemas.openxmlformats.org/officeDocument/2006/relationships/tags" Target="../tags/tag46.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 Id="rId22" Type="http://schemas.openxmlformats.org/officeDocument/2006/relationships/tags" Target="../tags/tag49.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oleObject" Target="../embeddings/oleObject10.bin"/><Relationship Id="rId2" Type="http://schemas.openxmlformats.org/officeDocument/2006/relationships/tags" Target="../tags/tag51.xml"/><Relationship Id="rId1" Type="http://schemas.openxmlformats.org/officeDocument/2006/relationships/vmlDrawing" Target="../drawings/vmlDrawing10.v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graphicFrame>
        <p:nvGraphicFramePr>
          <p:cNvPr id="11" name="Objekt 1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39" name="think-cell Slide" r:id="rId6" imgW="0" imgH="0" progId="">
                  <p:embed/>
                </p:oleObj>
              </mc:Choice>
              <mc:Fallback>
                <p:oleObj name="think-cell Slide" r:id="rId6" imgW="0" imgH="0" progId="">
                  <p:embed/>
                  <p:pic>
                    <p:nvPicPr>
                      <p:cNvPr id="0" name="Rectangle 14"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6" name="Title Placeholder 1"/>
          <p:cNvSpPr>
            <a:spLocks noGrp="1"/>
          </p:cNvSpPr>
          <p:nvPr>
            <p:ph type="ctrTitle" hasCustomPrompt="1"/>
            <p:custDataLst>
              <p:tags r:id="rId2"/>
            </p:custDataLst>
          </p:nvPr>
        </p:nvSpPr>
        <p:spPr>
          <a:xfrm>
            <a:off x="455613" y="1548000"/>
            <a:ext cx="8289925" cy="948978"/>
          </a:xfrm>
        </p:spPr>
        <p:txBody>
          <a:bodyPr/>
          <a:lstStyle>
            <a:lvl1pPr>
              <a:lnSpc>
                <a:spcPts val="3700"/>
              </a:lnSpc>
              <a:defRPr sz="3200" smtClean="0">
                <a:latin typeface="Arial" charset="0"/>
              </a:defRPr>
            </a:lvl1pPr>
          </a:lstStyle>
          <a:p>
            <a:r>
              <a:rPr lang="fr-CH" dirty="0"/>
              <a:t>Cliquer pour insérer un titre</a:t>
            </a:r>
            <a:br>
              <a:rPr lang="fr-CH" dirty="0"/>
            </a:br>
            <a:r>
              <a:rPr lang="fr-CH" dirty="0"/>
              <a:t>—</a:t>
            </a:r>
          </a:p>
        </p:txBody>
      </p:sp>
      <p:sp>
        <p:nvSpPr>
          <p:cNvPr id="44037" name="Text Placeholder 2"/>
          <p:cNvSpPr>
            <a:spLocks noGrp="1"/>
          </p:cNvSpPr>
          <p:nvPr>
            <p:ph type="subTitle" idx="1" hasCustomPrompt="1"/>
            <p:custDataLst>
              <p:tags r:id="rId3"/>
            </p:custDataLst>
          </p:nvPr>
        </p:nvSpPr>
        <p:spPr>
          <a:xfrm>
            <a:off x="455613" y="3564000"/>
            <a:ext cx="8289925" cy="274638"/>
          </a:xfrm>
        </p:spPr>
        <p:txBody>
          <a:bodyPr/>
          <a:lstStyle>
            <a:lvl1pPr>
              <a:defRPr sz="1800" smtClean="0">
                <a:latin typeface="Arial" charset="0"/>
              </a:defRPr>
            </a:lvl1pPr>
          </a:lstStyle>
          <a:p>
            <a:r>
              <a:rPr lang="fr-CH" dirty="0"/>
              <a:t>Cliquer pour insérer un sous-titre</a:t>
            </a:r>
          </a:p>
        </p:txBody>
      </p:sp>
      <p:cxnSp>
        <p:nvCxnSpPr>
          <p:cNvPr id="8" name="Straight Connector 7"/>
          <p:cNvCxnSpPr/>
          <p:nvPr userDrawn="1">
            <p:custDataLst>
              <p:tags r:id="rId4"/>
            </p:custDataLst>
          </p:nvPr>
        </p:nvCxnSpPr>
        <p:spPr>
          <a:xfrm>
            <a:off x="450000" y="1263600"/>
            <a:ext cx="8244000"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2" name="Image 11" descr="logo_gc_100.jpg"/>
          <p:cNvPicPr>
            <a:picLocks noChangeAspect="1"/>
          </p:cNvPicPr>
          <p:nvPr userDrawn="1"/>
        </p:nvPicPr>
        <p:blipFill>
          <a:blip r:embed="rId7"/>
          <a:stretch>
            <a:fillRect/>
          </a:stretch>
        </p:blipFill>
        <p:spPr>
          <a:xfrm>
            <a:off x="468000" y="414000"/>
            <a:ext cx="1901952" cy="4724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ayout Foto Querforma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355"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Bildplatzhalter 10"/>
          <p:cNvSpPr>
            <a:spLocks noGrp="1"/>
          </p:cNvSpPr>
          <p:nvPr>
            <p:ph type="pic" sz="quarter" idx="14"/>
            <p:custDataLst>
              <p:tags r:id="rId2"/>
            </p:custDataLst>
          </p:nvPr>
        </p:nvSpPr>
        <p:spPr>
          <a:xfrm>
            <a:off x="457199" y="1766400"/>
            <a:ext cx="8242301" cy="307777"/>
          </a:xfrm>
        </p:spPr>
        <p:txBody>
          <a:bodyPr/>
          <a:lstStyle/>
          <a:p>
            <a:r>
              <a:rPr lang="fr-FR" dirty="0"/>
              <a:t>Cliquez sur l'icône pour ajouter une image</a:t>
            </a:r>
            <a:endParaRPr lang="fr-CH" dirty="0"/>
          </a:p>
        </p:txBody>
      </p:sp>
      <p:sp>
        <p:nvSpPr>
          <p:cNvPr id="2" name="Titel 1"/>
          <p:cNvSpPr>
            <a:spLocks noGrp="1"/>
          </p:cNvSpPr>
          <p:nvPr>
            <p:ph type="title" hasCustomPrompt="1"/>
            <p:custDataLst>
              <p:tags r:id="rId3"/>
            </p:custDataLst>
          </p:nvPr>
        </p:nvSpPr>
        <p:spPr>
          <a:xfrm>
            <a:off x="457200" y="304800"/>
            <a:ext cx="8242300" cy="984885"/>
          </a:xfrm>
        </p:spPr>
        <p:txBody>
          <a:bodyPr/>
          <a:lstStyle>
            <a:lvl1pPr>
              <a:defRPr/>
            </a:lvl1pPr>
          </a:lstStyle>
          <a:p>
            <a:r>
              <a:rPr lang="fr-CH"/>
              <a:t>Titel bearbeiten</a:t>
            </a:r>
            <a:br>
              <a:rPr lang="fr-CH"/>
            </a:br>
            <a:r>
              <a:rPr lang="fr-CH"/>
              <a:t>—</a:t>
            </a:r>
            <a:endParaRPr lang="fr-CH" dirty="0"/>
          </a:p>
        </p:txBody>
      </p:sp>
      <p:sp>
        <p:nvSpPr>
          <p:cNvPr id="10" name="Textplatzhalter 9"/>
          <p:cNvSpPr>
            <a:spLocks noGrp="1"/>
          </p:cNvSpPr>
          <p:nvPr>
            <p:ph type="body" sz="quarter" idx="13" hasCustomPrompt="1"/>
            <p:custDataLst>
              <p:tags r:id="rId4"/>
            </p:custDataLst>
          </p:nvPr>
        </p:nvSpPr>
        <p:spPr>
          <a:xfrm>
            <a:off x="457200" y="1327200"/>
            <a:ext cx="8242300" cy="369332"/>
          </a:xfrm>
        </p:spPr>
        <p:txBody>
          <a:bodyPr wrap="square">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zwei Bil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a:t>Cliquez pour modifier le style du titre</a:t>
            </a:r>
            <a:endParaRPr lang="en-US"/>
          </a:p>
        </p:txBody>
      </p:sp>
      <p:sp>
        <p:nvSpPr>
          <p:cNvPr id="4" name="Bildplatzhalter 3"/>
          <p:cNvSpPr>
            <a:spLocks noGrp="1"/>
          </p:cNvSpPr>
          <p:nvPr>
            <p:ph type="pic" sz="quarter" idx="10"/>
          </p:nvPr>
        </p:nvSpPr>
        <p:spPr>
          <a:xfrm>
            <a:off x="457200" y="1371600"/>
            <a:ext cx="4032000" cy="4644000"/>
          </a:xfrm>
        </p:spPr>
        <p:txBody>
          <a:bodyPr/>
          <a:lstStyle/>
          <a:p>
            <a:r>
              <a:rPr lang="fr-FR" dirty="0"/>
              <a:t>Cliquez sur l'icône pour ajouter une image</a:t>
            </a:r>
            <a:endParaRPr lang="en-US" dirty="0"/>
          </a:p>
        </p:txBody>
      </p:sp>
      <p:sp>
        <p:nvSpPr>
          <p:cNvPr id="5" name="Bildplatzhalter 3"/>
          <p:cNvSpPr>
            <a:spLocks noGrp="1"/>
          </p:cNvSpPr>
          <p:nvPr>
            <p:ph type="pic" sz="quarter" idx="11"/>
          </p:nvPr>
        </p:nvSpPr>
        <p:spPr>
          <a:xfrm>
            <a:off x="4667500" y="1371600"/>
            <a:ext cx="4032000" cy="4644000"/>
          </a:xfrm>
        </p:spPr>
        <p:txBody>
          <a:bodyPr/>
          <a:lstStyle/>
          <a:p>
            <a:r>
              <a:rPr lang="fr-FR" dirty="0"/>
              <a:t>Cliquez sur l'icône pour ajouter une image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Grafik">
    <p:spTree>
      <p:nvGrpSpPr>
        <p:cNvPr id="1" name=""/>
        <p:cNvGrpSpPr/>
        <p:nvPr/>
      </p:nvGrpSpPr>
      <p:grpSpPr>
        <a:xfrm>
          <a:off x="0" y="0"/>
          <a:ext cx="0" cy="0"/>
          <a:chOff x="0" y="0"/>
          <a:chExt cx="0" cy="0"/>
        </a:xfrm>
      </p:grpSpPr>
      <p:graphicFrame>
        <p:nvGraphicFramePr>
          <p:cNvPr id="6" name="Objekt 5"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379"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84885"/>
          </a:xfrm>
        </p:spPr>
        <p:txBody>
          <a:bodyPr/>
          <a:lstStyle>
            <a:lvl1pPr>
              <a:defRPr/>
            </a:lvl1pPr>
          </a:lstStyle>
          <a:p>
            <a:r>
              <a:rPr lang="fr-CH"/>
              <a:t>Titel bearbeiten</a:t>
            </a:r>
            <a:br>
              <a:rPr lang="fr-CH"/>
            </a:br>
            <a:r>
              <a:rPr lang="fr-CH"/>
              <a:t>—</a:t>
            </a:r>
            <a:endParaRPr lang="fr-CH" dirty="0"/>
          </a:p>
        </p:txBody>
      </p:sp>
      <p:sp>
        <p:nvSpPr>
          <p:cNvPr id="8" name="Textplatzhalter 7"/>
          <p:cNvSpPr>
            <a:spLocks noGrp="1"/>
          </p:cNvSpPr>
          <p:nvPr>
            <p:ph type="body" sz="quarter" idx="12"/>
            <p:custDataLst>
              <p:tags r:id="rId3"/>
            </p:custDataLst>
          </p:nvPr>
        </p:nvSpPr>
        <p:spPr>
          <a:xfrm>
            <a:off x="457200" y="2407920"/>
            <a:ext cx="8242300" cy="1846659"/>
          </a:xfrm>
        </p:spPr>
        <p:txBody>
          <a:bodyPr wrap="square">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11" name="Textplatzhalter 9"/>
          <p:cNvSpPr>
            <a:spLocks noGrp="1"/>
          </p:cNvSpPr>
          <p:nvPr>
            <p:ph type="body" sz="quarter" idx="13" hasCustomPrompt="1"/>
            <p:custDataLst>
              <p:tags r:id="rId4"/>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Prozess 6er">
    <p:spTree>
      <p:nvGrpSpPr>
        <p:cNvPr id="1" name=""/>
        <p:cNvGrpSpPr/>
        <p:nvPr/>
      </p:nvGrpSpPr>
      <p:grpSpPr>
        <a:xfrm>
          <a:off x="0" y="0"/>
          <a:ext cx="0" cy="0"/>
          <a:chOff x="0" y="0"/>
          <a:chExt cx="0" cy="0"/>
        </a:xfrm>
      </p:grpSpPr>
      <p:graphicFrame>
        <p:nvGraphicFramePr>
          <p:cNvPr id="27" name="Objekt 26"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403" name="think-cell Slide" r:id="rId17" imgW="0" imgH="0" progId="">
                  <p:embed/>
                </p:oleObj>
              </mc:Choice>
              <mc:Fallback>
                <p:oleObj name="think-cell Slide" r:id="rId17"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84885"/>
          </a:xfrm>
        </p:spPr>
        <p:txBody>
          <a:bodyPr/>
          <a:lstStyle>
            <a:lvl1pPr>
              <a:defRPr/>
            </a:lvl1pPr>
          </a:lstStyle>
          <a:p>
            <a:r>
              <a:rPr lang="fr-CH"/>
              <a:t>Titel bearbeiten</a:t>
            </a:r>
            <a:br>
              <a:rPr lang="fr-CH"/>
            </a:br>
            <a:r>
              <a:rPr lang="fr-CH"/>
              <a:t>—</a:t>
            </a:r>
            <a:endParaRPr lang="fr-CH" dirty="0"/>
          </a:p>
        </p:txBody>
      </p:sp>
      <p:sp>
        <p:nvSpPr>
          <p:cNvPr id="8" name="Textplatzhalter 7"/>
          <p:cNvSpPr>
            <a:spLocks noGrp="1"/>
          </p:cNvSpPr>
          <p:nvPr>
            <p:ph type="body" sz="quarter" idx="12" hasCustomPrompt="1"/>
            <p:custDataLst>
              <p:tags r:id="rId3"/>
            </p:custDataLst>
          </p:nvPr>
        </p:nvSpPr>
        <p:spPr>
          <a:xfrm>
            <a:off x="573226" y="2373243"/>
            <a:ext cx="1260000" cy="307777"/>
          </a:xfrm>
        </p:spPr>
        <p:txBody>
          <a:bodyPr wrap="square">
            <a:spAutoFit/>
          </a:bodyPr>
          <a:lstStyle>
            <a:lvl1pPr>
              <a:defRPr b="1"/>
            </a:lvl1pPr>
          </a:lstStyle>
          <a:p>
            <a:pPr lvl="0"/>
            <a:r>
              <a:rPr lang="fr-CH"/>
              <a:t>Titel</a:t>
            </a:r>
            <a:endParaRPr lang="fr-CH" dirty="0"/>
          </a:p>
        </p:txBody>
      </p:sp>
      <p:sp>
        <p:nvSpPr>
          <p:cNvPr id="15" name="Textplatzhalter 7"/>
          <p:cNvSpPr>
            <a:spLocks noGrp="1"/>
          </p:cNvSpPr>
          <p:nvPr>
            <p:ph type="body" sz="quarter" idx="14"/>
            <p:custDataLst>
              <p:tags r:id="rId4"/>
            </p:custDataLst>
          </p:nvPr>
        </p:nvSpPr>
        <p:spPr>
          <a:xfrm>
            <a:off x="573226" y="3113577"/>
            <a:ext cx="1260000" cy="1538883"/>
          </a:xfrm>
        </p:spPr>
        <p:txBody>
          <a:bodyPr wrap="square">
            <a:spAutoFit/>
          </a:bodyPr>
          <a:lstStyle>
            <a:lvl1pPr>
              <a:defRPr/>
            </a:lvl1pPr>
          </a:lstStyle>
          <a:p>
            <a:pPr lvl="0"/>
            <a:r>
              <a:rPr lang="fr-FR"/>
              <a:t>Cliquez pour modifier les styles du texte du masque</a:t>
            </a:r>
          </a:p>
        </p:txBody>
      </p:sp>
      <p:sp>
        <p:nvSpPr>
          <p:cNvPr id="16" name="Textplatzhalter 7"/>
          <p:cNvSpPr>
            <a:spLocks noGrp="1"/>
          </p:cNvSpPr>
          <p:nvPr>
            <p:ph type="body" sz="quarter" idx="15" hasCustomPrompt="1"/>
            <p:custDataLst>
              <p:tags r:id="rId5"/>
            </p:custDataLst>
          </p:nvPr>
        </p:nvSpPr>
        <p:spPr>
          <a:xfrm>
            <a:off x="2032186" y="2373243"/>
            <a:ext cx="1260000" cy="307777"/>
          </a:xfrm>
        </p:spPr>
        <p:txBody>
          <a:bodyPr wrap="square">
            <a:spAutoFit/>
          </a:bodyPr>
          <a:lstStyle>
            <a:lvl1pPr>
              <a:defRPr b="1"/>
            </a:lvl1pPr>
          </a:lstStyle>
          <a:p>
            <a:pPr lvl="0"/>
            <a:r>
              <a:rPr lang="fr-CH" dirty="0"/>
              <a:t>Titel</a:t>
            </a:r>
          </a:p>
        </p:txBody>
      </p:sp>
      <p:sp>
        <p:nvSpPr>
          <p:cNvPr id="17" name="Textplatzhalter 7"/>
          <p:cNvSpPr>
            <a:spLocks noGrp="1"/>
          </p:cNvSpPr>
          <p:nvPr>
            <p:ph type="body" sz="quarter" idx="16" hasCustomPrompt="1"/>
            <p:custDataLst>
              <p:tags r:id="rId6"/>
            </p:custDataLst>
          </p:nvPr>
        </p:nvSpPr>
        <p:spPr>
          <a:xfrm>
            <a:off x="2032186" y="3113577"/>
            <a:ext cx="1260000" cy="307777"/>
          </a:xfrm>
        </p:spPr>
        <p:txBody>
          <a:bodyPr wrap="square">
            <a:spAutoFit/>
          </a:bodyPr>
          <a:lstStyle>
            <a:lvl1pPr>
              <a:defRPr b="0"/>
            </a:lvl1pPr>
          </a:lstStyle>
          <a:p>
            <a:pPr lvl="0"/>
            <a:r>
              <a:rPr lang="fr-CH" dirty="0" err="1"/>
              <a:t>Titel</a:t>
            </a:r>
            <a:endParaRPr lang="fr-CH" dirty="0"/>
          </a:p>
        </p:txBody>
      </p:sp>
      <p:sp>
        <p:nvSpPr>
          <p:cNvPr id="18" name="Textplatzhalter 7"/>
          <p:cNvSpPr>
            <a:spLocks noGrp="1"/>
          </p:cNvSpPr>
          <p:nvPr>
            <p:ph type="body" sz="quarter" idx="17" hasCustomPrompt="1"/>
            <p:custDataLst>
              <p:tags r:id="rId7"/>
            </p:custDataLst>
          </p:nvPr>
        </p:nvSpPr>
        <p:spPr>
          <a:xfrm>
            <a:off x="3363702" y="2373243"/>
            <a:ext cx="1260000" cy="307777"/>
          </a:xfrm>
        </p:spPr>
        <p:txBody>
          <a:bodyPr wrap="square">
            <a:spAutoFit/>
          </a:bodyPr>
          <a:lstStyle>
            <a:lvl1pPr>
              <a:defRPr b="1"/>
            </a:lvl1pPr>
          </a:lstStyle>
          <a:p>
            <a:pPr lvl="0"/>
            <a:r>
              <a:rPr lang="fr-CH" dirty="0"/>
              <a:t>Titel</a:t>
            </a:r>
          </a:p>
        </p:txBody>
      </p:sp>
      <p:sp>
        <p:nvSpPr>
          <p:cNvPr id="19" name="Textplatzhalter 7"/>
          <p:cNvSpPr>
            <a:spLocks noGrp="1"/>
          </p:cNvSpPr>
          <p:nvPr>
            <p:ph type="body" sz="quarter" idx="18" hasCustomPrompt="1"/>
            <p:custDataLst>
              <p:tags r:id="rId8"/>
            </p:custDataLst>
          </p:nvPr>
        </p:nvSpPr>
        <p:spPr>
          <a:xfrm>
            <a:off x="3363702" y="3113577"/>
            <a:ext cx="1260000" cy="307777"/>
          </a:xfrm>
        </p:spPr>
        <p:txBody>
          <a:bodyPr wrap="square">
            <a:spAutoFit/>
          </a:bodyPr>
          <a:lstStyle>
            <a:lvl1pPr>
              <a:defRPr b="0"/>
            </a:lvl1pPr>
          </a:lstStyle>
          <a:p>
            <a:pPr lvl="0"/>
            <a:r>
              <a:rPr lang="fr-CH" dirty="0"/>
              <a:t>Titel</a:t>
            </a:r>
          </a:p>
        </p:txBody>
      </p:sp>
      <p:sp>
        <p:nvSpPr>
          <p:cNvPr id="20" name="Textplatzhalter 7"/>
          <p:cNvSpPr>
            <a:spLocks noGrp="1"/>
          </p:cNvSpPr>
          <p:nvPr>
            <p:ph type="body" sz="quarter" idx="19" hasCustomPrompt="1"/>
            <p:custDataLst>
              <p:tags r:id="rId9"/>
            </p:custDataLst>
          </p:nvPr>
        </p:nvSpPr>
        <p:spPr>
          <a:xfrm>
            <a:off x="4695218" y="2373243"/>
            <a:ext cx="1260000" cy="307777"/>
          </a:xfrm>
        </p:spPr>
        <p:txBody>
          <a:bodyPr wrap="square">
            <a:spAutoFit/>
          </a:bodyPr>
          <a:lstStyle>
            <a:lvl1pPr>
              <a:defRPr b="1"/>
            </a:lvl1pPr>
          </a:lstStyle>
          <a:p>
            <a:pPr lvl="0"/>
            <a:r>
              <a:rPr lang="fr-CH" dirty="0"/>
              <a:t>Titel</a:t>
            </a:r>
          </a:p>
        </p:txBody>
      </p:sp>
      <p:sp>
        <p:nvSpPr>
          <p:cNvPr id="21" name="Textplatzhalter 7"/>
          <p:cNvSpPr>
            <a:spLocks noGrp="1"/>
          </p:cNvSpPr>
          <p:nvPr>
            <p:ph type="body" sz="quarter" idx="20" hasCustomPrompt="1"/>
            <p:custDataLst>
              <p:tags r:id="rId10"/>
            </p:custDataLst>
          </p:nvPr>
        </p:nvSpPr>
        <p:spPr>
          <a:xfrm>
            <a:off x="4695218" y="3113577"/>
            <a:ext cx="1260000" cy="307777"/>
          </a:xfrm>
        </p:spPr>
        <p:txBody>
          <a:bodyPr wrap="square">
            <a:spAutoFit/>
          </a:bodyPr>
          <a:lstStyle>
            <a:lvl1pPr>
              <a:defRPr b="0"/>
            </a:lvl1pPr>
          </a:lstStyle>
          <a:p>
            <a:pPr lvl="0"/>
            <a:r>
              <a:rPr lang="fr-CH"/>
              <a:t>Titel</a:t>
            </a:r>
            <a:endParaRPr lang="fr-CH" dirty="0"/>
          </a:p>
        </p:txBody>
      </p:sp>
      <p:sp>
        <p:nvSpPr>
          <p:cNvPr id="22" name="Textplatzhalter 7"/>
          <p:cNvSpPr>
            <a:spLocks noGrp="1"/>
          </p:cNvSpPr>
          <p:nvPr>
            <p:ph type="body" sz="quarter" idx="21" hasCustomPrompt="1"/>
            <p:custDataLst>
              <p:tags r:id="rId11"/>
            </p:custDataLst>
          </p:nvPr>
        </p:nvSpPr>
        <p:spPr>
          <a:xfrm>
            <a:off x="6026733" y="2373243"/>
            <a:ext cx="1260000" cy="307777"/>
          </a:xfrm>
        </p:spPr>
        <p:txBody>
          <a:bodyPr wrap="square">
            <a:spAutoFit/>
          </a:bodyPr>
          <a:lstStyle>
            <a:lvl1pPr>
              <a:defRPr b="1"/>
            </a:lvl1pPr>
          </a:lstStyle>
          <a:p>
            <a:pPr lvl="0"/>
            <a:r>
              <a:rPr lang="fr-CH" dirty="0"/>
              <a:t>Titel</a:t>
            </a:r>
          </a:p>
        </p:txBody>
      </p:sp>
      <p:sp>
        <p:nvSpPr>
          <p:cNvPr id="23" name="Textplatzhalter 7"/>
          <p:cNvSpPr>
            <a:spLocks noGrp="1"/>
          </p:cNvSpPr>
          <p:nvPr>
            <p:ph type="body" sz="quarter" idx="22" hasCustomPrompt="1"/>
            <p:custDataLst>
              <p:tags r:id="rId12"/>
            </p:custDataLst>
          </p:nvPr>
        </p:nvSpPr>
        <p:spPr>
          <a:xfrm>
            <a:off x="6026733" y="3113577"/>
            <a:ext cx="1260000" cy="307777"/>
          </a:xfrm>
        </p:spPr>
        <p:txBody>
          <a:bodyPr wrap="square">
            <a:spAutoFit/>
          </a:bodyPr>
          <a:lstStyle>
            <a:lvl1pPr>
              <a:defRPr b="0"/>
            </a:lvl1pPr>
          </a:lstStyle>
          <a:p>
            <a:pPr lvl="0"/>
            <a:r>
              <a:rPr lang="fr-CH" dirty="0"/>
              <a:t>Titel</a:t>
            </a:r>
          </a:p>
        </p:txBody>
      </p:sp>
      <p:sp>
        <p:nvSpPr>
          <p:cNvPr id="24" name="Textplatzhalter 7"/>
          <p:cNvSpPr>
            <a:spLocks noGrp="1"/>
          </p:cNvSpPr>
          <p:nvPr>
            <p:ph type="body" sz="quarter" idx="23" hasCustomPrompt="1"/>
            <p:custDataLst>
              <p:tags r:id="rId13"/>
            </p:custDataLst>
          </p:nvPr>
        </p:nvSpPr>
        <p:spPr>
          <a:xfrm>
            <a:off x="7358248" y="2373243"/>
            <a:ext cx="1260000" cy="307777"/>
          </a:xfrm>
        </p:spPr>
        <p:txBody>
          <a:bodyPr wrap="square">
            <a:spAutoFit/>
          </a:bodyPr>
          <a:lstStyle>
            <a:lvl1pPr>
              <a:defRPr b="1"/>
            </a:lvl1pPr>
          </a:lstStyle>
          <a:p>
            <a:pPr lvl="0"/>
            <a:r>
              <a:rPr lang="fr-CH"/>
              <a:t>Titel</a:t>
            </a:r>
            <a:endParaRPr lang="fr-CH" dirty="0"/>
          </a:p>
        </p:txBody>
      </p:sp>
      <p:sp>
        <p:nvSpPr>
          <p:cNvPr id="25" name="Textplatzhalter 7"/>
          <p:cNvSpPr>
            <a:spLocks noGrp="1"/>
          </p:cNvSpPr>
          <p:nvPr>
            <p:ph type="body" sz="quarter" idx="24" hasCustomPrompt="1"/>
            <p:custDataLst>
              <p:tags r:id="rId14"/>
            </p:custDataLst>
          </p:nvPr>
        </p:nvSpPr>
        <p:spPr>
          <a:xfrm>
            <a:off x="7358248" y="3113577"/>
            <a:ext cx="1260000" cy="307777"/>
          </a:xfrm>
        </p:spPr>
        <p:txBody>
          <a:bodyPr wrap="square">
            <a:spAutoFit/>
          </a:bodyPr>
          <a:lstStyle>
            <a:lvl1pPr>
              <a:defRPr b="0"/>
            </a:lvl1pPr>
          </a:lstStyle>
          <a:p>
            <a:pPr lvl="0"/>
            <a:r>
              <a:rPr lang="fr-CH" dirty="0"/>
              <a:t>Titel</a:t>
            </a:r>
          </a:p>
        </p:txBody>
      </p:sp>
      <p:sp>
        <p:nvSpPr>
          <p:cNvPr id="28" name="Textplatzhalter 9"/>
          <p:cNvSpPr>
            <a:spLocks noGrp="1"/>
          </p:cNvSpPr>
          <p:nvPr>
            <p:ph type="body" sz="quarter" idx="13" hasCustomPrompt="1"/>
            <p:custDataLst>
              <p:tags r:id="rId15"/>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Prozess 5er">
    <p:spTree>
      <p:nvGrpSpPr>
        <p:cNvPr id="1" name=""/>
        <p:cNvGrpSpPr/>
        <p:nvPr/>
      </p:nvGrpSpPr>
      <p:grpSpPr>
        <a:xfrm>
          <a:off x="0" y="0"/>
          <a:ext cx="0" cy="0"/>
          <a:chOff x="0" y="0"/>
          <a:chExt cx="0" cy="0"/>
        </a:xfrm>
      </p:grpSpPr>
      <p:graphicFrame>
        <p:nvGraphicFramePr>
          <p:cNvPr id="31" name="Objekt 3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4427" name="think-cell Slide" r:id="rId15" imgW="0" imgH="0" progId="">
                  <p:embed/>
                </p:oleObj>
              </mc:Choice>
              <mc:Fallback>
                <p:oleObj name="think-cell Slide" r:id="rId15"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2"/>
            </p:custDataLst>
          </p:nvPr>
        </p:nvSpPr>
        <p:spPr>
          <a:xfrm>
            <a:off x="573226" y="2373243"/>
            <a:ext cx="1512000" cy="307777"/>
          </a:xfrm>
        </p:spPr>
        <p:txBody>
          <a:bodyPr wrap="square">
            <a:spAutoFit/>
          </a:bodyPr>
          <a:lstStyle>
            <a:lvl1pPr>
              <a:defRPr b="1"/>
            </a:lvl1pPr>
          </a:lstStyle>
          <a:p>
            <a:pPr lvl="0"/>
            <a:r>
              <a:rPr lang="fr-CH"/>
              <a:t>Titel</a:t>
            </a:r>
            <a:endParaRPr lang="fr-CH" dirty="0"/>
          </a:p>
        </p:txBody>
      </p:sp>
      <p:sp>
        <p:nvSpPr>
          <p:cNvPr id="15" name="Textplatzhalter 7"/>
          <p:cNvSpPr>
            <a:spLocks noGrp="1"/>
          </p:cNvSpPr>
          <p:nvPr>
            <p:ph type="body" sz="quarter" idx="14"/>
            <p:custDataLst>
              <p:tags r:id="rId3"/>
            </p:custDataLst>
          </p:nvPr>
        </p:nvSpPr>
        <p:spPr>
          <a:xfrm>
            <a:off x="573226" y="3113577"/>
            <a:ext cx="1519237" cy="1231106"/>
          </a:xfrm>
        </p:spPr>
        <p:txBody>
          <a:bodyPr wrap="square">
            <a:spAutoFit/>
          </a:bodyPr>
          <a:lstStyle>
            <a:lvl1pPr>
              <a:defRPr/>
            </a:lvl1pPr>
          </a:lstStyle>
          <a:p>
            <a:pPr lvl="0"/>
            <a:r>
              <a:rPr lang="fr-FR"/>
              <a:t>Cliquez pour modifier les styles du texte du masque</a:t>
            </a:r>
          </a:p>
        </p:txBody>
      </p:sp>
      <p:sp>
        <p:nvSpPr>
          <p:cNvPr id="18" name="Textplatzhalter 7"/>
          <p:cNvSpPr>
            <a:spLocks noGrp="1"/>
          </p:cNvSpPr>
          <p:nvPr>
            <p:ph type="body" sz="quarter" idx="17" hasCustomPrompt="1"/>
            <p:custDataLst>
              <p:tags r:id="rId4"/>
            </p:custDataLst>
          </p:nvPr>
        </p:nvSpPr>
        <p:spPr>
          <a:xfrm>
            <a:off x="2307236" y="2373243"/>
            <a:ext cx="1512000" cy="307777"/>
          </a:xfrm>
        </p:spPr>
        <p:txBody>
          <a:bodyPr wrap="square">
            <a:spAutoFit/>
          </a:bodyPr>
          <a:lstStyle>
            <a:lvl1pPr>
              <a:defRPr b="1"/>
            </a:lvl1pPr>
          </a:lstStyle>
          <a:p>
            <a:pPr lvl="0"/>
            <a:r>
              <a:rPr lang="fr-CH" dirty="0"/>
              <a:t>Titel</a:t>
            </a:r>
          </a:p>
        </p:txBody>
      </p:sp>
      <p:sp>
        <p:nvSpPr>
          <p:cNvPr id="19" name="Textplatzhalter 7"/>
          <p:cNvSpPr>
            <a:spLocks noGrp="1"/>
          </p:cNvSpPr>
          <p:nvPr>
            <p:ph type="body" sz="quarter" idx="18" hasCustomPrompt="1"/>
            <p:custDataLst>
              <p:tags r:id="rId5"/>
            </p:custDataLst>
          </p:nvPr>
        </p:nvSpPr>
        <p:spPr>
          <a:xfrm>
            <a:off x="2307236" y="3113577"/>
            <a:ext cx="1512000" cy="307777"/>
          </a:xfrm>
        </p:spPr>
        <p:txBody>
          <a:bodyPr wrap="square">
            <a:spAutoFit/>
          </a:bodyPr>
          <a:lstStyle>
            <a:lvl1pPr>
              <a:defRPr b="0"/>
            </a:lvl1pPr>
          </a:lstStyle>
          <a:p>
            <a:pPr lvl="0"/>
            <a:r>
              <a:rPr lang="fr-CH" dirty="0" err="1"/>
              <a:t>Titel</a:t>
            </a:r>
            <a:endParaRPr lang="fr-CH" dirty="0"/>
          </a:p>
        </p:txBody>
      </p:sp>
      <p:sp>
        <p:nvSpPr>
          <p:cNvPr id="20" name="Textplatzhalter 7"/>
          <p:cNvSpPr>
            <a:spLocks noGrp="1"/>
          </p:cNvSpPr>
          <p:nvPr>
            <p:ph type="body" sz="quarter" idx="19" hasCustomPrompt="1"/>
            <p:custDataLst>
              <p:tags r:id="rId6"/>
            </p:custDataLst>
          </p:nvPr>
        </p:nvSpPr>
        <p:spPr>
          <a:xfrm>
            <a:off x="3929319" y="2373243"/>
            <a:ext cx="1440000" cy="307777"/>
          </a:xfrm>
        </p:spPr>
        <p:txBody>
          <a:bodyPr wrap="square">
            <a:spAutoFit/>
          </a:bodyPr>
          <a:lstStyle>
            <a:lvl1pPr>
              <a:defRPr b="1"/>
            </a:lvl1pPr>
          </a:lstStyle>
          <a:p>
            <a:pPr lvl="0"/>
            <a:r>
              <a:rPr lang="fr-CH" dirty="0"/>
              <a:t>Titel</a:t>
            </a:r>
          </a:p>
        </p:txBody>
      </p:sp>
      <p:sp>
        <p:nvSpPr>
          <p:cNvPr id="21" name="Textplatzhalter 7"/>
          <p:cNvSpPr>
            <a:spLocks noGrp="1"/>
          </p:cNvSpPr>
          <p:nvPr>
            <p:ph type="body" sz="quarter" idx="20" hasCustomPrompt="1"/>
            <p:custDataLst>
              <p:tags r:id="rId7"/>
            </p:custDataLst>
          </p:nvPr>
        </p:nvSpPr>
        <p:spPr>
          <a:xfrm>
            <a:off x="3929319" y="3113577"/>
            <a:ext cx="1440000" cy="307777"/>
          </a:xfrm>
        </p:spPr>
        <p:txBody>
          <a:bodyPr wrap="square">
            <a:spAutoFit/>
          </a:bodyPr>
          <a:lstStyle>
            <a:lvl1pPr>
              <a:defRPr b="0"/>
            </a:lvl1pPr>
          </a:lstStyle>
          <a:p>
            <a:pPr lvl="0"/>
            <a:r>
              <a:rPr lang="fr-CH"/>
              <a:t>Titel</a:t>
            </a:r>
            <a:endParaRPr lang="fr-CH" dirty="0"/>
          </a:p>
        </p:txBody>
      </p:sp>
      <p:sp>
        <p:nvSpPr>
          <p:cNvPr id="22" name="Textplatzhalter 7"/>
          <p:cNvSpPr>
            <a:spLocks noGrp="1"/>
          </p:cNvSpPr>
          <p:nvPr>
            <p:ph type="body" sz="quarter" idx="21" hasCustomPrompt="1"/>
            <p:custDataLst>
              <p:tags r:id="rId8"/>
            </p:custDataLst>
          </p:nvPr>
        </p:nvSpPr>
        <p:spPr>
          <a:xfrm>
            <a:off x="5479402" y="2373243"/>
            <a:ext cx="1512000" cy="307777"/>
          </a:xfrm>
        </p:spPr>
        <p:txBody>
          <a:bodyPr wrap="square">
            <a:spAutoFit/>
          </a:bodyPr>
          <a:lstStyle>
            <a:lvl1pPr>
              <a:defRPr b="1"/>
            </a:lvl1pPr>
          </a:lstStyle>
          <a:p>
            <a:pPr lvl="0"/>
            <a:r>
              <a:rPr lang="fr-CH" dirty="0"/>
              <a:t>Titel</a:t>
            </a:r>
          </a:p>
        </p:txBody>
      </p:sp>
      <p:sp>
        <p:nvSpPr>
          <p:cNvPr id="23" name="Textplatzhalter 7"/>
          <p:cNvSpPr>
            <a:spLocks noGrp="1"/>
          </p:cNvSpPr>
          <p:nvPr>
            <p:ph type="body" sz="quarter" idx="22" hasCustomPrompt="1"/>
            <p:custDataLst>
              <p:tags r:id="rId9"/>
            </p:custDataLst>
          </p:nvPr>
        </p:nvSpPr>
        <p:spPr>
          <a:xfrm>
            <a:off x="5479402" y="3113577"/>
            <a:ext cx="1512000" cy="307777"/>
          </a:xfrm>
        </p:spPr>
        <p:txBody>
          <a:bodyPr wrap="square">
            <a:spAutoFit/>
          </a:bodyPr>
          <a:lstStyle>
            <a:lvl1pPr>
              <a:defRPr b="0"/>
            </a:lvl1pPr>
          </a:lstStyle>
          <a:p>
            <a:pPr lvl="0"/>
            <a:r>
              <a:rPr lang="fr-CH" dirty="0"/>
              <a:t>Titel</a:t>
            </a:r>
          </a:p>
        </p:txBody>
      </p:sp>
      <p:sp>
        <p:nvSpPr>
          <p:cNvPr id="24" name="Textplatzhalter 7"/>
          <p:cNvSpPr>
            <a:spLocks noGrp="1"/>
          </p:cNvSpPr>
          <p:nvPr>
            <p:ph type="body" sz="quarter" idx="23" hasCustomPrompt="1"/>
            <p:custDataLst>
              <p:tags r:id="rId10"/>
            </p:custDataLst>
          </p:nvPr>
        </p:nvSpPr>
        <p:spPr>
          <a:xfrm>
            <a:off x="7101486" y="2373243"/>
            <a:ext cx="1512000" cy="307777"/>
          </a:xfrm>
        </p:spPr>
        <p:txBody>
          <a:bodyPr wrap="square">
            <a:spAutoFit/>
          </a:bodyPr>
          <a:lstStyle>
            <a:lvl1pPr>
              <a:defRPr b="1"/>
            </a:lvl1pPr>
          </a:lstStyle>
          <a:p>
            <a:pPr lvl="0"/>
            <a:r>
              <a:rPr lang="fr-CH" dirty="0"/>
              <a:t>Titel</a:t>
            </a:r>
          </a:p>
        </p:txBody>
      </p:sp>
      <p:sp>
        <p:nvSpPr>
          <p:cNvPr id="25" name="Textplatzhalter 7"/>
          <p:cNvSpPr>
            <a:spLocks noGrp="1"/>
          </p:cNvSpPr>
          <p:nvPr>
            <p:ph type="body" sz="quarter" idx="24" hasCustomPrompt="1"/>
            <p:custDataLst>
              <p:tags r:id="rId11"/>
            </p:custDataLst>
          </p:nvPr>
        </p:nvSpPr>
        <p:spPr>
          <a:xfrm>
            <a:off x="7101486" y="3113577"/>
            <a:ext cx="1512000" cy="307777"/>
          </a:xfrm>
        </p:spPr>
        <p:txBody>
          <a:bodyPr wrap="square">
            <a:spAutoFit/>
          </a:bodyPr>
          <a:lstStyle>
            <a:lvl1pPr>
              <a:defRPr b="0"/>
            </a:lvl1pPr>
          </a:lstStyle>
          <a:p>
            <a:pPr lvl="0"/>
            <a:r>
              <a:rPr lang="fr-CH" dirty="0"/>
              <a:t>Titel</a:t>
            </a:r>
          </a:p>
        </p:txBody>
      </p:sp>
      <p:sp>
        <p:nvSpPr>
          <p:cNvPr id="28" name="Titel 1"/>
          <p:cNvSpPr>
            <a:spLocks noGrp="1"/>
          </p:cNvSpPr>
          <p:nvPr>
            <p:ph type="title" hasCustomPrompt="1"/>
            <p:custDataLst>
              <p:tags r:id="rId12"/>
            </p:custDataLst>
          </p:nvPr>
        </p:nvSpPr>
        <p:spPr>
          <a:xfrm>
            <a:off x="457200" y="304800"/>
            <a:ext cx="8242300" cy="984885"/>
          </a:xfrm>
        </p:spPr>
        <p:txBody>
          <a:bodyPr/>
          <a:lstStyle>
            <a:lvl1pPr>
              <a:defRPr/>
            </a:lvl1pPr>
          </a:lstStyle>
          <a:p>
            <a:r>
              <a:rPr lang="fr-CH" dirty="0"/>
              <a:t>Titel bearbeiten</a:t>
            </a:r>
            <a:br>
              <a:rPr lang="fr-CH" dirty="0"/>
            </a:br>
            <a:r>
              <a:rPr lang="fr-CH" dirty="0"/>
              <a:t>—</a:t>
            </a:r>
          </a:p>
        </p:txBody>
      </p:sp>
      <p:sp>
        <p:nvSpPr>
          <p:cNvPr id="29" name="Textplatzhalter 9"/>
          <p:cNvSpPr>
            <a:spLocks noGrp="1"/>
          </p:cNvSpPr>
          <p:nvPr>
            <p:ph type="body" sz="quarter" idx="13" hasCustomPrompt="1"/>
            <p:custDataLst>
              <p:tags r:id="rId13"/>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Prozess 4er">
    <p:spTree>
      <p:nvGrpSpPr>
        <p:cNvPr id="1" name=""/>
        <p:cNvGrpSpPr/>
        <p:nvPr/>
      </p:nvGrpSpPr>
      <p:grpSpPr>
        <a:xfrm>
          <a:off x="0" y="0"/>
          <a:ext cx="0" cy="0"/>
          <a:chOff x="0" y="0"/>
          <a:chExt cx="0" cy="0"/>
        </a:xfrm>
      </p:grpSpPr>
      <p:graphicFrame>
        <p:nvGraphicFramePr>
          <p:cNvPr id="28" name="Objekt 27"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5451" name="think-cell Slide" r:id="rId13" imgW="0" imgH="0" progId="">
                  <p:embed/>
                </p:oleObj>
              </mc:Choice>
              <mc:Fallback>
                <p:oleObj name="think-cell Slide" r:id="rId13"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platzhalter 7"/>
          <p:cNvSpPr>
            <a:spLocks noGrp="1"/>
          </p:cNvSpPr>
          <p:nvPr>
            <p:ph type="body" sz="quarter" idx="14"/>
            <p:custDataLst>
              <p:tags r:id="rId2"/>
            </p:custDataLst>
          </p:nvPr>
        </p:nvSpPr>
        <p:spPr>
          <a:xfrm>
            <a:off x="573226" y="3113577"/>
            <a:ext cx="1872000" cy="1231106"/>
          </a:xfrm>
        </p:spPr>
        <p:txBody>
          <a:bodyPr wrap="square">
            <a:spAutoFit/>
          </a:bodyPr>
          <a:lstStyle>
            <a:lvl1pPr>
              <a:defRPr/>
            </a:lvl1pPr>
          </a:lstStyle>
          <a:p>
            <a:pPr lvl="0"/>
            <a:r>
              <a:rPr lang="fr-FR"/>
              <a:t>Cliquez pour modifier les styles du texte du masque</a:t>
            </a:r>
          </a:p>
        </p:txBody>
      </p:sp>
      <p:sp>
        <p:nvSpPr>
          <p:cNvPr id="21" name="Textplatzhalter 7"/>
          <p:cNvSpPr>
            <a:spLocks noGrp="1"/>
          </p:cNvSpPr>
          <p:nvPr>
            <p:ph type="body" sz="quarter" idx="20" hasCustomPrompt="1"/>
            <p:custDataLst>
              <p:tags r:id="rId3"/>
            </p:custDataLst>
          </p:nvPr>
        </p:nvSpPr>
        <p:spPr>
          <a:xfrm>
            <a:off x="2683200" y="3113577"/>
            <a:ext cx="1872000" cy="307777"/>
          </a:xfrm>
        </p:spPr>
        <p:txBody>
          <a:bodyPr wrap="square">
            <a:spAutoFit/>
          </a:bodyPr>
          <a:lstStyle>
            <a:lvl1pPr>
              <a:defRPr b="0"/>
            </a:lvl1pPr>
          </a:lstStyle>
          <a:p>
            <a:pPr lvl="0"/>
            <a:r>
              <a:rPr lang="fr-CH" dirty="0"/>
              <a:t>Titel</a:t>
            </a:r>
          </a:p>
        </p:txBody>
      </p:sp>
      <p:sp>
        <p:nvSpPr>
          <p:cNvPr id="23" name="Textplatzhalter 7"/>
          <p:cNvSpPr>
            <a:spLocks noGrp="1"/>
          </p:cNvSpPr>
          <p:nvPr>
            <p:ph type="body" sz="quarter" idx="22" hasCustomPrompt="1"/>
            <p:custDataLst>
              <p:tags r:id="rId4"/>
            </p:custDataLst>
          </p:nvPr>
        </p:nvSpPr>
        <p:spPr>
          <a:xfrm>
            <a:off x="4684244" y="3113577"/>
            <a:ext cx="1872000" cy="307777"/>
          </a:xfrm>
        </p:spPr>
        <p:txBody>
          <a:bodyPr wrap="square">
            <a:spAutoFit/>
          </a:bodyPr>
          <a:lstStyle>
            <a:lvl1pPr>
              <a:defRPr b="0"/>
            </a:lvl1pPr>
          </a:lstStyle>
          <a:p>
            <a:pPr lvl="0"/>
            <a:r>
              <a:rPr lang="fr-CH"/>
              <a:t>Titel</a:t>
            </a:r>
            <a:endParaRPr lang="fr-CH" dirty="0"/>
          </a:p>
        </p:txBody>
      </p:sp>
      <p:sp>
        <p:nvSpPr>
          <p:cNvPr id="25" name="Textplatzhalter 7"/>
          <p:cNvSpPr>
            <a:spLocks noGrp="1"/>
          </p:cNvSpPr>
          <p:nvPr>
            <p:ph type="body" sz="quarter" idx="24" hasCustomPrompt="1"/>
            <p:custDataLst>
              <p:tags r:id="rId5"/>
            </p:custDataLst>
          </p:nvPr>
        </p:nvSpPr>
        <p:spPr>
          <a:xfrm>
            <a:off x="6685288" y="3113577"/>
            <a:ext cx="1872000" cy="307777"/>
          </a:xfrm>
        </p:spPr>
        <p:txBody>
          <a:bodyPr wrap="square">
            <a:spAutoFit/>
          </a:bodyPr>
          <a:lstStyle>
            <a:lvl1pPr>
              <a:defRPr b="0"/>
            </a:lvl1pPr>
          </a:lstStyle>
          <a:p>
            <a:pPr lvl="0"/>
            <a:r>
              <a:rPr lang="fr-CH" dirty="0"/>
              <a:t>Titel</a:t>
            </a:r>
          </a:p>
        </p:txBody>
      </p:sp>
      <p:sp>
        <p:nvSpPr>
          <p:cNvPr id="13" name="Textplatzhalter 7"/>
          <p:cNvSpPr>
            <a:spLocks noGrp="1"/>
          </p:cNvSpPr>
          <p:nvPr>
            <p:ph type="body" sz="quarter" idx="12" hasCustomPrompt="1"/>
            <p:custDataLst>
              <p:tags r:id="rId6"/>
            </p:custDataLst>
          </p:nvPr>
        </p:nvSpPr>
        <p:spPr>
          <a:xfrm>
            <a:off x="573226" y="2373243"/>
            <a:ext cx="1872000" cy="307777"/>
          </a:xfrm>
        </p:spPr>
        <p:txBody>
          <a:bodyPr wrap="square">
            <a:spAutoFit/>
          </a:bodyPr>
          <a:lstStyle>
            <a:lvl1pPr>
              <a:defRPr b="1"/>
            </a:lvl1pPr>
          </a:lstStyle>
          <a:p>
            <a:pPr lvl="0"/>
            <a:r>
              <a:rPr lang="fr-CH" dirty="0" err="1"/>
              <a:t>Titel</a:t>
            </a:r>
            <a:endParaRPr lang="fr-CH" dirty="0"/>
          </a:p>
        </p:txBody>
      </p:sp>
      <p:sp>
        <p:nvSpPr>
          <p:cNvPr id="16" name="Textplatzhalter 7"/>
          <p:cNvSpPr>
            <a:spLocks noGrp="1"/>
          </p:cNvSpPr>
          <p:nvPr>
            <p:ph type="body" sz="quarter" idx="19" hasCustomPrompt="1"/>
            <p:custDataLst>
              <p:tags r:id="rId7"/>
            </p:custDataLst>
          </p:nvPr>
        </p:nvSpPr>
        <p:spPr>
          <a:xfrm>
            <a:off x="2683200" y="2373243"/>
            <a:ext cx="1872000" cy="307777"/>
          </a:xfrm>
        </p:spPr>
        <p:txBody>
          <a:bodyPr wrap="square">
            <a:spAutoFit/>
          </a:bodyPr>
          <a:lstStyle>
            <a:lvl1pPr>
              <a:defRPr b="1"/>
            </a:lvl1pPr>
          </a:lstStyle>
          <a:p>
            <a:pPr lvl="0"/>
            <a:r>
              <a:rPr lang="fr-CH" dirty="0"/>
              <a:t>Titel</a:t>
            </a:r>
          </a:p>
        </p:txBody>
      </p:sp>
      <p:sp>
        <p:nvSpPr>
          <p:cNvPr id="17" name="Textplatzhalter 7"/>
          <p:cNvSpPr>
            <a:spLocks noGrp="1"/>
          </p:cNvSpPr>
          <p:nvPr>
            <p:ph type="body" sz="quarter" idx="21" hasCustomPrompt="1"/>
            <p:custDataLst>
              <p:tags r:id="rId8"/>
            </p:custDataLst>
          </p:nvPr>
        </p:nvSpPr>
        <p:spPr>
          <a:xfrm>
            <a:off x="4684244" y="2373243"/>
            <a:ext cx="1872000" cy="307777"/>
          </a:xfrm>
        </p:spPr>
        <p:txBody>
          <a:bodyPr wrap="square">
            <a:spAutoFit/>
          </a:bodyPr>
          <a:lstStyle>
            <a:lvl1pPr>
              <a:defRPr b="1"/>
            </a:lvl1pPr>
          </a:lstStyle>
          <a:p>
            <a:pPr lvl="0"/>
            <a:r>
              <a:rPr lang="fr-CH" dirty="0"/>
              <a:t>Titel</a:t>
            </a:r>
          </a:p>
        </p:txBody>
      </p:sp>
      <p:sp>
        <p:nvSpPr>
          <p:cNvPr id="18" name="Textplatzhalter 7"/>
          <p:cNvSpPr>
            <a:spLocks noGrp="1"/>
          </p:cNvSpPr>
          <p:nvPr>
            <p:ph type="body" sz="quarter" idx="23" hasCustomPrompt="1"/>
            <p:custDataLst>
              <p:tags r:id="rId9"/>
            </p:custDataLst>
          </p:nvPr>
        </p:nvSpPr>
        <p:spPr>
          <a:xfrm>
            <a:off x="6685288" y="2373243"/>
            <a:ext cx="1872000" cy="307777"/>
          </a:xfrm>
        </p:spPr>
        <p:txBody>
          <a:bodyPr wrap="square">
            <a:spAutoFit/>
          </a:bodyPr>
          <a:lstStyle>
            <a:lvl1pPr>
              <a:defRPr b="1"/>
            </a:lvl1pPr>
          </a:lstStyle>
          <a:p>
            <a:pPr lvl="0"/>
            <a:r>
              <a:rPr lang="fr-CH" dirty="0"/>
              <a:t>Titel</a:t>
            </a:r>
          </a:p>
        </p:txBody>
      </p:sp>
      <p:sp>
        <p:nvSpPr>
          <p:cNvPr id="19" name="Titel 1"/>
          <p:cNvSpPr>
            <a:spLocks noGrp="1"/>
          </p:cNvSpPr>
          <p:nvPr>
            <p:ph type="title" hasCustomPrompt="1"/>
            <p:custDataLst>
              <p:tags r:id="rId10"/>
            </p:custDataLst>
          </p:nvPr>
        </p:nvSpPr>
        <p:spPr>
          <a:xfrm>
            <a:off x="457200" y="304800"/>
            <a:ext cx="8242300" cy="984885"/>
          </a:xfrm>
        </p:spPr>
        <p:txBody>
          <a:bodyPr/>
          <a:lstStyle>
            <a:lvl1pPr>
              <a:defRPr/>
            </a:lvl1pPr>
          </a:lstStyle>
          <a:p>
            <a:r>
              <a:rPr lang="fr-CH" dirty="0"/>
              <a:t>Titel bearbeiten</a:t>
            </a:r>
            <a:br>
              <a:rPr lang="fr-CH" dirty="0"/>
            </a:br>
            <a:r>
              <a:rPr lang="fr-CH" dirty="0"/>
              <a:t>—</a:t>
            </a:r>
          </a:p>
        </p:txBody>
      </p:sp>
      <p:sp>
        <p:nvSpPr>
          <p:cNvPr id="26" name="Textplatzhalter 9"/>
          <p:cNvSpPr>
            <a:spLocks noGrp="1"/>
          </p:cNvSpPr>
          <p:nvPr>
            <p:ph type="body" sz="quarter" idx="13" hasCustomPrompt="1"/>
            <p:custDataLst>
              <p:tags r:id="rId11"/>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Prozess 3er">
    <p:spTree>
      <p:nvGrpSpPr>
        <p:cNvPr id="1" name=""/>
        <p:cNvGrpSpPr/>
        <p:nvPr/>
      </p:nvGrpSpPr>
      <p:grpSpPr>
        <a:xfrm>
          <a:off x="0" y="0"/>
          <a:ext cx="0" cy="0"/>
          <a:chOff x="0" y="0"/>
          <a:chExt cx="0" cy="0"/>
        </a:xfrm>
      </p:grpSpPr>
      <p:graphicFrame>
        <p:nvGraphicFramePr>
          <p:cNvPr id="17" name="Objekt 16"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475" name="think-cell Slide" r:id="rId11" imgW="0" imgH="0" progId="">
                  <p:embed/>
                </p:oleObj>
              </mc:Choice>
              <mc:Fallback>
                <p:oleObj name="think-cell Slide" r:id="rId11"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2"/>
            </p:custDataLst>
          </p:nvPr>
        </p:nvSpPr>
        <p:spPr>
          <a:xfrm>
            <a:off x="573226" y="2373243"/>
            <a:ext cx="2592000" cy="307777"/>
          </a:xfrm>
        </p:spPr>
        <p:txBody>
          <a:bodyPr wrap="square">
            <a:spAutoFit/>
          </a:bodyPr>
          <a:lstStyle>
            <a:lvl1pPr>
              <a:defRPr b="1"/>
            </a:lvl1pPr>
          </a:lstStyle>
          <a:p>
            <a:pPr lvl="0"/>
            <a:r>
              <a:rPr lang="fr-CH" dirty="0"/>
              <a:t>Titel</a:t>
            </a:r>
          </a:p>
        </p:txBody>
      </p:sp>
      <p:sp>
        <p:nvSpPr>
          <p:cNvPr id="15" name="Textplatzhalter 7"/>
          <p:cNvSpPr>
            <a:spLocks noGrp="1"/>
          </p:cNvSpPr>
          <p:nvPr>
            <p:ph type="body" sz="quarter" idx="14"/>
            <p:custDataLst>
              <p:tags r:id="rId3"/>
            </p:custDataLst>
          </p:nvPr>
        </p:nvSpPr>
        <p:spPr>
          <a:xfrm>
            <a:off x="573226" y="3113577"/>
            <a:ext cx="2592000" cy="923330"/>
          </a:xfrm>
        </p:spPr>
        <p:txBody>
          <a:bodyPr wrap="square">
            <a:spAutoFit/>
          </a:bodyPr>
          <a:lstStyle>
            <a:lvl1pPr>
              <a:defRPr/>
            </a:lvl1pPr>
          </a:lstStyle>
          <a:p>
            <a:pPr lvl="0"/>
            <a:r>
              <a:rPr lang="fr-FR"/>
              <a:t>Cliquez pour modifier les styles du texte du masque</a:t>
            </a:r>
          </a:p>
        </p:txBody>
      </p:sp>
      <p:sp>
        <p:nvSpPr>
          <p:cNvPr id="22" name="Textplatzhalter 7"/>
          <p:cNvSpPr>
            <a:spLocks noGrp="1"/>
          </p:cNvSpPr>
          <p:nvPr>
            <p:ph type="body" sz="quarter" idx="21" hasCustomPrompt="1"/>
            <p:custDataLst>
              <p:tags r:id="rId4"/>
            </p:custDataLst>
          </p:nvPr>
        </p:nvSpPr>
        <p:spPr>
          <a:xfrm>
            <a:off x="3383379" y="2373243"/>
            <a:ext cx="2592000" cy="307777"/>
          </a:xfrm>
        </p:spPr>
        <p:txBody>
          <a:bodyPr wrap="square">
            <a:spAutoFit/>
          </a:bodyPr>
          <a:lstStyle>
            <a:lvl1pPr>
              <a:defRPr b="1"/>
            </a:lvl1pPr>
          </a:lstStyle>
          <a:p>
            <a:pPr lvl="0"/>
            <a:r>
              <a:rPr lang="fr-CH"/>
              <a:t>Titel</a:t>
            </a:r>
            <a:endParaRPr lang="fr-CH" dirty="0"/>
          </a:p>
        </p:txBody>
      </p:sp>
      <p:sp>
        <p:nvSpPr>
          <p:cNvPr id="23" name="Textplatzhalter 7"/>
          <p:cNvSpPr>
            <a:spLocks noGrp="1"/>
          </p:cNvSpPr>
          <p:nvPr>
            <p:ph type="body" sz="quarter" idx="22" hasCustomPrompt="1"/>
            <p:custDataLst>
              <p:tags r:id="rId5"/>
            </p:custDataLst>
          </p:nvPr>
        </p:nvSpPr>
        <p:spPr>
          <a:xfrm>
            <a:off x="3383379" y="3113577"/>
            <a:ext cx="2592000" cy="307777"/>
          </a:xfrm>
        </p:spPr>
        <p:txBody>
          <a:bodyPr wrap="square">
            <a:spAutoFit/>
          </a:bodyPr>
          <a:lstStyle>
            <a:lvl1pPr>
              <a:defRPr b="0"/>
            </a:lvl1pPr>
          </a:lstStyle>
          <a:p>
            <a:pPr lvl="0"/>
            <a:r>
              <a:rPr lang="fr-CH" dirty="0" err="1"/>
              <a:t>Titel</a:t>
            </a:r>
            <a:endParaRPr lang="fr-CH" dirty="0"/>
          </a:p>
        </p:txBody>
      </p:sp>
      <p:sp>
        <p:nvSpPr>
          <p:cNvPr id="24" name="Textplatzhalter 7"/>
          <p:cNvSpPr>
            <a:spLocks noGrp="1"/>
          </p:cNvSpPr>
          <p:nvPr>
            <p:ph type="body" sz="quarter" idx="23" hasCustomPrompt="1"/>
            <p:custDataLst>
              <p:tags r:id="rId6"/>
            </p:custDataLst>
          </p:nvPr>
        </p:nvSpPr>
        <p:spPr>
          <a:xfrm>
            <a:off x="6047204" y="2373243"/>
            <a:ext cx="2592000" cy="307777"/>
          </a:xfrm>
        </p:spPr>
        <p:txBody>
          <a:bodyPr wrap="square">
            <a:spAutoFit/>
          </a:bodyPr>
          <a:lstStyle>
            <a:lvl1pPr>
              <a:defRPr b="1"/>
            </a:lvl1pPr>
          </a:lstStyle>
          <a:p>
            <a:pPr lvl="0"/>
            <a:r>
              <a:rPr lang="fr-CH" dirty="0"/>
              <a:t>Titel</a:t>
            </a:r>
          </a:p>
        </p:txBody>
      </p:sp>
      <p:sp>
        <p:nvSpPr>
          <p:cNvPr id="25" name="Textplatzhalter 7"/>
          <p:cNvSpPr>
            <a:spLocks noGrp="1"/>
          </p:cNvSpPr>
          <p:nvPr>
            <p:ph type="body" sz="quarter" idx="24" hasCustomPrompt="1"/>
            <p:custDataLst>
              <p:tags r:id="rId7"/>
            </p:custDataLst>
          </p:nvPr>
        </p:nvSpPr>
        <p:spPr>
          <a:xfrm>
            <a:off x="6047204" y="3113577"/>
            <a:ext cx="2592000" cy="307777"/>
          </a:xfrm>
        </p:spPr>
        <p:txBody>
          <a:bodyPr wrap="square">
            <a:spAutoFit/>
          </a:bodyPr>
          <a:lstStyle>
            <a:lvl1pPr>
              <a:defRPr b="0"/>
            </a:lvl1pPr>
          </a:lstStyle>
          <a:p>
            <a:pPr lvl="0"/>
            <a:r>
              <a:rPr lang="fr-CH"/>
              <a:t>Titel</a:t>
            </a:r>
            <a:endParaRPr lang="fr-CH" dirty="0"/>
          </a:p>
        </p:txBody>
      </p:sp>
      <p:sp>
        <p:nvSpPr>
          <p:cNvPr id="11" name="Titel 1"/>
          <p:cNvSpPr>
            <a:spLocks noGrp="1"/>
          </p:cNvSpPr>
          <p:nvPr>
            <p:ph type="title" hasCustomPrompt="1"/>
            <p:custDataLst>
              <p:tags r:id="rId8"/>
            </p:custDataLst>
          </p:nvPr>
        </p:nvSpPr>
        <p:spPr>
          <a:xfrm>
            <a:off x="457200" y="304800"/>
            <a:ext cx="8242300" cy="984885"/>
          </a:xfrm>
        </p:spPr>
        <p:txBody>
          <a:bodyPr/>
          <a:lstStyle>
            <a:lvl1pPr>
              <a:defRPr/>
            </a:lvl1pPr>
          </a:lstStyle>
          <a:p>
            <a:r>
              <a:rPr lang="fr-CH" dirty="0"/>
              <a:t>Titel bearbeiten</a:t>
            </a:r>
            <a:br>
              <a:rPr lang="fr-CH" dirty="0"/>
            </a:br>
            <a:r>
              <a:rPr lang="fr-CH" dirty="0"/>
              <a:t>—</a:t>
            </a:r>
          </a:p>
        </p:txBody>
      </p:sp>
      <p:sp>
        <p:nvSpPr>
          <p:cNvPr id="12" name="Textplatzhalter 9"/>
          <p:cNvSpPr>
            <a:spLocks noGrp="1"/>
          </p:cNvSpPr>
          <p:nvPr>
            <p:ph type="body" sz="quarter" idx="13" hasCustomPrompt="1"/>
            <p:custDataLst>
              <p:tags r:id="rId9"/>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 Prozess 2er">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7499" name="think-cell Slide" r:id="rId9" imgW="0" imgH="0" progId="">
                  <p:embed/>
                </p:oleObj>
              </mc:Choice>
              <mc:Fallback>
                <p:oleObj name="think-cell Slide" r:id="rId9"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2"/>
            </p:custDataLst>
          </p:nvPr>
        </p:nvSpPr>
        <p:spPr>
          <a:xfrm>
            <a:off x="573226" y="2373243"/>
            <a:ext cx="4032000" cy="307777"/>
          </a:xfrm>
        </p:spPr>
        <p:txBody>
          <a:bodyPr wrap="square">
            <a:spAutoFit/>
          </a:bodyPr>
          <a:lstStyle>
            <a:lvl1pPr>
              <a:defRPr b="1"/>
            </a:lvl1pPr>
          </a:lstStyle>
          <a:p>
            <a:pPr lvl="0"/>
            <a:r>
              <a:rPr lang="fr-CH" dirty="0" err="1"/>
              <a:t>Titel</a:t>
            </a:r>
            <a:endParaRPr lang="fr-CH" dirty="0"/>
          </a:p>
        </p:txBody>
      </p:sp>
      <p:sp>
        <p:nvSpPr>
          <p:cNvPr id="15" name="Textplatzhalter 7"/>
          <p:cNvSpPr>
            <a:spLocks noGrp="1"/>
          </p:cNvSpPr>
          <p:nvPr>
            <p:ph type="body" sz="quarter" idx="14"/>
            <p:custDataLst>
              <p:tags r:id="rId3"/>
            </p:custDataLst>
          </p:nvPr>
        </p:nvSpPr>
        <p:spPr>
          <a:xfrm>
            <a:off x="573226" y="3113577"/>
            <a:ext cx="4032000" cy="615553"/>
          </a:xfrm>
        </p:spPr>
        <p:txBody>
          <a:bodyPr wrap="square">
            <a:spAutoFit/>
          </a:bodyPr>
          <a:lstStyle>
            <a:lvl1pPr>
              <a:defRPr/>
            </a:lvl1pPr>
          </a:lstStyle>
          <a:p>
            <a:pPr lvl="0"/>
            <a:r>
              <a:rPr lang="fr-FR"/>
              <a:t>Cliquez pour modifier les styles du texte du masque</a:t>
            </a:r>
          </a:p>
        </p:txBody>
      </p:sp>
      <p:sp>
        <p:nvSpPr>
          <p:cNvPr id="24" name="Textplatzhalter 7"/>
          <p:cNvSpPr>
            <a:spLocks noGrp="1"/>
          </p:cNvSpPr>
          <p:nvPr>
            <p:ph type="body" sz="quarter" idx="23" hasCustomPrompt="1"/>
            <p:custDataLst>
              <p:tags r:id="rId4"/>
            </p:custDataLst>
          </p:nvPr>
        </p:nvSpPr>
        <p:spPr>
          <a:xfrm>
            <a:off x="4714876" y="2373243"/>
            <a:ext cx="3860800" cy="307777"/>
          </a:xfrm>
        </p:spPr>
        <p:txBody>
          <a:bodyPr wrap="square">
            <a:spAutoFit/>
          </a:bodyPr>
          <a:lstStyle>
            <a:lvl1pPr>
              <a:defRPr b="1"/>
            </a:lvl1pPr>
          </a:lstStyle>
          <a:p>
            <a:pPr lvl="0"/>
            <a:r>
              <a:rPr lang="fr-CH"/>
              <a:t>Titel</a:t>
            </a:r>
            <a:endParaRPr lang="fr-CH" dirty="0"/>
          </a:p>
        </p:txBody>
      </p:sp>
      <p:sp>
        <p:nvSpPr>
          <p:cNvPr id="25" name="Textplatzhalter 7"/>
          <p:cNvSpPr>
            <a:spLocks noGrp="1"/>
          </p:cNvSpPr>
          <p:nvPr>
            <p:ph type="body" sz="quarter" idx="24" hasCustomPrompt="1"/>
            <p:custDataLst>
              <p:tags r:id="rId5"/>
            </p:custDataLst>
          </p:nvPr>
        </p:nvSpPr>
        <p:spPr>
          <a:xfrm>
            <a:off x="4714876" y="3113577"/>
            <a:ext cx="3860800" cy="307777"/>
          </a:xfrm>
        </p:spPr>
        <p:txBody>
          <a:bodyPr wrap="square">
            <a:spAutoFit/>
          </a:bodyPr>
          <a:lstStyle>
            <a:lvl1pPr>
              <a:defRPr b="0"/>
            </a:lvl1pPr>
          </a:lstStyle>
          <a:p>
            <a:pPr lvl="0"/>
            <a:r>
              <a:rPr lang="fr-CH" dirty="0"/>
              <a:t>Titel</a:t>
            </a:r>
          </a:p>
        </p:txBody>
      </p:sp>
      <p:sp>
        <p:nvSpPr>
          <p:cNvPr id="9" name="Titel 1"/>
          <p:cNvSpPr>
            <a:spLocks noGrp="1"/>
          </p:cNvSpPr>
          <p:nvPr>
            <p:ph type="title" hasCustomPrompt="1"/>
            <p:custDataLst>
              <p:tags r:id="rId6"/>
            </p:custDataLst>
          </p:nvPr>
        </p:nvSpPr>
        <p:spPr>
          <a:xfrm>
            <a:off x="457200" y="304800"/>
            <a:ext cx="8242300" cy="984885"/>
          </a:xfrm>
        </p:spPr>
        <p:txBody>
          <a:bodyPr/>
          <a:lstStyle>
            <a:lvl1pPr>
              <a:defRPr/>
            </a:lvl1pPr>
          </a:lstStyle>
          <a:p>
            <a:r>
              <a:rPr lang="fr-CH" dirty="0"/>
              <a:t>Titel bearbeiten</a:t>
            </a:r>
            <a:br>
              <a:rPr lang="fr-CH" dirty="0"/>
            </a:br>
            <a:r>
              <a:rPr lang="fr-CH" dirty="0"/>
              <a:t>—</a:t>
            </a:r>
          </a:p>
        </p:txBody>
      </p:sp>
      <p:sp>
        <p:nvSpPr>
          <p:cNvPr id="11" name="Textplatzhalter 9"/>
          <p:cNvSpPr>
            <a:spLocks noGrp="1"/>
          </p:cNvSpPr>
          <p:nvPr>
            <p:ph type="body" sz="quarter" idx="13" hasCustomPrompt="1"/>
            <p:custDataLst>
              <p:tags r:id="rId7"/>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 Zeitplan">
    <p:spTree>
      <p:nvGrpSpPr>
        <p:cNvPr id="1" name=""/>
        <p:cNvGrpSpPr/>
        <p:nvPr/>
      </p:nvGrpSpPr>
      <p:grpSpPr>
        <a:xfrm>
          <a:off x="0" y="0"/>
          <a:ext cx="0" cy="0"/>
          <a:chOff x="0" y="0"/>
          <a:chExt cx="0" cy="0"/>
        </a:xfrm>
      </p:grpSpPr>
      <p:graphicFrame>
        <p:nvGraphicFramePr>
          <p:cNvPr id="44" name="Objekt 43"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523" name="think-cell Slide" r:id="rId14" imgW="0" imgH="0" progId="">
                  <p:embed/>
                </p:oleObj>
              </mc:Choice>
              <mc:Fallback>
                <p:oleObj name="think-cell Slide" r:id="rId14"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platzhalter 7"/>
          <p:cNvSpPr>
            <a:spLocks noGrp="1"/>
          </p:cNvSpPr>
          <p:nvPr>
            <p:ph type="body" sz="quarter" idx="12" hasCustomPrompt="1"/>
            <p:custDataLst>
              <p:tags r:id="rId2"/>
            </p:custDataLst>
          </p:nvPr>
        </p:nvSpPr>
        <p:spPr>
          <a:xfrm>
            <a:off x="457200" y="2126400"/>
            <a:ext cx="2386012" cy="246221"/>
          </a:xfrm>
        </p:spPr>
        <p:txBody>
          <a:bodyPr wrap="square">
            <a:spAutoFit/>
          </a:bodyPr>
          <a:lstStyle>
            <a:lvl1pPr>
              <a:defRPr sz="1600" b="1"/>
            </a:lvl1pPr>
          </a:lstStyle>
          <a:p>
            <a:pPr lvl="0"/>
            <a:r>
              <a:rPr lang="fr-CH" dirty="0" err="1"/>
              <a:t>Titel</a:t>
            </a:r>
            <a:endParaRPr lang="fr-CH" dirty="0"/>
          </a:p>
        </p:txBody>
      </p:sp>
      <p:sp>
        <p:nvSpPr>
          <p:cNvPr id="15" name="Textplatzhalter 7"/>
          <p:cNvSpPr>
            <a:spLocks noGrp="1"/>
          </p:cNvSpPr>
          <p:nvPr>
            <p:ph type="body" sz="quarter" idx="14"/>
            <p:custDataLst>
              <p:tags r:id="rId3"/>
            </p:custDataLst>
          </p:nvPr>
        </p:nvSpPr>
        <p:spPr>
          <a:xfrm>
            <a:off x="457199" y="2492375"/>
            <a:ext cx="2386013" cy="492443"/>
          </a:xfrm>
        </p:spPr>
        <p:txBody>
          <a:bodyPr wrap="square">
            <a:spAutoFit/>
          </a:bodyPr>
          <a:lstStyle>
            <a:lvl1pPr>
              <a:defRPr sz="1600"/>
            </a:lvl1pPr>
          </a:lstStyle>
          <a:p>
            <a:pPr lvl="0"/>
            <a:r>
              <a:rPr lang="fr-FR"/>
              <a:t>Cliquez pour modifier les styles du texte du masque</a:t>
            </a:r>
          </a:p>
        </p:txBody>
      </p:sp>
      <p:sp>
        <p:nvSpPr>
          <p:cNvPr id="16" name="Textplatzhalter 7"/>
          <p:cNvSpPr>
            <a:spLocks noGrp="1"/>
          </p:cNvSpPr>
          <p:nvPr>
            <p:ph type="body" sz="quarter" idx="15" hasCustomPrompt="1"/>
            <p:custDataLst>
              <p:tags r:id="rId4"/>
            </p:custDataLst>
          </p:nvPr>
        </p:nvSpPr>
        <p:spPr>
          <a:xfrm>
            <a:off x="2965451" y="2126400"/>
            <a:ext cx="954088" cy="246221"/>
          </a:xfrm>
        </p:spPr>
        <p:txBody>
          <a:bodyPr wrap="square">
            <a:spAutoFit/>
          </a:bodyPr>
          <a:lstStyle>
            <a:lvl1pPr>
              <a:defRPr sz="1600" b="1"/>
            </a:lvl1pPr>
          </a:lstStyle>
          <a:p>
            <a:pPr lvl="0"/>
            <a:r>
              <a:rPr lang="fr-CH"/>
              <a:t>Titel</a:t>
            </a:r>
            <a:endParaRPr lang="fr-CH" dirty="0"/>
          </a:p>
        </p:txBody>
      </p:sp>
      <p:sp>
        <p:nvSpPr>
          <p:cNvPr id="17" name="Textplatzhalter 7"/>
          <p:cNvSpPr>
            <a:spLocks noGrp="1"/>
          </p:cNvSpPr>
          <p:nvPr>
            <p:ph type="body" sz="quarter" idx="16" hasCustomPrompt="1"/>
            <p:custDataLst>
              <p:tags r:id="rId5"/>
            </p:custDataLst>
          </p:nvPr>
        </p:nvSpPr>
        <p:spPr>
          <a:xfrm>
            <a:off x="2965450" y="1766400"/>
            <a:ext cx="2320930" cy="246221"/>
          </a:xfrm>
        </p:spPr>
        <p:txBody>
          <a:bodyPr wrap="square">
            <a:spAutoFit/>
          </a:bodyPr>
          <a:lstStyle>
            <a:lvl1pPr>
              <a:defRPr sz="1600" b="1"/>
            </a:lvl1pPr>
          </a:lstStyle>
          <a:p>
            <a:pPr lvl="0"/>
            <a:r>
              <a:rPr lang="fr-CH"/>
              <a:t>Titel</a:t>
            </a:r>
            <a:endParaRPr lang="fr-CH" dirty="0"/>
          </a:p>
        </p:txBody>
      </p:sp>
      <p:sp>
        <p:nvSpPr>
          <p:cNvPr id="18" name="Textplatzhalter 7"/>
          <p:cNvSpPr>
            <a:spLocks noGrp="1"/>
          </p:cNvSpPr>
          <p:nvPr>
            <p:ph type="body" sz="quarter" idx="17" hasCustomPrompt="1"/>
            <p:custDataLst>
              <p:tags r:id="rId6"/>
            </p:custDataLst>
          </p:nvPr>
        </p:nvSpPr>
        <p:spPr>
          <a:xfrm>
            <a:off x="3921126" y="2126400"/>
            <a:ext cx="954088" cy="246221"/>
          </a:xfrm>
        </p:spPr>
        <p:txBody>
          <a:bodyPr wrap="square">
            <a:spAutoFit/>
          </a:bodyPr>
          <a:lstStyle>
            <a:lvl1pPr>
              <a:defRPr sz="1600" b="1"/>
            </a:lvl1pPr>
          </a:lstStyle>
          <a:p>
            <a:pPr lvl="0"/>
            <a:r>
              <a:rPr lang="fr-CH" dirty="0"/>
              <a:t>Titel</a:t>
            </a:r>
          </a:p>
        </p:txBody>
      </p:sp>
      <p:sp>
        <p:nvSpPr>
          <p:cNvPr id="20" name="Textplatzhalter 7"/>
          <p:cNvSpPr>
            <a:spLocks noGrp="1"/>
          </p:cNvSpPr>
          <p:nvPr>
            <p:ph type="body" sz="quarter" idx="19" hasCustomPrompt="1"/>
            <p:custDataLst>
              <p:tags r:id="rId7"/>
            </p:custDataLst>
          </p:nvPr>
        </p:nvSpPr>
        <p:spPr>
          <a:xfrm>
            <a:off x="4873626" y="2126400"/>
            <a:ext cx="954088" cy="246221"/>
          </a:xfrm>
        </p:spPr>
        <p:txBody>
          <a:bodyPr wrap="square">
            <a:spAutoFit/>
          </a:bodyPr>
          <a:lstStyle>
            <a:lvl1pPr>
              <a:defRPr sz="1600" b="1"/>
            </a:lvl1pPr>
          </a:lstStyle>
          <a:p>
            <a:pPr lvl="0"/>
            <a:r>
              <a:rPr lang="fr-CH" dirty="0"/>
              <a:t>Titel</a:t>
            </a:r>
          </a:p>
        </p:txBody>
      </p:sp>
      <p:sp>
        <p:nvSpPr>
          <p:cNvPr id="22" name="Textplatzhalter 7"/>
          <p:cNvSpPr>
            <a:spLocks noGrp="1"/>
          </p:cNvSpPr>
          <p:nvPr>
            <p:ph type="body" sz="quarter" idx="21" hasCustomPrompt="1"/>
            <p:custDataLst>
              <p:tags r:id="rId8"/>
            </p:custDataLst>
          </p:nvPr>
        </p:nvSpPr>
        <p:spPr>
          <a:xfrm>
            <a:off x="5832476" y="2126400"/>
            <a:ext cx="954088" cy="246221"/>
          </a:xfrm>
        </p:spPr>
        <p:txBody>
          <a:bodyPr wrap="square">
            <a:spAutoFit/>
          </a:bodyPr>
          <a:lstStyle>
            <a:lvl1pPr>
              <a:defRPr sz="1600" b="1"/>
            </a:lvl1pPr>
          </a:lstStyle>
          <a:p>
            <a:pPr lvl="0"/>
            <a:r>
              <a:rPr lang="fr-CH" dirty="0"/>
              <a:t>Titel</a:t>
            </a:r>
          </a:p>
        </p:txBody>
      </p:sp>
      <p:sp>
        <p:nvSpPr>
          <p:cNvPr id="24" name="Textplatzhalter 7"/>
          <p:cNvSpPr>
            <a:spLocks noGrp="1"/>
          </p:cNvSpPr>
          <p:nvPr>
            <p:ph type="body" sz="quarter" idx="23" hasCustomPrompt="1"/>
            <p:custDataLst>
              <p:tags r:id="rId9"/>
            </p:custDataLst>
          </p:nvPr>
        </p:nvSpPr>
        <p:spPr>
          <a:xfrm>
            <a:off x="6786564" y="2126400"/>
            <a:ext cx="954088" cy="246221"/>
          </a:xfrm>
        </p:spPr>
        <p:txBody>
          <a:bodyPr wrap="square">
            <a:spAutoFit/>
          </a:bodyPr>
          <a:lstStyle>
            <a:lvl1pPr>
              <a:defRPr sz="1600" b="1"/>
            </a:lvl1pPr>
          </a:lstStyle>
          <a:p>
            <a:pPr lvl="0"/>
            <a:r>
              <a:rPr lang="fr-CH"/>
              <a:t>Titel</a:t>
            </a:r>
            <a:endParaRPr lang="fr-CH" dirty="0"/>
          </a:p>
        </p:txBody>
      </p:sp>
      <p:sp>
        <p:nvSpPr>
          <p:cNvPr id="25" name="Textplatzhalter 7"/>
          <p:cNvSpPr>
            <a:spLocks noGrp="1"/>
          </p:cNvSpPr>
          <p:nvPr>
            <p:ph type="body" sz="quarter" idx="24" hasCustomPrompt="1"/>
            <p:custDataLst>
              <p:tags r:id="rId10"/>
            </p:custDataLst>
          </p:nvPr>
        </p:nvSpPr>
        <p:spPr>
          <a:xfrm>
            <a:off x="7745412" y="2126400"/>
            <a:ext cx="954088" cy="246221"/>
          </a:xfrm>
        </p:spPr>
        <p:txBody>
          <a:bodyPr wrap="square">
            <a:spAutoFit/>
          </a:bodyPr>
          <a:lstStyle>
            <a:lvl1pPr>
              <a:defRPr sz="1600" b="1"/>
            </a:lvl1pPr>
          </a:lstStyle>
          <a:p>
            <a:pPr lvl="0"/>
            <a:r>
              <a:rPr lang="fr-CH" dirty="0"/>
              <a:t>Titel</a:t>
            </a:r>
          </a:p>
        </p:txBody>
      </p:sp>
      <p:sp>
        <p:nvSpPr>
          <p:cNvPr id="14" name="Titel 1"/>
          <p:cNvSpPr>
            <a:spLocks noGrp="1"/>
          </p:cNvSpPr>
          <p:nvPr>
            <p:ph type="title" hasCustomPrompt="1"/>
            <p:custDataLst>
              <p:tags r:id="rId11"/>
            </p:custDataLst>
          </p:nvPr>
        </p:nvSpPr>
        <p:spPr>
          <a:xfrm>
            <a:off x="457200" y="304800"/>
            <a:ext cx="8242300" cy="984885"/>
          </a:xfrm>
        </p:spPr>
        <p:txBody>
          <a:bodyPr/>
          <a:lstStyle>
            <a:lvl1pPr>
              <a:defRPr/>
            </a:lvl1pPr>
          </a:lstStyle>
          <a:p>
            <a:r>
              <a:rPr lang="fr-CH" dirty="0"/>
              <a:t>Titel bearbeiten</a:t>
            </a:r>
            <a:br>
              <a:rPr lang="fr-CH" dirty="0"/>
            </a:br>
            <a:r>
              <a:rPr lang="fr-CH" dirty="0"/>
              <a:t>—</a:t>
            </a:r>
          </a:p>
        </p:txBody>
      </p:sp>
      <p:sp>
        <p:nvSpPr>
          <p:cNvPr id="19" name="Textplatzhalter 9"/>
          <p:cNvSpPr>
            <a:spLocks noGrp="1"/>
          </p:cNvSpPr>
          <p:nvPr>
            <p:ph type="body" sz="quarter" idx="13" hasCustomPrompt="1"/>
            <p:custDataLst>
              <p:tags r:id="rId12"/>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94E433-EA75-4625-8A73-516F56453032}"/>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endParaRPr lang="fr-CH"/>
          </a:p>
        </p:txBody>
      </p:sp>
      <p:sp>
        <p:nvSpPr>
          <p:cNvPr id="3" name="Sous-titre 2">
            <a:extLst>
              <a:ext uri="{FF2B5EF4-FFF2-40B4-BE49-F238E27FC236}">
                <a16:creationId xmlns:a16="http://schemas.microsoft.com/office/drawing/2014/main" id="{B8C12A61-FC2A-43D2-A603-3BB7295B578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H"/>
          </a:p>
        </p:txBody>
      </p:sp>
      <p:sp>
        <p:nvSpPr>
          <p:cNvPr id="4" name="Espace réservé de la date 3">
            <a:extLst>
              <a:ext uri="{FF2B5EF4-FFF2-40B4-BE49-F238E27FC236}">
                <a16:creationId xmlns:a16="http://schemas.microsoft.com/office/drawing/2014/main" id="{EED5BCF6-DFFA-4872-9BBB-0395267F4B42}"/>
              </a:ext>
            </a:extLst>
          </p:cNvPr>
          <p:cNvSpPr>
            <a:spLocks noGrp="1"/>
          </p:cNvSpPr>
          <p:nvPr>
            <p:ph type="dt" sz="half" idx="10"/>
          </p:nvPr>
        </p:nvSpPr>
        <p:spPr/>
        <p:txBody>
          <a:bodyPr/>
          <a:lstStyle/>
          <a:p>
            <a:fld id="{C5971980-589B-4534-A69F-D8C63BA7ABBB}" type="datetimeFigureOut">
              <a:rPr lang="fr-CH" smtClean="0"/>
              <a:t>28.04.2022</a:t>
            </a:fld>
            <a:endParaRPr lang="fr-CH"/>
          </a:p>
        </p:txBody>
      </p:sp>
      <p:sp>
        <p:nvSpPr>
          <p:cNvPr id="5" name="Espace réservé du pied de page 4">
            <a:extLst>
              <a:ext uri="{FF2B5EF4-FFF2-40B4-BE49-F238E27FC236}">
                <a16:creationId xmlns:a16="http://schemas.microsoft.com/office/drawing/2014/main" id="{F28CB1EE-2F12-48CE-8CC9-ABCDA4B55C83}"/>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5B4C9FEE-C350-4BBA-B4C2-35AB2C46844B}"/>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447834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graphicFrame>
        <p:nvGraphicFramePr>
          <p:cNvPr id="6" name="Objekt 5"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63" name="think-cell Slide" r:id="rId3" imgW="0" imgH="0" progId="">
                  <p:embed/>
                </p:oleObj>
              </mc:Choice>
              <mc:Fallback>
                <p:oleObj name="think-cell Slide" r:id="rId3"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86A477-B740-4307-BAE0-43CCF0F65AB6}"/>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A87EEE49-88DA-40AA-9C5E-3EE52CA8688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8753C0B4-A735-43FE-8D91-B7FD76854507}"/>
              </a:ext>
            </a:extLst>
          </p:cNvPr>
          <p:cNvSpPr>
            <a:spLocks noGrp="1"/>
          </p:cNvSpPr>
          <p:nvPr>
            <p:ph type="dt" sz="half" idx="10"/>
          </p:nvPr>
        </p:nvSpPr>
        <p:spPr/>
        <p:txBody>
          <a:bodyPr/>
          <a:lstStyle/>
          <a:p>
            <a:fld id="{C5971980-589B-4534-A69F-D8C63BA7ABBB}" type="datetimeFigureOut">
              <a:rPr lang="fr-CH" smtClean="0"/>
              <a:t>28.04.2022</a:t>
            </a:fld>
            <a:endParaRPr lang="fr-CH"/>
          </a:p>
        </p:txBody>
      </p:sp>
      <p:sp>
        <p:nvSpPr>
          <p:cNvPr id="5" name="Espace réservé du pied de page 4">
            <a:extLst>
              <a:ext uri="{FF2B5EF4-FFF2-40B4-BE49-F238E27FC236}">
                <a16:creationId xmlns:a16="http://schemas.microsoft.com/office/drawing/2014/main" id="{F90BB0E8-162E-4DAF-B4B7-4BCD42971C9B}"/>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9C927A8D-7F46-460A-8751-C451441B1CDB}"/>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2188105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EAD690-8366-486F-A4E1-7408F49415E7}"/>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endParaRPr lang="fr-CH"/>
          </a:p>
        </p:txBody>
      </p:sp>
      <p:sp>
        <p:nvSpPr>
          <p:cNvPr id="3" name="Espace réservé du texte 2">
            <a:extLst>
              <a:ext uri="{FF2B5EF4-FFF2-40B4-BE49-F238E27FC236}">
                <a16:creationId xmlns:a16="http://schemas.microsoft.com/office/drawing/2014/main" id="{B19E9344-AA2D-456B-90DD-3201C42887F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67E7693-EAE1-4C5F-AA25-EC6C41E1FF53}"/>
              </a:ext>
            </a:extLst>
          </p:cNvPr>
          <p:cNvSpPr>
            <a:spLocks noGrp="1"/>
          </p:cNvSpPr>
          <p:nvPr>
            <p:ph type="dt" sz="half" idx="10"/>
          </p:nvPr>
        </p:nvSpPr>
        <p:spPr/>
        <p:txBody>
          <a:bodyPr/>
          <a:lstStyle/>
          <a:p>
            <a:fld id="{C5971980-589B-4534-A69F-D8C63BA7ABBB}" type="datetimeFigureOut">
              <a:rPr lang="fr-CH" smtClean="0"/>
              <a:t>28.04.2022</a:t>
            </a:fld>
            <a:endParaRPr lang="fr-CH"/>
          </a:p>
        </p:txBody>
      </p:sp>
      <p:sp>
        <p:nvSpPr>
          <p:cNvPr id="5" name="Espace réservé du pied de page 4">
            <a:extLst>
              <a:ext uri="{FF2B5EF4-FFF2-40B4-BE49-F238E27FC236}">
                <a16:creationId xmlns:a16="http://schemas.microsoft.com/office/drawing/2014/main" id="{B02C5449-EA53-4CC5-8D2A-D3F2C81DD8BC}"/>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6F4DC493-7288-40BD-8BAF-1F3594DA0872}"/>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102609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6330A0-000E-4CB9-AEEE-668CC86A8528}"/>
              </a:ext>
            </a:extLst>
          </p:cNvPr>
          <p:cNvSpPr>
            <a:spLocks noGrp="1"/>
          </p:cNvSpPr>
          <p:nvPr>
            <p:ph type="title"/>
          </p:nvPr>
        </p:nvSpPr>
        <p:spPr/>
        <p:txBody>
          <a:bodyPr/>
          <a:lstStyle/>
          <a:p>
            <a:r>
              <a:rPr lang="fr-FR"/>
              <a:t>Modifiez le style du titre</a:t>
            </a:r>
            <a:endParaRPr lang="fr-CH"/>
          </a:p>
        </p:txBody>
      </p:sp>
      <p:sp>
        <p:nvSpPr>
          <p:cNvPr id="3" name="Espace réservé du contenu 2">
            <a:extLst>
              <a:ext uri="{FF2B5EF4-FFF2-40B4-BE49-F238E27FC236}">
                <a16:creationId xmlns:a16="http://schemas.microsoft.com/office/drawing/2014/main" id="{FFD0A2C2-7B69-408C-B397-9AE47283F071}"/>
              </a:ext>
            </a:extLst>
          </p:cNvPr>
          <p:cNvSpPr>
            <a:spLocks noGrp="1"/>
          </p:cNvSpPr>
          <p:nvPr>
            <p:ph sz="half" idx="1"/>
          </p:nvPr>
        </p:nvSpPr>
        <p:spPr>
          <a:xfrm>
            <a:off x="62865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a:extLst>
              <a:ext uri="{FF2B5EF4-FFF2-40B4-BE49-F238E27FC236}">
                <a16:creationId xmlns:a16="http://schemas.microsoft.com/office/drawing/2014/main" id="{8CA696BC-8D43-47D4-8D01-3B1CCECB7F85}"/>
              </a:ext>
            </a:extLst>
          </p:cNvPr>
          <p:cNvSpPr>
            <a:spLocks noGrp="1"/>
          </p:cNvSpPr>
          <p:nvPr>
            <p:ph sz="half" idx="2"/>
          </p:nvPr>
        </p:nvSpPr>
        <p:spPr>
          <a:xfrm>
            <a:off x="4648200" y="1825625"/>
            <a:ext cx="386715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a:extLst>
              <a:ext uri="{FF2B5EF4-FFF2-40B4-BE49-F238E27FC236}">
                <a16:creationId xmlns:a16="http://schemas.microsoft.com/office/drawing/2014/main" id="{116DE154-89CB-467C-8CD6-687A59D76395}"/>
              </a:ext>
            </a:extLst>
          </p:cNvPr>
          <p:cNvSpPr>
            <a:spLocks noGrp="1"/>
          </p:cNvSpPr>
          <p:nvPr>
            <p:ph type="dt" sz="half" idx="10"/>
          </p:nvPr>
        </p:nvSpPr>
        <p:spPr/>
        <p:txBody>
          <a:bodyPr/>
          <a:lstStyle/>
          <a:p>
            <a:fld id="{C5971980-589B-4534-A69F-D8C63BA7ABBB}" type="datetimeFigureOut">
              <a:rPr lang="fr-CH" smtClean="0"/>
              <a:t>28.04.2022</a:t>
            </a:fld>
            <a:endParaRPr lang="fr-CH"/>
          </a:p>
        </p:txBody>
      </p:sp>
      <p:sp>
        <p:nvSpPr>
          <p:cNvPr id="6" name="Espace réservé du pied de page 5">
            <a:extLst>
              <a:ext uri="{FF2B5EF4-FFF2-40B4-BE49-F238E27FC236}">
                <a16:creationId xmlns:a16="http://schemas.microsoft.com/office/drawing/2014/main" id="{C7F6C0D8-6376-40C3-93A4-45D9C672F6FC}"/>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ED34CDF4-1A9F-4623-B944-2C34B7F60B91}"/>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2049477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AC8CF2-2A96-42F8-A70D-B9B66A94FFA2}"/>
              </a:ext>
            </a:extLst>
          </p:cNvPr>
          <p:cNvSpPr>
            <a:spLocks noGrp="1"/>
          </p:cNvSpPr>
          <p:nvPr>
            <p:ph type="title"/>
          </p:nvPr>
        </p:nvSpPr>
        <p:spPr>
          <a:xfrm>
            <a:off x="630238" y="365125"/>
            <a:ext cx="7886700" cy="1325563"/>
          </a:xfrm>
        </p:spPr>
        <p:txBody>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E62BC119-F639-4667-A51B-655FCAACC47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26DBFB9-3FD7-42A5-A15B-7AF27A755959}"/>
              </a:ext>
            </a:extLst>
          </p:cNvPr>
          <p:cNvSpPr>
            <a:spLocks noGrp="1"/>
          </p:cNvSpPr>
          <p:nvPr>
            <p:ph sz="half" idx="2"/>
          </p:nvPr>
        </p:nvSpPr>
        <p:spPr>
          <a:xfrm>
            <a:off x="630238" y="2505075"/>
            <a:ext cx="386873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a:extLst>
              <a:ext uri="{FF2B5EF4-FFF2-40B4-BE49-F238E27FC236}">
                <a16:creationId xmlns:a16="http://schemas.microsoft.com/office/drawing/2014/main" id="{416FF882-99FC-43BF-8AAB-6BDCC03D6B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C2397AD-8B4D-4C15-B563-0EFF21BDE9E6}"/>
              </a:ext>
            </a:extLst>
          </p:cNvPr>
          <p:cNvSpPr>
            <a:spLocks noGrp="1"/>
          </p:cNvSpPr>
          <p:nvPr>
            <p:ph sz="quarter" idx="4"/>
          </p:nvPr>
        </p:nvSpPr>
        <p:spPr>
          <a:xfrm>
            <a:off x="4629150" y="2505075"/>
            <a:ext cx="38877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a:extLst>
              <a:ext uri="{FF2B5EF4-FFF2-40B4-BE49-F238E27FC236}">
                <a16:creationId xmlns:a16="http://schemas.microsoft.com/office/drawing/2014/main" id="{8195540C-41C0-45C5-8868-6E5DF19D69D7}"/>
              </a:ext>
            </a:extLst>
          </p:cNvPr>
          <p:cNvSpPr>
            <a:spLocks noGrp="1"/>
          </p:cNvSpPr>
          <p:nvPr>
            <p:ph type="dt" sz="half" idx="10"/>
          </p:nvPr>
        </p:nvSpPr>
        <p:spPr/>
        <p:txBody>
          <a:bodyPr/>
          <a:lstStyle/>
          <a:p>
            <a:fld id="{C5971980-589B-4534-A69F-D8C63BA7ABBB}" type="datetimeFigureOut">
              <a:rPr lang="fr-CH" smtClean="0"/>
              <a:t>28.04.2022</a:t>
            </a:fld>
            <a:endParaRPr lang="fr-CH"/>
          </a:p>
        </p:txBody>
      </p:sp>
      <p:sp>
        <p:nvSpPr>
          <p:cNvPr id="8" name="Espace réservé du pied de page 7">
            <a:extLst>
              <a:ext uri="{FF2B5EF4-FFF2-40B4-BE49-F238E27FC236}">
                <a16:creationId xmlns:a16="http://schemas.microsoft.com/office/drawing/2014/main" id="{A1483EB0-A039-4355-8E7D-3E0E4B2335BC}"/>
              </a:ext>
            </a:extLst>
          </p:cNvPr>
          <p:cNvSpPr>
            <a:spLocks noGrp="1"/>
          </p:cNvSpPr>
          <p:nvPr>
            <p:ph type="ftr" sz="quarter" idx="11"/>
          </p:nvPr>
        </p:nvSpPr>
        <p:spPr/>
        <p:txBody>
          <a:bodyPr/>
          <a:lstStyle/>
          <a:p>
            <a:endParaRPr lang="fr-CH"/>
          </a:p>
        </p:txBody>
      </p:sp>
      <p:sp>
        <p:nvSpPr>
          <p:cNvPr id="9" name="Espace réservé du numéro de diapositive 8">
            <a:extLst>
              <a:ext uri="{FF2B5EF4-FFF2-40B4-BE49-F238E27FC236}">
                <a16:creationId xmlns:a16="http://schemas.microsoft.com/office/drawing/2014/main" id="{30997CA5-522B-413B-872C-95758749FD68}"/>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2728085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A2DFD8-56F2-41D5-9AAA-3A9E331096FF}"/>
              </a:ext>
            </a:extLst>
          </p:cNvPr>
          <p:cNvSpPr>
            <a:spLocks noGrp="1"/>
          </p:cNvSpPr>
          <p:nvPr>
            <p:ph type="title"/>
          </p:nvPr>
        </p:nvSpPr>
        <p:spPr/>
        <p:txBody>
          <a:bodyPr/>
          <a:lstStyle/>
          <a:p>
            <a:r>
              <a:rPr lang="fr-FR"/>
              <a:t>Modifiez le style du titre</a:t>
            </a:r>
            <a:endParaRPr lang="fr-CH"/>
          </a:p>
        </p:txBody>
      </p:sp>
      <p:sp>
        <p:nvSpPr>
          <p:cNvPr id="3" name="Espace réservé de la date 2">
            <a:extLst>
              <a:ext uri="{FF2B5EF4-FFF2-40B4-BE49-F238E27FC236}">
                <a16:creationId xmlns:a16="http://schemas.microsoft.com/office/drawing/2014/main" id="{E0EA96DE-9A90-4B4D-92D0-E16F1F4C59D4}"/>
              </a:ext>
            </a:extLst>
          </p:cNvPr>
          <p:cNvSpPr>
            <a:spLocks noGrp="1"/>
          </p:cNvSpPr>
          <p:nvPr>
            <p:ph type="dt" sz="half" idx="10"/>
          </p:nvPr>
        </p:nvSpPr>
        <p:spPr/>
        <p:txBody>
          <a:bodyPr/>
          <a:lstStyle/>
          <a:p>
            <a:fld id="{C5971980-589B-4534-A69F-D8C63BA7ABBB}" type="datetimeFigureOut">
              <a:rPr lang="fr-CH" smtClean="0"/>
              <a:t>28.04.2022</a:t>
            </a:fld>
            <a:endParaRPr lang="fr-CH"/>
          </a:p>
        </p:txBody>
      </p:sp>
      <p:sp>
        <p:nvSpPr>
          <p:cNvPr id="4" name="Espace réservé du pied de page 3">
            <a:extLst>
              <a:ext uri="{FF2B5EF4-FFF2-40B4-BE49-F238E27FC236}">
                <a16:creationId xmlns:a16="http://schemas.microsoft.com/office/drawing/2014/main" id="{AA83E13A-A088-4744-8C2E-778F5C8D1393}"/>
              </a:ext>
            </a:extLst>
          </p:cNvPr>
          <p:cNvSpPr>
            <a:spLocks noGrp="1"/>
          </p:cNvSpPr>
          <p:nvPr>
            <p:ph type="ftr" sz="quarter" idx="11"/>
          </p:nvPr>
        </p:nvSpPr>
        <p:spPr/>
        <p:txBody>
          <a:bodyPr/>
          <a:lstStyle/>
          <a:p>
            <a:endParaRPr lang="fr-CH"/>
          </a:p>
        </p:txBody>
      </p:sp>
      <p:sp>
        <p:nvSpPr>
          <p:cNvPr id="5" name="Espace réservé du numéro de diapositive 4">
            <a:extLst>
              <a:ext uri="{FF2B5EF4-FFF2-40B4-BE49-F238E27FC236}">
                <a16:creationId xmlns:a16="http://schemas.microsoft.com/office/drawing/2014/main" id="{E2F2BA44-DEA2-4212-BB06-F86750B58C33}"/>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11477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F91039C-FF11-47A5-9B38-74D1768BEEF3}"/>
              </a:ext>
            </a:extLst>
          </p:cNvPr>
          <p:cNvSpPr>
            <a:spLocks noGrp="1"/>
          </p:cNvSpPr>
          <p:nvPr>
            <p:ph type="dt" sz="half" idx="10"/>
          </p:nvPr>
        </p:nvSpPr>
        <p:spPr/>
        <p:txBody>
          <a:bodyPr/>
          <a:lstStyle/>
          <a:p>
            <a:fld id="{C5971980-589B-4534-A69F-D8C63BA7ABBB}" type="datetimeFigureOut">
              <a:rPr lang="fr-CH" smtClean="0"/>
              <a:t>28.04.2022</a:t>
            </a:fld>
            <a:endParaRPr lang="fr-CH"/>
          </a:p>
        </p:txBody>
      </p:sp>
      <p:sp>
        <p:nvSpPr>
          <p:cNvPr id="3" name="Espace réservé du pied de page 2">
            <a:extLst>
              <a:ext uri="{FF2B5EF4-FFF2-40B4-BE49-F238E27FC236}">
                <a16:creationId xmlns:a16="http://schemas.microsoft.com/office/drawing/2014/main" id="{4592B8E8-A893-4363-84ED-09F61CB5450C}"/>
              </a:ext>
            </a:extLst>
          </p:cNvPr>
          <p:cNvSpPr>
            <a:spLocks noGrp="1"/>
          </p:cNvSpPr>
          <p:nvPr>
            <p:ph type="ftr" sz="quarter" idx="11"/>
          </p:nvPr>
        </p:nvSpPr>
        <p:spPr/>
        <p:txBody>
          <a:bodyPr/>
          <a:lstStyle/>
          <a:p>
            <a:endParaRPr lang="fr-CH"/>
          </a:p>
        </p:txBody>
      </p:sp>
      <p:sp>
        <p:nvSpPr>
          <p:cNvPr id="4" name="Espace réservé du numéro de diapositive 3">
            <a:extLst>
              <a:ext uri="{FF2B5EF4-FFF2-40B4-BE49-F238E27FC236}">
                <a16:creationId xmlns:a16="http://schemas.microsoft.com/office/drawing/2014/main" id="{6CAC852C-3D40-4CFE-800B-1A7C8EBF9BA5}"/>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3093578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730444-6127-433C-A495-9B588EE2C519}"/>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fr-CH"/>
          </a:p>
        </p:txBody>
      </p:sp>
      <p:sp>
        <p:nvSpPr>
          <p:cNvPr id="3" name="Espace réservé du contenu 2">
            <a:extLst>
              <a:ext uri="{FF2B5EF4-FFF2-40B4-BE49-F238E27FC236}">
                <a16:creationId xmlns:a16="http://schemas.microsoft.com/office/drawing/2014/main" id="{5DBE1859-2AD6-4655-A4BC-196D10300E4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a:extLst>
              <a:ext uri="{FF2B5EF4-FFF2-40B4-BE49-F238E27FC236}">
                <a16:creationId xmlns:a16="http://schemas.microsoft.com/office/drawing/2014/main" id="{53EF5C0C-C468-4EE5-BF0E-229C1EC0BC9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D3F69BD-5583-4225-946B-3859B350E2AC}"/>
              </a:ext>
            </a:extLst>
          </p:cNvPr>
          <p:cNvSpPr>
            <a:spLocks noGrp="1"/>
          </p:cNvSpPr>
          <p:nvPr>
            <p:ph type="dt" sz="half" idx="10"/>
          </p:nvPr>
        </p:nvSpPr>
        <p:spPr/>
        <p:txBody>
          <a:bodyPr/>
          <a:lstStyle/>
          <a:p>
            <a:fld id="{C5971980-589B-4534-A69F-D8C63BA7ABBB}" type="datetimeFigureOut">
              <a:rPr lang="fr-CH" smtClean="0"/>
              <a:t>28.04.2022</a:t>
            </a:fld>
            <a:endParaRPr lang="fr-CH"/>
          </a:p>
        </p:txBody>
      </p:sp>
      <p:sp>
        <p:nvSpPr>
          <p:cNvPr id="6" name="Espace réservé du pied de page 5">
            <a:extLst>
              <a:ext uri="{FF2B5EF4-FFF2-40B4-BE49-F238E27FC236}">
                <a16:creationId xmlns:a16="http://schemas.microsoft.com/office/drawing/2014/main" id="{CAE47BE8-394C-43F4-9336-C2C97B79856D}"/>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F3AAFA58-CF86-4476-B658-5F75EB99D896}"/>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2905161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F76FDA-151D-4A8F-B3A8-4DD2752FE519}"/>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fr-CH"/>
          </a:p>
        </p:txBody>
      </p:sp>
      <p:sp>
        <p:nvSpPr>
          <p:cNvPr id="3" name="Espace réservé pour une image  2">
            <a:extLst>
              <a:ext uri="{FF2B5EF4-FFF2-40B4-BE49-F238E27FC236}">
                <a16:creationId xmlns:a16="http://schemas.microsoft.com/office/drawing/2014/main" id="{41F95A0B-59F4-4AA3-9AC1-826CA021F64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a:extLst>
              <a:ext uri="{FF2B5EF4-FFF2-40B4-BE49-F238E27FC236}">
                <a16:creationId xmlns:a16="http://schemas.microsoft.com/office/drawing/2014/main" id="{D543DBA5-175D-4522-A07C-1F0A4974640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911EC54-5AE4-49FB-9C10-6914F03B9DC3}"/>
              </a:ext>
            </a:extLst>
          </p:cNvPr>
          <p:cNvSpPr>
            <a:spLocks noGrp="1"/>
          </p:cNvSpPr>
          <p:nvPr>
            <p:ph type="dt" sz="half" idx="10"/>
          </p:nvPr>
        </p:nvSpPr>
        <p:spPr/>
        <p:txBody>
          <a:bodyPr/>
          <a:lstStyle/>
          <a:p>
            <a:fld id="{C5971980-589B-4534-A69F-D8C63BA7ABBB}" type="datetimeFigureOut">
              <a:rPr lang="fr-CH" smtClean="0"/>
              <a:t>28.04.2022</a:t>
            </a:fld>
            <a:endParaRPr lang="fr-CH"/>
          </a:p>
        </p:txBody>
      </p:sp>
      <p:sp>
        <p:nvSpPr>
          <p:cNvPr id="6" name="Espace réservé du pied de page 5">
            <a:extLst>
              <a:ext uri="{FF2B5EF4-FFF2-40B4-BE49-F238E27FC236}">
                <a16:creationId xmlns:a16="http://schemas.microsoft.com/office/drawing/2014/main" id="{303A05AE-E725-4C14-97A1-0371FB01479D}"/>
              </a:ext>
            </a:extLst>
          </p:cNvPr>
          <p:cNvSpPr>
            <a:spLocks noGrp="1"/>
          </p:cNvSpPr>
          <p:nvPr>
            <p:ph type="ftr" sz="quarter" idx="11"/>
          </p:nvPr>
        </p:nvSpPr>
        <p:spPr/>
        <p:txBody>
          <a:bodyPr/>
          <a:lstStyle/>
          <a:p>
            <a:endParaRPr lang="fr-CH"/>
          </a:p>
        </p:txBody>
      </p:sp>
      <p:sp>
        <p:nvSpPr>
          <p:cNvPr id="7" name="Espace réservé du numéro de diapositive 6">
            <a:extLst>
              <a:ext uri="{FF2B5EF4-FFF2-40B4-BE49-F238E27FC236}">
                <a16:creationId xmlns:a16="http://schemas.microsoft.com/office/drawing/2014/main" id="{AE562DD1-D5CB-4D87-9BEE-A95BA83D308F}"/>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6274014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FA789A-3868-45DC-904A-1CCF38AE7F9A}"/>
              </a:ext>
            </a:extLst>
          </p:cNvPr>
          <p:cNvSpPr>
            <a:spLocks noGrp="1"/>
          </p:cNvSpPr>
          <p:nvPr>
            <p:ph type="title"/>
          </p:nvPr>
        </p:nvSpPr>
        <p:spPr/>
        <p:txBody>
          <a:bodyPr/>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B5F9F3B3-4E68-444E-AF83-553A88B0D23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63F3DF45-A2AA-4EB5-9BB0-307AC98C5713}"/>
              </a:ext>
            </a:extLst>
          </p:cNvPr>
          <p:cNvSpPr>
            <a:spLocks noGrp="1"/>
          </p:cNvSpPr>
          <p:nvPr>
            <p:ph type="dt" sz="half" idx="10"/>
          </p:nvPr>
        </p:nvSpPr>
        <p:spPr/>
        <p:txBody>
          <a:bodyPr/>
          <a:lstStyle/>
          <a:p>
            <a:fld id="{C5971980-589B-4534-A69F-D8C63BA7ABBB}" type="datetimeFigureOut">
              <a:rPr lang="fr-CH" smtClean="0"/>
              <a:t>28.04.2022</a:t>
            </a:fld>
            <a:endParaRPr lang="fr-CH"/>
          </a:p>
        </p:txBody>
      </p:sp>
      <p:sp>
        <p:nvSpPr>
          <p:cNvPr id="5" name="Espace réservé du pied de page 4">
            <a:extLst>
              <a:ext uri="{FF2B5EF4-FFF2-40B4-BE49-F238E27FC236}">
                <a16:creationId xmlns:a16="http://schemas.microsoft.com/office/drawing/2014/main" id="{9E6AF72E-1ADA-4F46-8C48-6AA031F63007}"/>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B1F700E7-CCFF-47EA-A812-CFC656351626}"/>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3327785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7180037-0F83-4C2D-9E16-E3C00868E1BB}"/>
              </a:ext>
            </a:extLst>
          </p:cNvPr>
          <p:cNvSpPr>
            <a:spLocks noGrp="1"/>
          </p:cNvSpPr>
          <p:nvPr>
            <p:ph type="title" orient="vert"/>
          </p:nvPr>
        </p:nvSpPr>
        <p:spPr>
          <a:xfrm>
            <a:off x="6543675" y="365125"/>
            <a:ext cx="1971675" cy="5811838"/>
          </a:xfrm>
        </p:spPr>
        <p:txBody>
          <a:bodyPr vert="eaVert"/>
          <a:lstStyle/>
          <a:p>
            <a:r>
              <a:rPr lang="fr-FR"/>
              <a:t>Modifiez le style du titre</a:t>
            </a:r>
            <a:endParaRPr lang="fr-CH"/>
          </a:p>
        </p:txBody>
      </p:sp>
      <p:sp>
        <p:nvSpPr>
          <p:cNvPr id="3" name="Espace réservé du texte vertical 2">
            <a:extLst>
              <a:ext uri="{FF2B5EF4-FFF2-40B4-BE49-F238E27FC236}">
                <a16:creationId xmlns:a16="http://schemas.microsoft.com/office/drawing/2014/main" id="{E0110D73-E1D2-42AF-B8C6-1E2F6D7C97F6}"/>
              </a:ext>
            </a:extLst>
          </p:cNvPr>
          <p:cNvSpPr>
            <a:spLocks noGrp="1"/>
          </p:cNvSpPr>
          <p:nvPr>
            <p:ph type="body" orient="vert" idx="1"/>
          </p:nvPr>
        </p:nvSpPr>
        <p:spPr>
          <a:xfrm>
            <a:off x="628650" y="365125"/>
            <a:ext cx="57626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7E6FAEDB-8D4B-4F45-94A3-A7B5FA74D8B8}"/>
              </a:ext>
            </a:extLst>
          </p:cNvPr>
          <p:cNvSpPr>
            <a:spLocks noGrp="1"/>
          </p:cNvSpPr>
          <p:nvPr>
            <p:ph type="dt" sz="half" idx="10"/>
          </p:nvPr>
        </p:nvSpPr>
        <p:spPr/>
        <p:txBody>
          <a:bodyPr/>
          <a:lstStyle/>
          <a:p>
            <a:fld id="{C5971980-589B-4534-A69F-D8C63BA7ABBB}" type="datetimeFigureOut">
              <a:rPr lang="fr-CH" smtClean="0"/>
              <a:t>28.04.2022</a:t>
            </a:fld>
            <a:endParaRPr lang="fr-CH"/>
          </a:p>
        </p:txBody>
      </p:sp>
      <p:sp>
        <p:nvSpPr>
          <p:cNvPr id="5" name="Espace réservé du pied de page 4">
            <a:extLst>
              <a:ext uri="{FF2B5EF4-FFF2-40B4-BE49-F238E27FC236}">
                <a16:creationId xmlns:a16="http://schemas.microsoft.com/office/drawing/2014/main" id="{31DBEDA3-9DAA-4B50-8552-C5AFCD8A7385}"/>
              </a:ext>
            </a:extLst>
          </p:cNvPr>
          <p:cNvSpPr>
            <a:spLocks noGrp="1"/>
          </p:cNvSpPr>
          <p:nvPr>
            <p:ph type="ftr" sz="quarter" idx="11"/>
          </p:nvPr>
        </p:nvSpPr>
        <p:spPr/>
        <p:txBody>
          <a:bodyPr/>
          <a:lstStyle/>
          <a:p>
            <a:endParaRPr lang="fr-CH"/>
          </a:p>
        </p:txBody>
      </p:sp>
      <p:sp>
        <p:nvSpPr>
          <p:cNvPr id="6" name="Espace réservé du numéro de diapositive 5">
            <a:extLst>
              <a:ext uri="{FF2B5EF4-FFF2-40B4-BE49-F238E27FC236}">
                <a16:creationId xmlns:a16="http://schemas.microsoft.com/office/drawing/2014/main" id="{C9F12AB1-AFD9-4929-9F50-B822D9ADD8DB}"/>
              </a:ext>
            </a:extLst>
          </p:cNvPr>
          <p:cNvSpPr>
            <a:spLocks noGrp="1"/>
          </p:cNvSpPr>
          <p:nvPr>
            <p:ph type="sldNum" sz="quarter" idx="12"/>
          </p:nvPr>
        </p:nvSpPr>
        <p:spPr/>
        <p:txBody>
          <a:bodyPr/>
          <a:lstStyle/>
          <a:p>
            <a:fld id="{12A451B5-55FD-4DA5-83B6-746144B957A8}" type="slidenum">
              <a:rPr lang="fr-CH" smtClean="0"/>
              <a:t>‹N°›</a:t>
            </a:fld>
            <a:endParaRPr lang="fr-CH"/>
          </a:p>
        </p:txBody>
      </p:sp>
    </p:spTree>
    <p:extLst>
      <p:ext uri="{BB962C8B-B14F-4D97-AF65-F5344CB8AC3E}">
        <p14:creationId xmlns:p14="http://schemas.microsoft.com/office/powerpoint/2010/main" val="1895551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187" name="think-cell Slide" r:id="rId4" imgW="0" imgH="0" progId="">
                  <p:embed/>
                </p:oleObj>
              </mc:Choice>
              <mc:Fallback>
                <p:oleObj name="think-cell Slide" r:id="rId4"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Inhaltsplatzhalter 2"/>
          <p:cNvSpPr>
            <a:spLocks noGrp="1"/>
          </p:cNvSpPr>
          <p:nvPr>
            <p:ph idx="1"/>
            <p:custDataLst>
              <p:tags r:id="rId2"/>
            </p:custDataLst>
          </p:nvPr>
        </p:nvSpPr>
        <p:spPr>
          <a:xfrm>
            <a:off x="457200" y="1327200"/>
            <a:ext cx="8242300" cy="1692771"/>
          </a:xfrm>
        </p:spPr>
        <p:txBody>
          <a:bodyPr/>
          <a:lstStyle>
            <a:lvl1pPr marL="358775" indent="-358775">
              <a:spcAft>
                <a:spcPct val="50000"/>
              </a:spcAft>
              <a:buClr>
                <a:schemeClr val="tx1"/>
              </a:buClr>
              <a:buFont typeface="Lucida Grande" pitchFamily="-112" charset="0"/>
              <a:buAutoNum type="arabicPeriod"/>
              <a:defRPr/>
            </a:lvl1pPr>
          </a:lstStyle>
          <a:p>
            <a:pPr marL="358775" lvl="0" indent="-358775">
              <a:spcAft>
                <a:spcPct val="50000"/>
              </a:spcAft>
              <a:buClr>
                <a:schemeClr val="tx1"/>
              </a:buClr>
              <a:buFont typeface="Lucida Grande" pitchFamily="-112" charset="0"/>
              <a:buAutoNum type="arabicPeriod"/>
            </a:pPr>
            <a:r>
              <a:rPr lang="fr-FR" b="1">
                <a:latin typeface="Arial" charset="0"/>
              </a:rPr>
              <a:t>Cliquez pour modifier les styles du texte du masque</a:t>
            </a:r>
          </a:p>
          <a:p>
            <a:pPr marL="358775" lvl="1" indent="-358775">
              <a:spcAft>
                <a:spcPct val="50000"/>
              </a:spcAft>
              <a:buClr>
                <a:schemeClr val="tx1"/>
              </a:buClr>
              <a:buFont typeface="Lucida Grande" pitchFamily="-112" charset="0"/>
              <a:buAutoNum type="arabicPeriod"/>
            </a:pPr>
            <a:r>
              <a:rPr lang="fr-FR" b="1">
                <a:latin typeface="Arial" charset="0"/>
              </a:rPr>
              <a:t>Deuxième niveau</a:t>
            </a:r>
          </a:p>
          <a:p>
            <a:pPr marL="358775" lvl="2" indent="-358775">
              <a:spcAft>
                <a:spcPct val="50000"/>
              </a:spcAft>
              <a:buClr>
                <a:schemeClr val="tx1"/>
              </a:buClr>
              <a:buFont typeface="Lucida Grande" pitchFamily="-112" charset="0"/>
              <a:buAutoNum type="arabicPeriod"/>
            </a:pPr>
            <a:r>
              <a:rPr lang="fr-FR" b="1">
                <a:latin typeface="Arial" charset="0"/>
              </a:rPr>
              <a:t>Troisième niveau</a:t>
            </a:r>
          </a:p>
          <a:p>
            <a:pPr marL="358775" lvl="3" indent="-358775">
              <a:spcAft>
                <a:spcPct val="50000"/>
              </a:spcAft>
              <a:buClr>
                <a:schemeClr val="tx1"/>
              </a:buClr>
              <a:buFont typeface="Lucida Grande" pitchFamily="-112" charset="0"/>
              <a:buAutoNum type="arabicPeriod"/>
            </a:pPr>
            <a:r>
              <a:rPr lang="fr-FR" b="1">
                <a:latin typeface="Arial" charset="0"/>
              </a:rPr>
              <a:t>Quatrième niveau</a:t>
            </a:r>
          </a:p>
        </p:txBody>
      </p:sp>
      <p:sp>
        <p:nvSpPr>
          <p:cNvPr id="6" name="Titre 5"/>
          <p:cNvSpPr>
            <a:spLocks noGrp="1"/>
          </p:cNvSpPr>
          <p:nvPr>
            <p:ph type="title"/>
          </p:nvPr>
        </p:nvSpPr>
        <p:spPr/>
        <p:txBody>
          <a:bodyPr/>
          <a:lstStyle/>
          <a:p>
            <a:r>
              <a:rPr lang="fr-FR"/>
              <a:t>Cliquez pour modifier le style du titre</a:t>
            </a:r>
            <a:endParaRPr lang="fr-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211"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84885"/>
          </a:xfrm>
        </p:spPr>
        <p:txBody>
          <a:bodyPr/>
          <a:lstStyle>
            <a:lvl1pPr>
              <a:defRPr/>
            </a:lvl1pPr>
          </a:lstStyle>
          <a:p>
            <a:r>
              <a:rPr lang="fr-CH"/>
              <a:t>Titel bearbeiten</a:t>
            </a:r>
            <a:br>
              <a:rPr lang="fr-CH"/>
            </a:br>
            <a:r>
              <a:rPr lang="fr-CH"/>
              <a:t>—</a:t>
            </a:r>
            <a:endParaRPr lang="fr-CH" dirty="0"/>
          </a:p>
        </p:txBody>
      </p:sp>
      <p:sp>
        <p:nvSpPr>
          <p:cNvPr id="8" name="Textplatzhalter 7"/>
          <p:cNvSpPr>
            <a:spLocks noGrp="1"/>
          </p:cNvSpPr>
          <p:nvPr>
            <p:ph type="body" sz="quarter" idx="12"/>
            <p:custDataLst>
              <p:tags r:id="rId3"/>
            </p:custDataLst>
          </p:nvPr>
        </p:nvSpPr>
        <p:spPr>
          <a:xfrm>
            <a:off x="457200" y="1767141"/>
            <a:ext cx="8242300" cy="1846659"/>
          </a:xfrm>
        </p:spPr>
        <p:txBody>
          <a:bodyPr>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7" name="Textplatzhalter 9"/>
          <p:cNvSpPr>
            <a:spLocks noGrp="1"/>
          </p:cNvSpPr>
          <p:nvPr>
            <p:ph type="body" sz="quarter" idx="13" hasCustomPrompt="1"/>
            <p:custDataLst>
              <p:tags r:id="rId4"/>
            </p:custDataLst>
          </p:nvPr>
        </p:nvSpPr>
        <p:spPr>
          <a:xfrm>
            <a:off x="457200" y="13278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zweizeilig und Inhal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235"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1477328"/>
          </a:xfrm>
        </p:spPr>
        <p:txBody>
          <a:bodyPr/>
          <a:lstStyle>
            <a:lvl1pPr>
              <a:defRPr/>
            </a:lvl1pPr>
          </a:lstStyle>
          <a:p>
            <a:r>
              <a:rPr lang="fr-CH" dirty="0"/>
              <a:t>Titel bearbeiten</a:t>
            </a:r>
            <a:br>
              <a:rPr lang="fr-CH" dirty="0"/>
            </a:br>
            <a:r>
              <a:rPr lang="fr-CH" dirty="0"/>
              <a:t>ligne 2</a:t>
            </a:r>
            <a:br>
              <a:rPr lang="fr-CH" dirty="0"/>
            </a:br>
            <a:r>
              <a:rPr lang="fr-CH" dirty="0"/>
              <a:t>—</a:t>
            </a:r>
          </a:p>
        </p:txBody>
      </p:sp>
      <p:sp>
        <p:nvSpPr>
          <p:cNvPr id="8" name="Textplatzhalter 7"/>
          <p:cNvSpPr>
            <a:spLocks noGrp="1"/>
          </p:cNvSpPr>
          <p:nvPr>
            <p:ph type="body" sz="quarter" idx="12"/>
            <p:custDataLst>
              <p:tags r:id="rId3"/>
            </p:custDataLst>
          </p:nvPr>
        </p:nvSpPr>
        <p:spPr>
          <a:xfrm>
            <a:off x="457200" y="2266800"/>
            <a:ext cx="8242300" cy="1846659"/>
          </a:xfrm>
        </p:spPr>
        <p:txBody>
          <a:bodyPr>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10" name="Textplatzhalter 9"/>
          <p:cNvSpPr>
            <a:spLocks noGrp="1"/>
          </p:cNvSpPr>
          <p:nvPr>
            <p:ph type="body" sz="quarter" idx="13" hasCustomPrompt="1"/>
            <p:custDataLst>
              <p:tags r:id="rId4"/>
            </p:custDataLst>
          </p:nvPr>
        </p:nvSpPr>
        <p:spPr>
          <a:xfrm>
            <a:off x="457200" y="18240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zweispaltiger Text mit Fazit">
    <p:spTree>
      <p:nvGrpSpPr>
        <p:cNvPr id="1" name=""/>
        <p:cNvGrpSpPr/>
        <p:nvPr/>
      </p:nvGrpSpPr>
      <p:grpSpPr>
        <a:xfrm>
          <a:off x="0" y="0"/>
          <a:ext cx="0" cy="0"/>
          <a:chOff x="0" y="0"/>
          <a:chExt cx="0" cy="0"/>
        </a:xfrm>
      </p:grpSpPr>
      <p:graphicFrame>
        <p:nvGraphicFramePr>
          <p:cNvPr id="24" name="Objekt 23"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259" name="think-cell Slide" r:id="rId9" imgW="0" imgH="0" progId="">
                  <p:embed/>
                </p:oleObj>
              </mc:Choice>
              <mc:Fallback>
                <p:oleObj name="think-cell Slide" r:id="rId9"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51970"/>
          </a:xfrm>
        </p:spPr>
        <p:txBody>
          <a:bodyPr/>
          <a:lstStyle>
            <a:lvl1pPr>
              <a:defRPr baseline="0"/>
            </a:lvl1pPr>
          </a:lstStyle>
          <a:p>
            <a:r>
              <a:rPr lang="fr-CH" dirty="0"/>
              <a:t>Titel bearbeiten</a:t>
            </a:r>
            <a:br>
              <a:rPr lang="fr-CH" dirty="0"/>
            </a:br>
            <a:r>
              <a:rPr lang="fr-CH" dirty="0"/>
              <a:t>—</a:t>
            </a:r>
          </a:p>
        </p:txBody>
      </p:sp>
      <p:sp>
        <p:nvSpPr>
          <p:cNvPr id="25" name="Textplatzhalter 22"/>
          <p:cNvSpPr>
            <a:spLocks noGrp="1"/>
          </p:cNvSpPr>
          <p:nvPr>
            <p:ph type="body" sz="quarter" idx="13" hasCustomPrompt="1"/>
            <p:custDataLst>
              <p:tags r:id="rId3"/>
            </p:custDataLst>
          </p:nvPr>
        </p:nvSpPr>
        <p:spPr>
          <a:xfrm>
            <a:off x="5067299" y="1858223"/>
            <a:ext cx="3632201" cy="307777"/>
          </a:xfrm>
        </p:spPr>
        <p:txBody>
          <a:bodyPr wrap="square">
            <a:spAutoFit/>
          </a:bodyPr>
          <a:lstStyle>
            <a:lvl1pPr>
              <a:spcAft>
                <a:spcPts val="0"/>
              </a:spcAft>
              <a:defRPr sz="2000" b="1"/>
            </a:lvl1pPr>
            <a:lvl2pPr>
              <a:defRPr sz="1800" b="1"/>
            </a:lvl2pPr>
            <a:lvl3pPr>
              <a:defRPr sz="1800" b="1"/>
            </a:lvl3pPr>
            <a:lvl4pPr>
              <a:defRPr sz="1800" b="1"/>
            </a:lvl4pPr>
            <a:lvl5pPr>
              <a:defRPr sz="1800" b="1"/>
            </a:lvl5pPr>
          </a:lstStyle>
          <a:p>
            <a:pPr lvl="0"/>
            <a:r>
              <a:rPr lang="fr-CH"/>
              <a:t>Titel</a:t>
            </a:r>
            <a:endParaRPr lang="fr-CH" dirty="0"/>
          </a:p>
        </p:txBody>
      </p:sp>
      <p:sp>
        <p:nvSpPr>
          <p:cNvPr id="32" name="Textplatzhalter 31"/>
          <p:cNvSpPr>
            <a:spLocks noGrp="1"/>
          </p:cNvSpPr>
          <p:nvPr>
            <p:ph type="body" sz="quarter" idx="18" hasCustomPrompt="1"/>
            <p:custDataLst>
              <p:tags r:id="rId4"/>
            </p:custDataLst>
          </p:nvPr>
        </p:nvSpPr>
        <p:spPr>
          <a:xfrm>
            <a:off x="457200" y="1327200"/>
            <a:ext cx="8242300"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
        <p:nvSpPr>
          <p:cNvPr id="34" name="Textplatzhalter 33"/>
          <p:cNvSpPr>
            <a:spLocks noGrp="1"/>
          </p:cNvSpPr>
          <p:nvPr>
            <p:ph type="body" sz="quarter" idx="19" hasCustomPrompt="1"/>
            <p:custDataLst>
              <p:tags r:id="rId5"/>
            </p:custDataLst>
          </p:nvPr>
        </p:nvSpPr>
        <p:spPr>
          <a:xfrm>
            <a:off x="457200" y="1858223"/>
            <a:ext cx="3632400" cy="307777"/>
          </a:xfrm>
        </p:spPr>
        <p:txBody>
          <a:bodyPr wrap="square">
            <a:spAutoFit/>
          </a:bodyPr>
          <a:lstStyle>
            <a:lvl1pPr>
              <a:defRPr b="1"/>
            </a:lvl1pPr>
          </a:lstStyle>
          <a:p>
            <a:pPr lvl="0"/>
            <a:r>
              <a:rPr lang="fr-CH" dirty="0" err="1"/>
              <a:t>Titel</a:t>
            </a:r>
            <a:endParaRPr lang="fr-CH" dirty="0"/>
          </a:p>
        </p:txBody>
      </p:sp>
      <p:sp>
        <p:nvSpPr>
          <p:cNvPr id="36" name="Textplatzhalter 35"/>
          <p:cNvSpPr>
            <a:spLocks noGrp="1"/>
          </p:cNvSpPr>
          <p:nvPr>
            <p:ph type="body" sz="quarter" idx="20"/>
            <p:custDataLst>
              <p:tags r:id="rId6"/>
            </p:custDataLst>
          </p:nvPr>
        </p:nvSpPr>
        <p:spPr>
          <a:xfrm>
            <a:off x="457200" y="2221364"/>
            <a:ext cx="3632400" cy="2154436"/>
          </a:xfrm>
        </p:spPr>
        <p:txBody>
          <a:bodyPr>
            <a:spAutoFit/>
          </a:bodyPr>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40" name="Textplatzhalter 39"/>
          <p:cNvSpPr>
            <a:spLocks noGrp="1"/>
          </p:cNvSpPr>
          <p:nvPr>
            <p:ph type="body" sz="quarter" idx="22"/>
            <p:custDataLst>
              <p:tags r:id="rId7"/>
            </p:custDataLst>
          </p:nvPr>
        </p:nvSpPr>
        <p:spPr>
          <a:xfrm>
            <a:off x="5067299" y="2221364"/>
            <a:ext cx="3632201" cy="2154436"/>
          </a:xfrm>
        </p:spPr>
        <p:txBody>
          <a:bodyPr wrap="square">
            <a:spAutoFit/>
          </a:bodyPr>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zweispaltiger Text">
    <p:spTree>
      <p:nvGrpSpPr>
        <p:cNvPr id="1" name=""/>
        <p:cNvGrpSpPr/>
        <p:nvPr/>
      </p:nvGrpSpPr>
      <p:grpSpPr>
        <a:xfrm>
          <a:off x="0" y="0"/>
          <a:ext cx="0" cy="0"/>
          <a:chOff x="0" y="0"/>
          <a:chExt cx="0" cy="0"/>
        </a:xfrm>
      </p:grpSpPr>
      <p:graphicFrame>
        <p:nvGraphicFramePr>
          <p:cNvPr id="13" name="Objekt 1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283" name="think-cell Slide" r:id="rId9" imgW="0" imgH="0" progId="">
                  <p:embed/>
                </p:oleObj>
              </mc:Choice>
              <mc:Fallback>
                <p:oleObj name="think-cell Slide" r:id="rId9"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300" cy="948978"/>
          </a:xfrm>
        </p:spPr>
        <p:txBody>
          <a:bodyPr/>
          <a:lstStyle/>
          <a:p>
            <a:r>
              <a:rPr lang="fr-CH" dirty="0" err="1"/>
              <a:t>Titelmasterformat</a:t>
            </a:r>
            <a:r>
              <a:rPr lang="fr-CH" dirty="0"/>
              <a:t> </a:t>
            </a:r>
            <a:r>
              <a:rPr lang="fr-CH" dirty="0" err="1"/>
              <a:t>bearbeiten</a:t>
            </a:r>
            <a:br>
              <a:rPr lang="fr-CH" dirty="0"/>
            </a:br>
            <a:r>
              <a:rPr lang="fr-CH" dirty="0"/>
              <a:t>—</a:t>
            </a:r>
          </a:p>
        </p:txBody>
      </p:sp>
      <p:sp>
        <p:nvSpPr>
          <p:cNvPr id="19" name="Textplatzhalter 18"/>
          <p:cNvSpPr>
            <a:spLocks noGrp="1"/>
          </p:cNvSpPr>
          <p:nvPr>
            <p:ph type="body" sz="quarter" idx="16" hasCustomPrompt="1"/>
            <p:custDataLst>
              <p:tags r:id="rId3"/>
            </p:custDataLst>
          </p:nvPr>
        </p:nvSpPr>
        <p:spPr>
          <a:xfrm>
            <a:off x="457200" y="1328400"/>
            <a:ext cx="8203248" cy="369332"/>
          </a:xfrm>
        </p:spPr>
        <p:txBody>
          <a:bodyPr>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
        <p:nvSpPr>
          <p:cNvPr id="21" name="Textplatzhalter 20"/>
          <p:cNvSpPr>
            <a:spLocks noGrp="1"/>
          </p:cNvSpPr>
          <p:nvPr>
            <p:ph type="body" sz="quarter" idx="17" hasCustomPrompt="1"/>
            <p:custDataLst>
              <p:tags r:id="rId4"/>
            </p:custDataLst>
          </p:nvPr>
        </p:nvSpPr>
        <p:spPr>
          <a:xfrm>
            <a:off x="457200" y="1857600"/>
            <a:ext cx="3680460" cy="307777"/>
          </a:xfrm>
        </p:spPr>
        <p:txBody>
          <a:bodyPr/>
          <a:lstStyle>
            <a:lvl1pPr>
              <a:defRPr b="1"/>
            </a:lvl1pPr>
            <a:lvl2pPr>
              <a:defRPr b="1"/>
            </a:lvl2pPr>
            <a:lvl3pPr>
              <a:defRPr b="1"/>
            </a:lvl3pPr>
            <a:lvl4pPr>
              <a:defRPr b="1"/>
            </a:lvl4pPr>
            <a:lvl5pPr>
              <a:defRPr b="1"/>
            </a:lvl5pPr>
          </a:lstStyle>
          <a:p>
            <a:pPr lvl="0"/>
            <a:r>
              <a:rPr lang="fr-CH" dirty="0" err="1"/>
              <a:t>Titel</a:t>
            </a:r>
            <a:endParaRPr lang="fr-CH" dirty="0"/>
          </a:p>
        </p:txBody>
      </p:sp>
      <p:sp>
        <p:nvSpPr>
          <p:cNvPr id="23" name="Textplatzhalter 22"/>
          <p:cNvSpPr>
            <a:spLocks noGrp="1"/>
          </p:cNvSpPr>
          <p:nvPr>
            <p:ph type="body" sz="quarter" idx="18"/>
            <p:custDataLst>
              <p:tags r:id="rId5"/>
            </p:custDataLst>
          </p:nvPr>
        </p:nvSpPr>
        <p:spPr>
          <a:xfrm>
            <a:off x="457200" y="2297400"/>
            <a:ext cx="3680460" cy="2154436"/>
          </a:xfrm>
        </p:spPr>
        <p:txBody>
          <a:bodyPr>
            <a:spAutoFit/>
          </a:bodyPr>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25" name="Textplatzhalter 24"/>
          <p:cNvSpPr>
            <a:spLocks noGrp="1"/>
          </p:cNvSpPr>
          <p:nvPr>
            <p:ph type="body" sz="quarter" idx="19" hasCustomPrompt="1"/>
            <p:custDataLst>
              <p:tags r:id="rId6"/>
            </p:custDataLst>
          </p:nvPr>
        </p:nvSpPr>
        <p:spPr>
          <a:xfrm>
            <a:off x="4979988" y="1857600"/>
            <a:ext cx="3680460" cy="307777"/>
          </a:xfrm>
        </p:spPr>
        <p:txBody>
          <a:bodyPr/>
          <a:lstStyle>
            <a:lvl1pPr>
              <a:defRPr b="1"/>
            </a:lvl1pPr>
          </a:lstStyle>
          <a:p>
            <a:pPr lvl="0"/>
            <a:r>
              <a:rPr lang="fr-CH" dirty="0"/>
              <a:t>Titel</a:t>
            </a:r>
          </a:p>
        </p:txBody>
      </p:sp>
      <p:sp>
        <p:nvSpPr>
          <p:cNvPr id="27" name="Textplatzhalter 26"/>
          <p:cNvSpPr>
            <a:spLocks noGrp="1"/>
          </p:cNvSpPr>
          <p:nvPr>
            <p:ph type="body" sz="quarter" idx="20"/>
            <p:custDataLst>
              <p:tags r:id="rId7"/>
            </p:custDataLst>
          </p:nvPr>
        </p:nvSpPr>
        <p:spPr>
          <a:xfrm>
            <a:off x="4979988" y="2297400"/>
            <a:ext cx="3680460" cy="2154436"/>
          </a:xfrm>
        </p:spPr>
        <p:txBody>
          <a:bodyPr>
            <a:spAutoFit/>
          </a:bodyPr>
          <a:lstStyle>
            <a:lvl1pPr>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Tabelle">
    <p:spTree>
      <p:nvGrpSpPr>
        <p:cNvPr id="1" name=""/>
        <p:cNvGrpSpPr/>
        <p:nvPr/>
      </p:nvGrpSpPr>
      <p:grpSpPr>
        <a:xfrm>
          <a:off x="0" y="0"/>
          <a:ext cx="0" cy="0"/>
          <a:chOff x="0" y="0"/>
          <a:chExt cx="0" cy="0"/>
        </a:xfrm>
      </p:grpSpPr>
      <p:graphicFrame>
        <p:nvGraphicFramePr>
          <p:cNvPr id="72" name="Objekt 7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307" name="think-cell Slide" r:id="rId25" imgW="0" imgH="0" progId="">
                  <p:embed/>
                </p:oleObj>
              </mc:Choice>
              <mc:Fallback>
                <p:oleObj name="think-cell Slide" r:id="rId25"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el 1"/>
          <p:cNvSpPr>
            <a:spLocks noGrp="1"/>
          </p:cNvSpPr>
          <p:nvPr>
            <p:ph type="title" hasCustomPrompt="1"/>
            <p:custDataLst>
              <p:tags r:id="rId2"/>
            </p:custDataLst>
          </p:nvPr>
        </p:nvSpPr>
        <p:spPr>
          <a:xfrm>
            <a:off x="457200" y="304800"/>
            <a:ext cx="8242298" cy="951970"/>
          </a:xfrm>
        </p:spPr>
        <p:txBody>
          <a:bodyPr/>
          <a:lstStyle/>
          <a:p>
            <a:r>
              <a:rPr lang="fr-CH" dirty="0"/>
              <a:t>Titelmasterformat bearbeiten</a:t>
            </a:r>
            <a:br>
              <a:rPr lang="fr-CH" dirty="0"/>
            </a:br>
            <a:r>
              <a:rPr lang="fr-CH" dirty="0"/>
              <a:t>—</a:t>
            </a:r>
          </a:p>
        </p:txBody>
      </p:sp>
      <p:sp>
        <p:nvSpPr>
          <p:cNvPr id="40" name="Textplatzhalter 39"/>
          <p:cNvSpPr>
            <a:spLocks noGrp="1"/>
          </p:cNvSpPr>
          <p:nvPr>
            <p:ph type="body" sz="quarter" idx="12" hasCustomPrompt="1"/>
            <p:custDataLst>
              <p:tags r:id="rId3"/>
            </p:custDataLst>
          </p:nvPr>
        </p:nvSpPr>
        <p:spPr>
          <a:xfrm>
            <a:off x="457200" y="1860000"/>
            <a:ext cx="1600200" cy="307777"/>
          </a:xfrm>
        </p:spPr>
        <p:txBody>
          <a:bodyPr/>
          <a:lstStyle>
            <a:lvl1pPr>
              <a:spcAft>
                <a:spcPts val="600"/>
              </a:spcAft>
              <a:defRPr b="1"/>
            </a:lvl1pPr>
          </a:lstStyle>
          <a:p>
            <a:pPr lvl="0"/>
            <a:r>
              <a:rPr lang="fr-CH" dirty="0" err="1"/>
              <a:t>Titel</a:t>
            </a:r>
            <a:endParaRPr lang="fr-CH" dirty="0"/>
          </a:p>
        </p:txBody>
      </p:sp>
      <p:sp>
        <p:nvSpPr>
          <p:cNvPr id="41" name="Textplatzhalter 39"/>
          <p:cNvSpPr>
            <a:spLocks noGrp="1"/>
          </p:cNvSpPr>
          <p:nvPr>
            <p:ph type="body" sz="quarter" idx="13" hasCustomPrompt="1"/>
            <p:custDataLst>
              <p:tags r:id="rId4"/>
            </p:custDataLst>
          </p:nvPr>
        </p:nvSpPr>
        <p:spPr>
          <a:xfrm>
            <a:off x="2268538" y="1860000"/>
            <a:ext cx="1602000" cy="307777"/>
          </a:xfrm>
        </p:spPr>
        <p:txBody>
          <a:bodyPr/>
          <a:lstStyle>
            <a:lvl1pPr>
              <a:spcAft>
                <a:spcPts val="600"/>
              </a:spcAft>
              <a:defRPr b="1"/>
            </a:lvl1pPr>
          </a:lstStyle>
          <a:p>
            <a:pPr lvl="0"/>
            <a:r>
              <a:rPr lang="fr-CH"/>
              <a:t>Titel</a:t>
            </a:r>
            <a:endParaRPr lang="fr-CH" dirty="0"/>
          </a:p>
        </p:txBody>
      </p:sp>
      <p:sp>
        <p:nvSpPr>
          <p:cNvPr id="42" name="Textplatzhalter 39"/>
          <p:cNvSpPr>
            <a:spLocks noGrp="1"/>
          </p:cNvSpPr>
          <p:nvPr>
            <p:ph type="body" sz="quarter" idx="14" hasCustomPrompt="1"/>
            <p:custDataLst>
              <p:tags r:id="rId5"/>
            </p:custDataLst>
          </p:nvPr>
        </p:nvSpPr>
        <p:spPr>
          <a:xfrm>
            <a:off x="4081462" y="1860000"/>
            <a:ext cx="2797175" cy="307777"/>
          </a:xfrm>
        </p:spPr>
        <p:txBody>
          <a:bodyPr/>
          <a:lstStyle>
            <a:lvl1pPr>
              <a:spcAft>
                <a:spcPts val="600"/>
              </a:spcAft>
              <a:defRPr b="1"/>
            </a:lvl1pPr>
          </a:lstStyle>
          <a:p>
            <a:pPr lvl="0"/>
            <a:r>
              <a:rPr lang="fr-CH"/>
              <a:t>Titel</a:t>
            </a:r>
            <a:endParaRPr lang="fr-CH" dirty="0"/>
          </a:p>
        </p:txBody>
      </p:sp>
      <p:sp>
        <p:nvSpPr>
          <p:cNvPr id="44" name="Textplatzhalter 39"/>
          <p:cNvSpPr>
            <a:spLocks noGrp="1"/>
          </p:cNvSpPr>
          <p:nvPr>
            <p:ph type="body" sz="quarter" idx="15" hasCustomPrompt="1"/>
            <p:custDataLst>
              <p:tags r:id="rId6"/>
            </p:custDataLst>
          </p:nvPr>
        </p:nvSpPr>
        <p:spPr>
          <a:xfrm>
            <a:off x="7072312" y="1860000"/>
            <a:ext cx="1627187" cy="307777"/>
          </a:xfrm>
        </p:spPr>
        <p:txBody>
          <a:bodyPr/>
          <a:lstStyle>
            <a:lvl1pPr>
              <a:spcAft>
                <a:spcPts val="600"/>
              </a:spcAft>
              <a:defRPr b="1"/>
            </a:lvl1pPr>
          </a:lstStyle>
          <a:p>
            <a:pPr lvl="0"/>
            <a:r>
              <a:rPr lang="fr-CH"/>
              <a:t>Titel</a:t>
            </a:r>
            <a:endParaRPr lang="fr-CH" dirty="0"/>
          </a:p>
        </p:txBody>
      </p:sp>
      <p:sp>
        <p:nvSpPr>
          <p:cNvPr id="50" name="Textplatzhalter 49"/>
          <p:cNvSpPr>
            <a:spLocks noGrp="1"/>
          </p:cNvSpPr>
          <p:nvPr>
            <p:ph type="body" sz="quarter" idx="16"/>
            <p:custDataLst>
              <p:tags r:id="rId7"/>
            </p:custDataLst>
          </p:nvPr>
        </p:nvSpPr>
        <p:spPr>
          <a:xfrm>
            <a:off x="501649" y="2373323"/>
            <a:ext cx="1601615" cy="1231106"/>
          </a:xfrm>
        </p:spPr>
        <p:txBody>
          <a:bodyPr/>
          <a:lstStyle>
            <a:lvl1pPr>
              <a:spcAft>
                <a:spcPts val="600"/>
              </a:spcAft>
              <a:defRPr/>
            </a:lvl1pPr>
          </a:lstStyle>
          <a:p>
            <a:pPr lvl="0"/>
            <a:r>
              <a:rPr lang="fr-FR"/>
              <a:t>Cliquez pour modifier les styles du texte du masque</a:t>
            </a:r>
          </a:p>
        </p:txBody>
      </p:sp>
      <p:sp>
        <p:nvSpPr>
          <p:cNvPr id="51" name="Textplatzhalter 49"/>
          <p:cNvSpPr>
            <a:spLocks noGrp="1"/>
          </p:cNvSpPr>
          <p:nvPr>
            <p:ph type="body" sz="quarter" idx="17"/>
            <p:custDataLst>
              <p:tags r:id="rId8"/>
            </p:custDataLst>
          </p:nvPr>
        </p:nvSpPr>
        <p:spPr>
          <a:xfrm>
            <a:off x="2268538" y="2373323"/>
            <a:ext cx="1602000" cy="1231106"/>
          </a:xfrm>
        </p:spPr>
        <p:txBody>
          <a:bodyPr/>
          <a:lstStyle>
            <a:lvl1pPr>
              <a:spcAft>
                <a:spcPts val="600"/>
              </a:spcAft>
              <a:defRPr/>
            </a:lvl1pPr>
          </a:lstStyle>
          <a:p>
            <a:pPr lvl="0"/>
            <a:r>
              <a:rPr lang="fr-FR"/>
              <a:t>Cliquez pour modifier les styles du texte du masque</a:t>
            </a:r>
          </a:p>
        </p:txBody>
      </p:sp>
      <p:sp>
        <p:nvSpPr>
          <p:cNvPr id="52" name="Textplatzhalter 49"/>
          <p:cNvSpPr>
            <a:spLocks noGrp="1"/>
          </p:cNvSpPr>
          <p:nvPr>
            <p:ph type="body" sz="quarter" idx="18"/>
            <p:custDataLst>
              <p:tags r:id="rId9"/>
            </p:custDataLst>
          </p:nvPr>
        </p:nvSpPr>
        <p:spPr>
          <a:xfrm>
            <a:off x="4081462" y="2373323"/>
            <a:ext cx="2797175" cy="615553"/>
          </a:xfrm>
        </p:spPr>
        <p:txBody>
          <a:bodyPr/>
          <a:lstStyle>
            <a:lvl1pPr>
              <a:spcAft>
                <a:spcPts val="600"/>
              </a:spcAft>
              <a:defRPr/>
            </a:lvl1pPr>
          </a:lstStyle>
          <a:p>
            <a:pPr lvl="0"/>
            <a:r>
              <a:rPr lang="fr-FR"/>
              <a:t>Cliquez pour modifier les styles du texte du masque</a:t>
            </a:r>
          </a:p>
        </p:txBody>
      </p:sp>
      <p:sp>
        <p:nvSpPr>
          <p:cNvPr id="53" name="Textplatzhalter 49"/>
          <p:cNvSpPr>
            <a:spLocks noGrp="1"/>
          </p:cNvSpPr>
          <p:nvPr>
            <p:ph type="body" sz="quarter" idx="19"/>
            <p:custDataLst>
              <p:tags r:id="rId10"/>
            </p:custDataLst>
          </p:nvPr>
        </p:nvSpPr>
        <p:spPr>
          <a:xfrm>
            <a:off x="7110398" y="2373323"/>
            <a:ext cx="1627200" cy="1231106"/>
          </a:xfrm>
        </p:spPr>
        <p:txBody>
          <a:bodyPr/>
          <a:lstStyle>
            <a:lvl1pPr>
              <a:spcAft>
                <a:spcPts val="600"/>
              </a:spcAft>
              <a:defRPr>
                <a:solidFill>
                  <a:schemeClr val="bg1"/>
                </a:solidFill>
              </a:defRPr>
            </a:lvl1pPr>
          </a:lstStyle>
          <a:p>
            <a:pPr lvl="0"/>
            <a:r>
              <a:rPr lang="fr-FR"/>
              <a:t>Cliquez pour modifier les styles du texte du masque</a:t>
            </a:r>
          </a:p>
        </p:txBody>
      </p:sp>
      <p:sp>
        <p:nvSpPr>
          <p:cNvPr id="54" name="Textplatzhalter 49"/>
          <p:cNvSpPr>
            <a:spLocks noGrp="1"/>
          </p:cNvSpPr>
          <p:nvPr>
            <p:ph type="body" sz="quarter" idx="20"/>
            <p:custDataLst>
              <p:tags r:id="rId11"/>
            </p:custDataLst>
          </p:nvPr>
        </p:nvSpPr>
        <p:spPr>
          <a:xfrm>
            <a:off x="499850" y="3093323"/>
            <a:ext cx="1602000" cy="1231106"/>
          </a:xfrm>
        </p:spPr>
        <p:txBody>
          <a:bodyPr/>
          <a:lstStyle>
            <a:lvl1pPr>
              <a:spcAft>
                <a:spcPts val="600"/>
              </a:spcAft>
              <a:defRPr/>
            </a:lvl1pPr>
          </a:lstStyle>
          <a:p>
            <a:pPr lvl="0"/>
            <a:r>
              <a:rPr lang="fr-FR"/>
              <a:t>Cliquez pour modifier les styles du texte du masque</a:t>
            </a:r>
          </a:p>
        </p:txBody>
      </p:sp>
      <p:sp>
        <p:nvSpPr>
          <p:cNvPr id="55" name="Textplatzhalter 49"/>
          <p:cNvSpPr>
            <a:spLocks noGrp="1"/>
          </p:cNvSpPr>
          <p:nvPr>
            <p:ph type="body" sz="quarter" idx="21"/>
            <p:custDataLst>
              <p:tags r:id="rId12"/>
            </p:custDataLst>
          </p:nvPr>
        </p:nvSpPr>
        <p:spPr>
          <a:xfrm>
            <a:off x="2268538" y="3093323"/>
            <a:ext cx="1602000" cy="1231106"/>
          </a:xfrm>
        </p:spPr>
        <p:txBody>
          <a:bodyPr/>
          <a:lstStyle>
            <a:lvl1pPr>
              <a:spcAft>
                <a:spcPts val="600"/>
              </a:spcAft>
              <a:defRPr/>
            </a:lvl1pPr>
          </a:lstStyle>
          <a:p>
            <a:pPr lvl="0"/>
            <a:r>
              <a:rPr lang="fr-FR"/>
              <a:t>Cliquez pour modifier les styles du texte du masque</a:t>
            </a:r>
          </a:p>
        </p:txBody>
      </p:sp>
      <p:sp>
        <p:nvSpPr>
          <p:cNvPr id="56" name="Textplatzhalter 49"/>
          <p:cNvSpPr>
            <a:spLocks noGrp="1"/>
          </p:cNvSpPr>
          <p:nvPr>
            <p:ph type="body" sz="quarter" idx="22"/>
            <p:custDataLst>
              <p:tags r:id="rId13"/>
            </p:custDataLst>
          </p:nvPr>
        </p:nvSpPr>
        <p:spPr>
          <a:xfrm>
            <a:off x="4081462" y="3093323"/>
            <a:ext cx="2797175" cy="615553"/>
          </a:xfrm>
        </p:spPr>
        <p:txBody>
          <a:bodyPr/>
          <a:lstStyle>
            <a:lvl1pPr>
              <a:spcAft>
                <a:spcPts val="600"/>
              </a:spcAft>
              <a:defRPr/>
            </a:lvl1pPr>
          </a:lstStyle>
          <a:p>
            <a:pPr lvl="0"/>
            <a:r>
              <a:rPr lang="fr-FR"/>
              <a:t>Cliquez pour modifier les styles du texte du masque</a:t>
            </a:r>
          </a:p>
        </p:txBody>
      </p:sp>
      <p:sp>
        <p:nvSpPr>
          <p:cNvPr id="57" name="Textplatzhalter 49"/>
          <p:cNvSpPr>
            <a:spLocks noGrp="1"/>
          </p:cNvSpPr>
          <p:nvPr>
            <p:ph type="body" sz="quarter" idx="23"/>
            <p:custDataLst>
              <p:tags r:id="rId14"/>
            </p:custDataLst>
          </p:nvPr>
        </p:nvSpPr>
        <p:spPr>
          <a:xfrm>
            <a:off x="7110398" y="3093323"/>
            <a:ext cx="1627200" cy="1231106"/>
          </a:xfrm>
        </p:spPr>
        <p:txBody>
          <a:bodyPr/>
          <a:lstStyle>
            <a:lvl1pPr>
              <a:spcAft>
                <a:spcPts val="600"/>
              </a:spcAft>
              <a:defRPr>
                <a:solidFill>
                  <a:schemeClr val="bg1"/>
                </a:solidFill>
              </a:defRPr>
            </a:lvl1pPr>
          </a:lstStyle>
          <a:p>
            <a:pPr lvl="0"/>
            <a:r>
              <a:rPr lang="fr-FR"/>
              <a:t>Cliquez pour modifier les styles du texte du masque</a:t>
            </a:r>
          </a:p>
        </p:txBody>
      </p:sp>
      <p:sp>
        <p:nvSpPr>
          <p:cNvPr id="58" name="Textplatzhalter 49"/>
          <p:cNvSpPr>
            <a:spLocks noGrp="1"/>
          </p:cNvSpPr>
          <p:nvPr>
            <p:ph type="body" sz="quarter" idx="24"/>
            <p:custDataLst>
              <p:tags r:id="rId15"/>
            </p:custDataLst>
          </p:nvPr>
        </p:nvSpPr>
        <p:spPr>
          <a:xfrm>
            <a:off x="501650" y="3813323"/>
            <a:ext cx="1602000" cy="1231106"/>
          </a:xfrm>
        </p:spPr>
        <p:txBody>
          <a:bodyPr/>
          <a:lstStyle>
            <a:lvl1pPr>
              <a:spcAft>
                <a:spcPts val="600"/>
              </a:spcAft>
              <a:defRPr/>
            </a:lvl1pPr>
          </a:lstStyle>
          <a:p>
            <a:pPr lvl="0"/>
            <a:r>
              <a:rPr lang="fr-FR"/>
              <a:t>Cliquez pour modifier les styles du texte du masque</a:t>
            </a:r>
          </a:p>
        </p:txBody>
      </p:sp>
      <p:sp>
        <p:nvSpPr>
          <p:cNvPr id="59" name="Textplatzhalter 49"/>
          <p:cNvSpPr>
            <a:spLocks noGrp="1"/>
          </p:cNvSpPr>
          <p:nvPr>
            <p:ph type="body" sz="quarter" idx="25"/>
            <p:custDataLst>
              <p:tags r:id="rId16"/>
            </p:custDataLst>
          </p:nvPr>
        </p:nvSpPr>
        <p:spPr>
          <a:xfrm>
            <a:off x="2268538" y="3813323"/>
            <a:ext cx="1602000" cy="1231106"/>
          </a:xfrm>
        </p:spPr>
        <p:txBody>
          <a:bodyPr/>
          <a:lstStyle>
            <a:lvl1pPr>
              <a:spcAft>
                <a:spcPts val="600"/>
              </a:spcAft>
              <a:defRPr/>
            </a:lvl1pPr>
          </a:lstStyle>
          <a:p>
            <a:pPr lvl="0"/>
            <a:r>
              <a:rPr lang="fr-FR"/>
              <a:t>Cliquez pour modifier les styles du texte du masque</a:t>
            </a:r>
          </a:p>
        </p:txBody>
      </p:sp>
      <p:sp>
        <p:nvSpPr>
          <p:cNvPr id="60" name="Textplatzhalter 49"/>
          <p:cNvSpPr>
            <a:spLocks noGrp="1"/>
          </p:cNvSpPr>
          <p:nvPr>
            <p:ph type="body" sz="quarter" idx="26"/>
            <p:custDataLst>
              <p:tags r:id="rId17"/>
            </p:custDataLst>
          </p:nvPr>
        </p:nvSpPr>
        <p:spPr>
          <a:xfrm>
            <a:off x="4081462" y="3813323"/>
            <a:ext cx="2797175" cy="615553"/>
          </a:xfrm>
        </p:spPr>
        <p:txBody>
          <a:bodyPr/>
          <a:lstStyle>
            <a:lvl1pPr>
              <a:spcAft>
                <a:spcPts val="600"/>
              </a:spcAft>
              <a:defRPr/>
            </a:lvl1pPr>
          </a:lstStyle>
          <a:p>
            <a:pPr lvl="0"/>
            <a:r>
              <a:rPr lang="fr-FR"/>
              <a:t>Cliquez pour modifier les styles du texte du masque</a:t>
            </a:r>
          </a:p>
        </p:txBody>
      </p:sp>
      <p:sp>
        <p:nvSpPr>
          <p:cNvPr id="61" name="Textplatzhalter 49"/>
          <p:cNvSpPr>
            <a:spLocks noGrp="1"/>
          </p:cNvSpPr>
          <p:nvPr>
            <p:ph type="body" sz="quarter" idx="27"/>
            <p:custDataLst>
              <p:tags r:id="rId18"/>
            </p:custDataLst>
          </p:nvPr>
        </p:nvSpPr>
        <p:spPr>
          <a:xfrm>
            <a:off x="7110398" y="3813323"/>
            <a:ext cx="1627200" cy="1231106"/>
          </a:xfrm>
        </p:spPr>
        <p:txBody>
          <a:bodyPr/>
          <a:lstStyle>
            <a:lvl1pPr>
              <a:spcAft>
                <a:spcPts val="600"/>
              </a:spcAft>
              <a:defRPr>
                <a:solidFill>
                  <a:schemeClr val="bg1"/>
                </a:solidFill>
              </a:defRPr>
            </a:lvl1pPr>
          </a:lstStyle>
          <a:p>
            <a:pPr lvl="0"/>
            <a:r>
              <a:rPr lang="fr-FR"/>
              <a:t>Cliquez pour modifier les styles du texte du masque</a:t>
            </a:r>
          </a:p>
        </p:txBody>
      </p:sp>
      <p:sp>
        <p:nvSpPr>
          <p:cNvPr id="62" name="Textplatzhalter 49"/>
          <p:cNvSpPr>
            <a:spLocks noGrp="1"/>
          </p:cNvSpPr>
          <p:nvPr>
            <p:ph type="body" sz="quarter" idx="28"/>
            <p:custDataLst>
              <p:tags r:id="rId19"/>
            </p:custDataLst>
          </p:nvPr>
        </p:nvSpPr>
        <p:spPr>
          <a:xfrm>
            <a:off x="501649" y="4533323"/>
            <a:ext cx="1601615" cy="1231106"/>
          </a:xfrm>
        </p:spPr>
        <p:txBody>
          <a:bodyPr/>
          <a:lstStyle>
            <a:lvl1pPr>
              <a:spcAft>
                <a:spcPts val="600"/>
              </a:spcAft>
              <a:defRPr/>
            </a:lvl1pPr>
          </a:lstStyle>
          <a:p>
            <a:pPr lvl="0"/>
            <a:r>
              <a:rPr lang="fr-FR"/>
              <a:t>Cliquez pour modifier les styles du texte du masque</a:t>
            </a:r>
          </a:p>
        </p:txBody>
      </p:sp>
      <p:sp>
        <p:nvSpPr>
          <p:cNvPr id="63" name="Textplatzhalter 49"/>
          <p:cNvSpPr>
            <a:spLocks noGrp="1"/>
          </p:cNvSpPr>
          <p:nvPr>
            <p:ph type="body" sz="quarter" idx="29"/>
            <p:custDataLst>
              <p:tags r:id="rId20"/>
            </p:custDataLst>
          </p:nvPr>
        </p:nvSpPr>
        <p:spPr>
          <a:xfrm>
            <a:off x="2268538" y="4533323"/>
            <a:ext cx="1602000" cy="1231106"/>
          </a:xfrm>
        </p:spPr>
        <p:txBody>
          <a:bodyPr/>
          <a:lstStyle>
            <a:lvl1pPr>
              <a:spcAft>
                <a:spcPts val="600"/>
              </a:spcAft>
              <a:defRPr/>
            </a:lvl1pPr>
          </a:lstStyle>
          <a:p>
            <a:pPr lvl="0"/>
            <a:r>
              <a:rPr lang="fr-FR"/>
              <a:t>Cliquez pour modifier les styles du texte du masque</a:t>
            </a:r>
          </a:p>
        </p:txBody>
      </p:sp>
      <p:sp>
        <p:nvSpPr>
          <p:cNvPr id="64" name="Textplatzhalter 49"/>
          <p:cNvSpPr>
            <a:spLocks noGrp="1"/>
          </p:cNvSpPr>
          <p:nvPr>
            <p:ph type="body" sz="quarter" idx="30"/>
            <p:custDataLst>
              <p:tags r:id="rId21"/>
            </p:custDataLst>
          </p:nvPr>
        </p:nvSpPr>
        <p:spPr>
          <a:xfrm>
            <a:off x="4081462" y="4533323"/>
            <a:ext cx="2797175" cy="615553"/>
          </a:xfrm>
        </p:spPr>
        <p:txBody>
          <a:bodyPr/>
          <a:lstStyle>
            <a:lvl1pPr>
              <a:spcAft>
                <a:spcPts val="600"/>
              </a:spcAft>
              <a:defRPr/>
            </a:lvl1pPr>
          </a:lstStyle>
          <a:p>
            <a:pPr lvl="0"/>
            <a:r>
              <a:rPr lang="fr-FR"/>
              <a:t>Cliquez pour modifier les styles du texte du masque</a:t>
            </a:r>
          </a:p>
        </p:txBody>
      </p:sp>
      <p:sp>
        <p:nvSpPr>
          <p:cNvPr id="69" name="Textplatzhalter 68"/>
          <p:cNvSpPr>
            <a:spLocks noGrp="1"/>
          </p:cNvSpPr>
          <p:nvPr>
            <p:ph type="body" sz="quarter" idx="32" hasCustomPrompt="1"/>
            <p:custDataLst>
              <p:tags r:id="rId22"/>
            </p:custDataLst>
          </p:nvPr>
        </p:nvSpPr>
        <p:spPr>
          <a:xfrm>
            <a:off x="457199" y="1327200"/>
            <a:ext cx="8242299" cy="369332"/>
          </a:xfrm>
          <a:noFill/>
          <a:ln w="9525">
            <a:noFill/>
            <a:miter lim="800000"/>
            <a:headEnd/>
            <a:tailEnd/>
          </a:ln>
        </p:spPr>
        <p:txBody>
          <a:bodyPr vert="horz" wrap="square" lIns="0" tIns="0" rIns="0" bIns="0" numCol="1" anchor="t" anchorCtr="0" compatLnSpc="1">
            <a:prstTxWarp prst="textNoShape">
              <a:avLst/>
            </a:prstTxWarp>
            <a:spAutoFit/>
          </a:bodyPr>
          <a:lstStyle>
            <a:lvl1pPr>
              <a:defRPr lang="en-US" sz="2400" b="1" kern="1200" dirty="0" smtClean="0">
                <a:solidFill>
                  <a:schemeClr val="tx2"/>
                </a:solidFill>
                <a:latin typeface="Arial" charset="0"/>
                <a:ea typeface="ＭＳ Ｐゴシック" pitchFamily="-112" charset="-128"/>
                <a:cs typeface="+mn-cs"/>
              </a:defRPr>
            </a:lvl1pPr>
          </a:lstStyle>
          <a:p>
            <a:pPr lvl="0"/>
            <a:r>
              <a:rPr lang="fr-CH" dirty="0"/>
              <a:t>Sous-titre</a:t>
            </a:r>
          </a:p>
        </p:txBody>
      </p:sp>
      <p:sp>
        <p:nvSpPr>
          <p:cNvPr id="71" name="Textplatzhalter 70"/>
          <p:cNvSpPr>
            <a:spLocks noGrp="1"/>
          </p:cNvSpPr>
          <p:nvPr>
            <p:ph type="body" sz="quarter" idx="33"/>
            <p:custDataLst>
              <p:tags r:id="rId23"/>
            </p:custDataLst>
          </p:nvPr>
        </p:nvSpPr>
        <p:spPr>
          <a:xfrm>
            <a:off x="7110398" y="4533323"/>
            <a:ext cx="1627200" cy="1231106"/>
          </a:xfrm>
        </p:spPr>
        <p:txBody>
          <a:bodyPr/>
          <a:lstStyle>
            <a:lvl1pPr>
              <a:spcAft>
                <a:spcPts val="600"/>
              </a:spcAft>
              <a:defRPr>
                <a:solidFill>
                  <a:schemeClr val="bg1"/>
                </a:solidFill>
              </a:defRPr>
            </a:lvl1pPr>
          </a:lstStyle>
          <a:p>
            <a:pPr lvl="0"/>
            <a:r>
              <a:rPr lang="fr-FR"/>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Foto Hochformat">
    <p:spTree>
      <p:nvGrpSpPr>
        <p:cNvPr id="1" name=""/>
        <p:cNvGrpSpPr/>
        <p:nvPr/>
      </p:nvGrpSpPr>
      <p:grpSpPr>
        <a:xfrm>
          <a:off x="0" y="0"/>
          <a:ext cx="0" cy="0"/>
          <a:chOff x="0" y="0"/>
          <a:chExt cx="0" cy="0"/>
        </a:xfrm>
      </p:grpSpPr>
      <p:graphicFrame>
        <p:nvGraphicFramePr>
          <p:cNvPr id="12" name="Objekt 11"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331" name="think-cell Slide" r:id="rId7" imgW="0" imgH="0" progId="">
                  <p:embed/>
                </p:oleObj>
              </mc:Choice>
              <mc:Fallback>
                <p:oleObj name="think-cell Slide" r:id="rId7"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Bildplatzhalter 10"/>
          <p:cNvSpPr>
            <a:spLocks noGrp="1"/>
          </p:cNvSpPr>
          <p:nvPr>
            <p:ph type="pic" sz="quarter" idx="14"/>
            <p:custDataLst>
              <p:tags r:id="rId2"/>
            </p:custDataLst>
          </p:nvPr>
        </p:nvSpPr>
        <p:spPr>
          <a:xfrm>
            <a:off x="4800600" y="1327200"/>
            <a:ext cx="3900488" cy="615553"/>
          </a:xfrm>
        </p:spPr>
        <p:txBody>
          <a:bodyPr/>
          <a:lstStyle/>
          <a:p>
            <a:r>
              <a:rPr lang="fr-FR" dirty="0"/>
              <a:t>Cliquez sur l'icône pour ajouter une image</a:t>
            </a:r>
            <a:endParaRPr lang="fr-CH" dirty="0"/>
          </a:p>
        </p:txBody>
      </p:sp>
      <p:sp>
        <p:nvSpPr>
          <p:cNvPr id="2" name="Titel 1"/>
          <p:cNvSpPr>
            <a:spLocks noGrp="1"/>
          </p:cNvSpPr>
          <p:nvPr>
            <p:ph type="title" hasCustomPrompt="1"/>
            <p:custDataLst>
              <p:tags r:id="rId3"/>
            </p:custDataLst>
          </p:nvPr>
        </p:nvSpPr>
        <p:spPr>
          <a:xfrm>
            <a:off x="457200" y="304800"/>
            <a:ext cx="8242300" cy="984885"/>
          </a:xfrm>
        </p:spPr>
        <p:txBody>
          <a:bodyPr/>
          <a:lstStyle>
            <a:lvl1pPr>
              <a:defRPr/>
            </a:lvl1pPr>
          </a:lstStyle>
          <a:p>
            <a:r>
              <a:rPr lang="fr-CH"/>
              <a:t>Titel bearbeiten</a:t>
            </a:r>
            <a:br>
              <a:rPr lang="fr-CH"/>
            </a:br>
            <a:r>
              <a:rPr lang="fr-CH"/>
              <a:t>—</a:t>
            </a:r>
            <a:endParaRPr lang="fr-CH" dirty="0"/>
          </a:p>
        </p:txBody>
      </p:sp>
      <p:sp>
        <p:nvSpPr>
          <p:cNvPr id="8" name="Textplatzhalter 7"/>
          <p:cNvSpPr>
            <a:spLocks noGrp="1"/>
          </p:cNvSpPr>
          <p:nvPr>
            <p:ph type="body" sz="quarter" idx="12"/>
            <p:custDataLst>
              <p:tags r:id="rId4"/>
            </p:custDataLst>
          </p:nvPr>
        </p:nvSpPr>
        <p:spPr>
          <a:xfrm>
            <a:off x="457200" y="1766400"/>
            <a:ext cx="4186238" cy="2154436"/>
          </a:xfrm>
        </p:spPr>
        <p:txBody>
          <a:bodyPr wrap="square">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dirty="0"/>
          </a:p>
        </p:txBody>
      </p:sp>
      <p:sp>
        <p:nvSpPr>
          <p:cNvPr id="10" name="Textplatzhalter 9"/>
          <p:cNvSpPr>
            <a:spLocks noGrp="1"/>
          </p:cNvSpPr>
          <p:nvPr>
            <p:ph type="body" sz="quarter" idx="13" hasCustomPrompt="1"/>
            <p:custDataLst>
              <p:tags r:id="rId5"/>
            </p:custDataLst>
          </p:nvPr>
        </p:nvSpPr>
        <p:spPr>
          <a:xfrm>
            <a:off x="457200" y="1327200"/>
            <a:ext cx="4186238" cy="369332"/>
          </a:xfrm>
        </p:spPr>
        <p:txBody>
          <a:bodyPr wrap="square">
            <a:spAutoFit/>
          </a:bodyPr>
          <a:lstStyle>
            <a:lvl1pPr>
              <a:defRPr sz="2400" b="1">
                <a:solidFill>
                  <a:schemeClr val="tx2"/>
                </a:solidFill>
              </a:defRPr>
            </a:lvl1pPr>
            <a:lvl2pPr>
              <a:defRPr sz="2400" b="1">
                <a:solidFill>
                  <a:schemeClr val="tx2"/>
                </a:solidFill>
              </a:defRPr>
            </a:lvl2pPr>
            <a:lvl3pPr>
              <a:defRPr sz="2400" b="1">
                <a:solidFill>
                  <a:schemeClr val="tx2"/>
                </a:solidFill>
              </a:defRPr>
            </a:lvl3pPr>
            <a:lvl4pPr>
              <a:defRPr sz="2400" b="1">
                <a:solidFill>
                  <a:schemeClr val="tx2"/>
                </a:solidFill>
              </a:defRPr>
            </a:lvl4pPr>
            <a:lvl5pPr>
              <a:defRPr sz="2400" b="1">
                <a:solidFill>
                  <a:schemeClr val="tx2"/>
                </a:solidFill>
              </a:defRPr>
            </a:lvl5pPr>
          </a:lstStyle>
          <a:p>
            <a:pPr lvl="0"/>
            <a:r>
              <a:rPr lang="fr-CH"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 Id="rId27"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34" name="Rectangle 10"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15" name="think-cell Slide" r:id="rId26" imgW="0" imgH="0" progId="">
                  <p:embed/>
                </p:oleObj>
              </mc:Choice>
              <mc:Fallback>
                <p:oleObj name="think-cell Slide" r:id="rId26" imgW="0" imgH="0" progId="">
                  <p:embed/>
                  <p:pic>
                    <p:nvPicPr>
                      <p:cNvPr id="0" name="Rectangle 10"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8" name="Title Placeholder 1"/>
          <p:cNvSpPr>
            <a:spLocks noGrp="1"/>
          </p:cNvSpPr>
          <p:nvPr>
            <p:ph type="title"/>
            <p:custDataLst>
              <p:tags r:id="rId21"/>
            </p:custDataLst>
          </p:nvPr>
        </p:nvSpPr>
        <p:spPr bwMode="auto">
          <a:xfrm>
            <a:off x="457200" y="306000"/>
            <a:ext cx="8242300" cy="95197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fr-CH" dirty="0"/>
              <a:t>Titre exemple</a:t>
            </a:r>
            <a:br>
              <a:rPr lang="fr-CH" dirty="0"/>
            </a:br>
            <a:r>
              <a:rPr lang="fr-CH" dirty="0"/>
              <a:t>—</a:t>
            </a:r>
          </a:p>
        </p:txBody>
      </p:sp>
      <p:sp>
        <p:nvSpPr>
          <p:cNvPr id="1029" name="Text Placeholder 2"/>
          <p:cNvSpPr>
            <a:spLocks noGrp="1"/>
          </p:cNvSpPr>
          <p:nvPr>
            <p:ph type="body" idx="1"/>
            <p:custDataLst>
              <p:tags r:id="rId22"/>
            </p:custDataLst>
          </p:nvPr>
        </p:nvSpPr>
        <p:spPr bwMode="auto">
          <a:xfrm>
            <a:off x="457200" y="1371600"/>
            <a:ext cx="8242300" cy="18288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fr-CH" dirty="0"/>
              <a:t>Texte principal</a:t>
            </a:r>
          </a:p>
          <a:p>
            <a:pPr lvl="1"/>
            <a:r>
              <a:rPr lang="fr-CH" dirty="0"/>
              <a:t>Premier niveau</a:t>
            </a:r>
          </a:p>
          <a:p>
            <a:pPr lvl="2"/>
            <a:r>
              <a:rPr lang="fr-CH" dirty="0"/>
              <a:t>Deuxième niveau</a:t>
            </a:r>
          </a:p>
          <a:p>
            <a:pPr lvl="3"/>
            <a:r>
              <a:rPr lang="fr-CH" dirty="0"/>
              <a:t>Troisième niveau</a:t>
            </a:r>
          </a:p>
          <a:p>
            <a:pPr lvl="4"/>
            <a:r>
              <a:rPr lang="fr-CH" dirty="0"/>
              <a:t>Quatrième niveau</a:t>
            </a:r>
          </a:p>
        </p:txBody>
      </p:sp>
      <p:sp>
        <p:nvSpPr>
          <p:cNvPr id="12" name="Rectangle 9"/>
          <p:cNvSpPr txBox="1">
            <a:spLocks noChangeArrowheads="1"/>
          </p:cNvSpPr>
          <p:nvPr>
            <p:custDataLst>
              <p:tags r:id="rId23"/>
            </p:custDataLst>
          </p:nvPr>
        </p:nvSpPr>
        <p:spPr bwMode="auto">
          <a:xfrm>
            <a:off x="8305800" y="6495879"/>
            <a:ext cx="401638"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sz="1000">
                <a:solidFill>
                  <a:srgbClr val="7F7F7F"/>
                </a:solidFill>
              </a:defRPr>
            </a:lvl1pPr>
          </a:lstStyle>
          <a:p>
            <a:pPr marL="0" marR="0" lvl="0" indent="0" algn="r" defTabSz="457200" rtl="0" eaLnBrk="0" fontAlgn="base" latinLnBrk="0" hangingPunct="0">
              <a:lnSpc>
                <a:spcPct val="100000"/>
              </a:lnSpc>
              <a:spcBef>
                <a:spcPct val="0"/>
              </a:spcBef>
              <a:spcAft>
                <a:spcPct val="0"/>
              </a:spcAft>
              <a:buClrTx/>
              <a:buSzTx/>
              <a:buFontTx/>
              <a:buNone/>
              <a:tabLst/>
              <a:defRPr/>
            </a:pPr>
            <a:fld id="{6E691C44-51A5-42E3-AF9B-62E2D4E643F7}" type="slidenum">
              <a:rPr kumimoji="0" lang="fr-CH" sz="1000" b="0" i="0" u="none" strike="noStrike" kern="1200" cap="none" spc="0" normalizeH="0" baseline="0" noProof="0" smtClean="0">
                <a:ln>
                  <a:noFill/>
                </a:ln>
                <a:solidFill>
                  <a:schemeClr val="tx1"/>
                </a:solidFill>
                <a:effectLst/>
                <a:uLnTx/>
                <a:uFillTx/>
                <a:latin typeface="Arial" charset="0"/>
                <a:ea typeface="ＭＳ Ｐゴシック" pitchFamily="-112"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‹N°›</a:t>
            </a:fld>
            <a:endParaRPr kumimoji="0" lang="fr-CH" sz="1000" b="0" i="0" u="none" strike="noStrike" kern="1200" cap="none" spc="0" normalizeH="0" baseline="0" noProof="0" dirty="0">
              <a:ln>
                <a:noFill/>
              </a:ln>
              <a:solidFill>
                <a:schemeClr val="tx1"/>
              </a:solidFill>
              <a:effectLst/>
              <a:uLnTx/>
              <a:uFillTx/>
              <a:latin typeface="Arial" charset="0"/>
              <a:ea typeface="ＭＳ Ｐゴシック" pitchFamily="-112" charset="-128"/>
              <a:cs typeface="+mn-cs"/>
            </a:endParaRPr>
          </a:p>
        </p:txBody>
      </p:sp>
      <p:sp>
        <p:nvSpPr>
          <p:cNvPr id="11" name="TextBox 10"/>
          <p:cNvSpPr txBox="1"/>
          <p:nvPr>
            <p:custDataLst>
              <p:tags r:id="rId24"/>
            </p:custDataLst>
          </p:nvPr>
        </p:nvSpPr>
        <p:spPr>
          <a:xfrm>
            <a:off x="2516400" y="6314400"/>
            <a:ext cx="4800000" cy="331287"/>
          </a:xfrm>
          <a:prstGeom prst="rect">
            <a:avLst/>
          </a:prstGeom>
        </p:spPr>
        <p:txBody>
          <a:bodyPr vert="horz" wrap="square" lIns="0" tIns="0" rIns="0" bIns="0" rtlCol="0">
            <a:spAutoFit/>
          </a:bodyPr>
          <a:lstStyle/>
          <a:p>
            <a:pPr algn="l">
              <a:lnSpc>
                <a:spcPts val="1345"/>
              </a:lnSpc>
              <a:spcAft>
                <a:spcPts val="0"/>
              </a:spcAft>
              <a:buClr>
                <a:srgbClr val="074EA1"/>
              </a:buClr>
            </a:pPr>
            <a:r>
              <a:rPr lang="fr-CH" sz="1000" b="1" dirty="0"/>
              <a:t>Compte rendu 2021</a:t>
            </a:r>
            <a:endParaRPr lang="fr-CH" sz="1000" b="0" i="0" dirty="0"/>
          </a:p>
          <a:p>
            <a:pPr algn="l">
              <a:lnSpc>
                <a:spcPts val="1345"/>
              </a:lnSpc>
              <a:spcAft>
                <a:spcPts val="0"/>
              </a:spcAft>
              <a:buClr>
                <a:srgbClr val="074EA1"/>
              </a:buClr>
            </a:pPr>
            <a:r>
              <a:rPr lang="fr-CH" sz="1000" b="0" i="0" dirty="0"/>
              <a:t>Secrétariat</a:t>
            </a:r>
            <a:r>
              <a:rPr lang="fr-CH" sz="1000" b="0" i="0" baseline="0" dirty="0"/>
              <a:t> du Grand Conseil</a:t>
            </a:r>
            <a:endParaRPr lang="fr-CH" sz="1000" b="0" i="0" dirty="0"/>
          </a:p>
        </p:txBody>
      </p:sp>
      <p:cxnSp>
        <p:nvCxnSpPr>
          <p:cNvPr id="14" name="Straight Connector 13"/>
          <p:cNvCxnSpPr/>
          <p:nvPr>
            <p:custDataLst>
              <p:tags r:id="rId25"/>
            </p:custDataLst>
          </p:nvPr>
        </p:nvCxnSpPr>
        <p:spPr>
          <a:xfrm>
            <a:off x="450000" y="6192000"/>
            <a:ext cx="8244000" cy="1588"/>
          </a:xfrm>
          <a:prstGeom prst="line">
            <a:avLst/>
          </a:prstGeom>
          <a:ln w="31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0" name="Image 9" descr="logo_gc_100.jpg"/>
          <p:cNvPicPr>
            <a:picLocks noChangeAspect="1"/>
          </p:cNvPicPr>
          <p:nvPr/>
        </p:nvPicPr>
        <p:blipFill>
          <a:blip r:embed="rId27"/>
          <a:stretch>
            <a:fillRect/>
          </a:stretch>
        </p:blipFill>
        <p:spPr>
          <a:xfrm>
            <a:off x="467544" y="6358200"/>
            <a:ext cx="1224136" cy="30407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7"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dt="0"/>
  <p:txStyles>
    <p:titleStyle>
      <a:lvl1pPr algn="l" defTabSz="457200" rtl="0" eaLnBrk="1" fontAlgn="base" hangingPunct="1">
        <a:lnSpc>
          <a:spcPts val="3700"/>
        </a:lnSpc>
        <a:spcBef>
          <a:spcPct val="0"/>
        </a:spcBef>
        <a:spcAft>
          <a:spcPct val="0"/>
        </a:spcAft>
        <a:defRPr lang="de-DE" sz="3200" b="1" kern="1200" dirty="0">
          <a:solidFill>
            <a:schemeClr val="tx1"/>
          </a:solidFill>
          <a:latin typeface="Arial"/>
          <a:ea typeface="ＭＳ Ｐゴシック" pitchFamily="-112" charset="-128"/>
          <a:cs typeface="ＭＳ Ｐゴシック" pitchFamily="-112" charset="-128"/>
        </a:defRPr>
      </a:lvl1pPr>
      <a:lvl2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2pPr>
      <a:lvl3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3pPr>
      <a:lvl4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4pPr>
      <a:lvl5pPr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cs typeface="ＭＳ Ｐゴシック" pitchFamily="-112" charset="-128"/>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p:titleStyle>
    <p:bodyStyle>
      <a:lvl1pPr algn="l" defTabSz="457200" rtl="0" eaLnBrk="1" fontAlgn="base" hangingPunct="1">
        <a:spcBef>
          <a:spcPct val="0"/>
        </a:spcBef>
        <a:spcAft>
          <a:spcPts val="600"/>
        </a:spcAft>
        <a:buClr>
          <a:srgbClr val="074EA1"/>
        </a:buClr>
        <a:buFont typeface="Lucida Grande" pitchFamily="-112" charset="0"/>
        <a:defRPr sz="2000" kern="1200">
          <a:solidFill>
            <a:schemeClr val="tx1"/>
          </a:solidFill>
          <a:latin typeface="Arial"/>
          <a:ea typeface="ＭＳ Ｐゴシック" pitchFamily="-112" charset="-128"/>
          <a:cs typeface="ＭＳ Ｐゴシック" pitchFamily="-112" charset="-128"/>
        </a:defRPr>
      </a:lvl1pPr>
      <a:lvl2pPr marL="273050" indent="-271463" algn="l" defTabSz="457200" rtl="0" eaLnBrk="1" fontAlgn="base" hangingPunct="1">
        <a:spcBef>
          <a:spcPct val="0"/>
        </a:spcBef>
        <a:spcAft>
          <a:spcPts val="600"/>
        </a:spcAft>
        <a:buClr>
          <a:schemeClr val="tx1"/>
        </a:buClr>
        <a:buSzPct val="100000"/>
        <a:buFont typeface="Arial"/>
        <a:buChar char="&gt;"/>
        <a:defRPr sz="2000" kern="1200">
          <a:solidFill>
            <a:schemeClr val="tx1"/>
          </a:solidFill>
          <a:latin typeface="Arial"/>
          <a:ea typeface="ＭＳ Ｐゴシック" pitchFamily="-112" charset="-128"/>
          <a:cs typeface="+mn-cs"/>
        </a:defRPr>
      </a:lvl2pPr>
      <a:lvl3pPr marL="539750" indent="-265113" algn="l" defTabSz="457200" rtl="0" eaLnBrk="1" fontAlgn="base" hangingPunct="1">
        <a:spcBef>
          <a:spcPct val="0"/>
        </a:spcBef>
        <a:spcAft>
          <a:spcPts val="600"/>
        </a:spcAft>
        <a:buClrTx/>
        <a:buSzPct val="100000"/>
        <a:buFont typeface="Arial"/>
        <a:buChar char="&gt;"/>
        <a:defRPr sz="2000" kern="1200" baseline="0">
          <a:solidFill>
            <a:schemeClr val="tx1"/>
          </a:solidFill>
          <a:latin typeface="Arial"/>
          <a:ea typeface="ＭＳ Ｐゴシック" pitchFamily="-112" charset="-128"/>
          <a:cs typeface="+mn-cs"/>
        </a:defRPr>
      </a:lvl3pPr>
      <a:lvl4pPr marL="803275" indent="-261938"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4pPr>
      <a:lvl5pPr marL="1076325" indent="-271463" algn="l" defTabSz="457200" rtl="0" eaLnBrk="1" fontAlgn="base" hangingPunct="1">
        <a:spcBef>
          <a:spcPct val="0"/>
        </a:spcBef>
        <a:spcAft>
          <a:spcPts val="600"/>
        </a:spcAft>
        <a:buClr>
          <a:srgbClr val="7F7F7F"/>
        </a:buClr>
        <a:buSzPct val="100000"/>
        <a:buFont typeface="Arial"/>
        <a:buChar char="&gt;"/>
        <a:defRPr sz="2000" kern="1200">
          <a:solidFill>
            <a:schemeClr val="tx1"/>
          </a:solidFill>
          <a:latin typeface="Arial"/>
          <a:ea typeface="ＭＳ Ｐゴシック" pitchFamily="-11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590560D-B939-4F2A-B730-5F0D29F9A268}"/>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a:extLst>
              <a:ext uri="{FF2B5EF4-FFF2-40B4-BE49-F238E27FC236}">
                <a16:creationId xmlns:a16="http://schemas.microsoft.com/office/drawing/2014/main" id="{223D84EB-5311-42B5-9248-D480A98802C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a:extLst>
              <a:ext uri="{FF2B5EF4-FFF2-40B4-BE49-F238E27FC236}">
                <a16:creationId xmlns:a16="http://schemas.microsoft.com/office/drawing/2014/main" id="{0849CAB4-C1D7-4F34-8830-4DF0066959F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71980-589B-4534-A69F-D8C63BA7ABBB}" type="datetimeFigureOut">
              <a:rPr lang="fr-CH" smtClean="0"/>
              <a:t>28.04.2022</a:t>
            </a:fld>
            <a:endParaRPr lang="fr-CH"/>
          </a:p>
        </p:txBody>
      </p:sp>
      <p:sp>
        <p:nvSpPr>
          <p:cNvPr id="5" name="Espace réservé du pied de page 4">
            <a:extLst>
              <a:ext uri="{FF2B5EF4-FFF2-40B4-BE49-F238E27FC236}">
                <a16:creationId xmlns:a16="http://schemas.microsoft.com/office/drawing/2014/main" id="{68FA41DC-771C-4DA1-87F8-35F24357371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a:extLst>
              <a:ext uri="{FF2B5EF4-FFF2-40B4-BE49-F238E27FC236}">
                <a16:creationId xmlns:a16="http://schemas.microsoft.com/office/drawing/2014/main" id="{12D2ED00-22B2-46D7-839F-DFC302D7ADB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451B5-55FD-4DA5-83B6-746144B957A8}" type="slidenum">
              <a:rPr lang="fr-CH" smtClean="0"/>
              <a:t>‹N°›</a:t>
            </a:fld>
            <a:endParaRPr lang="fr-CH"/>
          </a:p>
        </p:txBody>
      </p:sp>
    </p:spTree>
    <p:extLst>
      <p:ext uri="{BB962C8B-B14F-4D97-AF65-F5344CB8AC3E}">
        <p14:creationId xmlns:p14="http://schemas.microsoft.com/office/powerpoint/2010/main" val="250847899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48.xml"/><Relationship Id="rId7" Type="http://schemas.openxmlformats.org/officeDocument/2006/relationships/oleObject" Target="../embeddings/oleObject28.bin"/><Relationship Id="rId2" Type="http://schemas.openxmlformats.org/officeDocument/2006/relationships/tags" Target="../tags/tag147.xml"/><Relationship Id="rId1" Type="http://schemas.openxmlformats.org/officeDocument/2006/relationships/vmlDrawing" Target="../drawings/vmlDrawing28.vml"/><Relationship Id="rId6" Type="http://schemas.openxmlformats.org/officeDocument/2006/relationships/notesSlide" Target="../notesSlides/notesSlide10.xml"/><Relationship Id="rId5" Type="http://schemas.openxmlformats.org/officeDocument/2006/relationships/slideLayout" Target="../slideLayouts/slideLayout8.xml"/><Relationship Id="rId4" Type="http://schemas.openxmlformats.org/officeDocument/2006/relationships/tags" Target="../tags/tag149.xml"/></Relationships>
</file>

<file path=ppt/slides/_rels/slide11.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oleObject" Target="../embeddings/oleObject29.bin"/><Relationship Id="rId2" Type="http://schemas.openxmlformats.org/officeDocument/2006/relationships/tags" Target="../tags/tag150.xml"/><Relationship Id="rId1" Type="http://schemas.openxmlformats.org/officeDocument/2006/relationships/vmlDrawing" Target="../drawings/vmlDrawing29.vml"/><Relationship Id="rId6" Type="http://schemas.openxmlformats.org/officeDocument/2006/relationships/notesSlide" Target="../notesSlides/notesSlide11.xml"/><Relationship Id="rId5" Type="http://schemas.openxmlformats.org/officeDocument/2006/relationships/slideLayout" Target="../slideLayouts/slideLayout8.xml"/><Relationship Id="rId4" Type="http://schemas.openxmlformats.org/officeDocument/2006/relationships/tags" Target="../tags/tag152.xml"/></Relationships>
</file>

<file path=ppt/slides/_rels/slide12.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vmlDrawing" Target="../drawings/vmlDrawing30.vml"/><Relationship Id="rId6" Type="http://schemas.openxmlformats.org/officeDocument/2006/relationships/oleObject" Target="../embeddings/oleObject30.bin"/><Relationship Id="rId5" Type="http://schemas.openxmlformats.org/officeDocument/2006/relationships/notesSlide" Target="../notesSlides/notesSlide12.xml"/><Relationship Id="rId4"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vmlDrawing" Target="../drawings/vmlDrawing31.vml"/><Relationship Id="rId6" Type="http://schemas.openxmlformats.org/officeDocument/2006/relationships/oleObject" Target="../embeddings/oleObject31.bin"/><Relationship Id="rId5" Type="http://schemas.openxmlformats.org/officeDocument/2006/relationships/notesSlide" Target="../notesSlides/notesSlide13.xml"/><Relationship Id="rId4"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vmlDrawing" Target="../drawings/vmlDrawing32.vml"/><Relationship Id="rId6" Type="http://schemas.openxmlformats.org/officeDocument/2006/relationships/oleObject" Target="../embeddings/oleObject32.bin"/><Relationship Id="rId5" Type="http://schemas.openxmlformats.org/officeDocument/2006/relationships/notesSlide" Target="../notesSlides/notesSlide14.xml"/><Relationship Id="rId4"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vmlDrawing" Target="../drawings/vmlDrawing33.vml"/><Relationship Id="rId6" Type="http://schemas.openxmlformats.org/officeDocument/2006/relationships/oleObject" Target="../embeddings/oleObject33.bin"/><Relationship Id="rId5" Type="http://schemas.openxmlformats.org/officeDocument/2006/relationships/notesSlide" Target="../notesSlides/notesSlide15.xml"/><Relationship Id="rId4"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vmlDrawing" Target="../drawings/vmlDrawing34.vml"/><Relationship Id="rId6" Type="http://schemas.openxmlformats.org/officeDocument/2006/relationships/oleObject" Target="../embeddings/oleObject34.bin"/><Relationship Id="rId5" Type="http://schemas.openxmlformats.org/officeDocument/2006/relationships/notesSlide" Target="../notesSlides/notesSlide16.xml"/><Relationship Id="rId4"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vmlDrawing" Target="../drawings/vmlDrawing35.vml"/><Relationship Id="rId6" Type="http://schemas.openxmlformats.org/officeDocument/2006/relationships/oleObject" Target="../embeddings/oleObject35.bin"/><Relationship Id="rId5" Type="http://schemas.openxmlformats.org/officeDocument/2006/relationships/notesSlide" Target="../notesSlides/notesSlide17.xml"/><Relationship Id="rId4"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vmlDrawing" Target="../drawings/vmlDrawing36.vml"/><Relationship Id="rId6" Type="http://schemas.openxmlformats.org/officeDocument/2006/relationships/oleObject" Target="../embeddings/oleObject36.bin"/><Relationship Id="rId5" Type="http://schemas.openxmlformats.org/officeDocument/2006/relationships/notesSlide" Target="../notesSlides/notesSlide18.xml"/><Relationship Id="rId4"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notesSlide" Target="../notesSlides/notesSlide19.xml"/><Relationship Id="rId4"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tags" Target="../tags/tag125.xml"/><Relationship Id="rId7" Type="http://schemas.openxmlformats.org/officeDocument/2006/relationships/oleObject" Target="../embeddings/oleObject20.bin"/><Relationship Id="rId2" Type="http://schemas.openxmlformats.org/officeDocument/2006/relationships/tags" Target="../tags/tag124.xml"/><Relationship Id="rId1" Type="http://schemas.openxmlformats.org/officeDocument/2006/relationships/vmlDrawing" Target="../drawings/vmlDrawing20.vml"/><Relationship Id="rId6" Type="http://schemas.openxmlformats.org/officeDocument/2006/relationships/notesSlide" Target="../notesSlides/notesSlide2.xml"/><Relationship Id="rId5" Type="http://schemas.openxmlformats.org/officeDocument/2006/relationships/slideLayout" Target="../slideLayouts/slideLayout3.xml"/><Relationship Id="rId4" Type="http://schemas.openxmlformats.org/officeDocument/2006/relationships/tags" Target="../tags/tag12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9.xml"/><Relationship Id="rId1" Type="http://schemas.openxmlformats.org/officeDocument/2006/relationships/vmlDrawing" Target="../drawings/vmlDrawing38.vml"/><Relationship Id="rId5" Type="http://schemas.openxmlformats.org/officeDocument/2006/relationships/oleObject" Target="../embeddings/oleObject38.bin"/><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0.xml"/><Relationship Id="rId1" Type="http://schemas.openxmlformats.org/officeDocument/2006/relationships/vmlDrawing" Target="../drawings/vmlDrawing39.vml"/><Relationship Id="rId5" Type="http://schemas.openxmlformats.org/officeDocument/2006/relationships/oleObject" Target="../embeddings/oleObject39.bin"/><Relationship Id="rId4"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oleObject" Target="../embeddings/oleObject22.bin"/><Relationship Id="rId2" Type="http://schemas.openxmlformats.org/officeDocument/2006/relationships/tags" Target="../tags/tag129.xml"/><Relationship Id="rId1" Type="http://schemas.openxmlformats.org/officeDocument/2006/relationships/vmlDrawing" Target="../drawings/vmlDrawing22.vml"/><Relationship Id="rId6" Type="http://schemas.openxmlformats.org/officeDocument/2006/relationships/notesSlide" Target="../notesSlides/notesSlide4.xml"/><Relationship Id="rId5" Type="http://schemas.openxmlformats.org/officeDocument/2006/relationships/slideLayout" Target="../slideLayouts/slideLayout5.xml"/><Relationship Id="rId4" Type="http://schemas.openxmlformats.org/officeDocument/2006/relationships/tags" Target="../tags/tag131.xml"/></Relationships>
</file>

<file path=ppt/slides/_rels/slide5.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oleObject" Target="../embeddings/oleObject23.bin"/><Relationship Id="rId2" Type="http://schemas.openxmlformats.org/officeDocument/2006/relationships/tags" Target="../tags/tag132.xml"/><Relationship Id="rId1" Type="http://schemas.openxmlformats.org/officeDocument/2006/relationships/vmlDrawing" Target="../drawings/vmlDrawing23.vml"/><Relationship Id="rId6" Type="http://schemas.openxmlformats.org/officeDocument/2006/relationships/notesSlide" Target="../notesSlides/notesSlide5.xml"/><Relationship Id="rId5" Type="http://schemas.openxmlformats.org/officeDocument/2006/relationships/slideLayout" Target="../slideLayouts/slideLayout5.xml"/><Relationship Id="rId4" Type="http://schemas.openxmlformats.org/officeDocument/2006/relationships/tags" Target="../tags/tag134.xml"/></Relationships>
</file>

<file path=ppt/slides/_rels/slide6.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oleObject" Target="../embeddings/oleObject24.bin"/><Relationship Id="rId2" Type="http://schemas.openxmlformats.org/officeDocument/2006/relationships/tags" Target="../tags/tag135.xml"/><Relationship Id="rId1" Type="http://schemas.openxmlformats.org/officeDocument/2006/relationships/vmlDrawing" Target="../drawings/vmlDrawing24.vml"/><Relationship Id="rId6" Type="http://schemas.openxmlformats.org/officeDocument/2006/relationships/notesSlide" Target="../notesSlides/notesSlide6.xml"/><Relationship Id="rId5" Type="http://schemas.openxmlformats.org/officeDocument/2006/relationships/slideLayout" Target="../slideLayouts/slideLayout5.xml"/><Relationship Id="rId4" Type="http://schemas.openxmlformats.org/officeDocument/2006/relationships/tags" Target="../tags/tag137.xml"/></Relationships>
</file>

<file path=ppt/slides/_rels/slide7.xml.rels><?xml version="1.0" encoding="UTF-8" standalone="yes"?>
<Relationships xmlns="http://schemas.openxmlformats.org/package/2006/relationships"><Relationship Id="rId3" Type="http://schemas.openxmlformats.org/officeDocument/2006/relationships/tags" Target="../tags/tag139.xml"/><Relationship Id="rId7" Type="http://schemas.openxmlformats.org/officeDocument/2006/relationships/oleObject" Target="../embeddings/oleObject25.bin"/><Relationship Id="rId2" Type="http://schemas.openxmlformats.org/officeDocument/2006/relationships/tags" Target="../tags/tag138.xml"/><Relationship Id="rId1" Type="http://schemas.openxmlformats.org/officeDocument/2006/relationships/vmlDrawing" Target="../drawings/vmlDrawing25.vml"/><Relationship Id="rId6" Type="http://schemas.openxmlformats.org/officeDocument/2006/relationships/notesSlide" Target="../notesSlides/notesSlide7.xml"/><Relationship Id="rId5" Type="http://schemas.openxmlformats.org/officeDocument/2006/relationships/slideLayout" Target="../slideLayouts/slideLayout5.xml"/><Relationship Id="rId4" Type="http://schemas.openxmlformats.org/officeDocument/2006/relationships/tags" Target="../tags/tag140.xml"/></Relationships>
</file>

<file path=ppt/slides/_rels/slide8.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image" Target="../media/image5.emf"/><Relationship Id="rId3" Type="http://schemas.openxmlformats.org/officeDocument/2006/relationships/tags" Target="../tags/tag142.xml"/><Relationship Id="rId7" Type="http://schemas.openxmlformats.org/officeDocument/2006/relationships/oleObject" Target="../embeddings/oleObject26.bin"/><Relationship Id="rId2" Type="http://schemas.openxmlformats.org/officeDocument/2006/relationships/tags" Target="../tags/tag141.xml"/><Relationship Id="rId1" Type="http://schemas.openxmlformats.org/officeDocument/2006/relationships/vmlDrawing" Target="../drawings/vmlDrawing26.vml"/><Relationship Id="rId6" Type="http://schemas.openxmlformats.org/officeDocument/2006/relationships/notesSlide" Target="../notesSlides/notesSlide8.xml"/><Relationship Id="rId5" Type="http://schemas.openxmlformats.org/officeDocument/2006/relationships/slideLayout" Target="../slideLayouts/slideLayout7.xml"/><Relationship Id="rId15" Type="http://schemas.openxmlformats.org/officeDocument/2006/relationships/image" Target="../media/image6.emf"/><Relationship Id="rId4" Type="http://schemas.openxmlformats.org/officeDocument/2006/relationships/tags" Target="../tags/tag143.xml"/><Relationship Id="rId14" Type="http://schemas.openxmlformats.org/officeDocument/2006/relationships/customXml" Target="../ink/ink2.xml"/></Relationships>
</file>

<file path=ppt/slides/_rels/slide9.xml.rels><?xml version="1.0" encoding="UTF-8" standalone="yes"?>
<Relationships xmlns="http://schemas.openxmlformats.org/package/2006/relationships"><Relationship Id="rId3" Type="http://schemas.openxmlformats.org/officeDocument/2006/relationships/tags" Target="../tags/tag145.xml"/><Relationship Id="rId7" Type="http://schemas.openxmlformats.org/officeDocument/2006/relationships/oleObject" Target="../embeddings/oleObject27.bin"/><Relationship Id="rId2" Type="http://schemas.openxmlformats.org/officeDocument/2006/relationships/tags" Target="../tags/tag144.xml"/><Relationship Id="rId1" Type="http://schemas.openxmlformats.org/officeDocument/2006/relationships/vmlDrawing" Target="../drawings/vmlDrawing27.vml"/><Relationship Id="rId6" Type="http://schemas.openxmlformats.org/officeDocument/2006/relationships/notesSlide" Target="../notesSlides/notesSlide9.xml"/><Relationship Id="rId5" Type="http://schemas.openxmlformats.org/officeDocument/2006/relationships/slideLayout" Target="../slideLayouts/slideLayout8.xml"/><Relationship Id="rId4" Type="http://schemas.openxmlformats.org/officeDocument/2006/relationships/tags" Target="../tags/tag1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547" name="think-cell Slide" r:id="rId6" imgW="0" imgH="0" progId="">
                  <p:embed/>
                </p:oleObj>
              </mc:Choice>
              <mc:Fallback>
                <p:oleObj name="think-cell Slide" r:id="rId6" imgW="0" imgH="0" progId="">
                  <p:embed/>
                  <p:pic>
                    <p:nvPicPr>
                      <p:cNvPr id="0" name="Rectangle 8"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Titel 11"/>
          <p:cNvSpPr>
            <a:spLocks noGrp="1"/>
          </p:cNvSpPr>
          <p:nvPr>
            <p:ph type="ctrTitle"/>
            <p:custDataLst>
              <p:tags r:id="rId2"/>
            </p:custDataLst>
          </p:nvPr>
        </p:nvSpPr>
        <p:spPr>
          <a:xfrm>
            <a:off x="455613" y="1548000"/>
            <a:ext cx="8289925" cy="1423467"/>
          </a:xfrm>
        </p:spPr>
        <p:txBody>
          <a:bodyPr/>
          <a:lstStyle/>
          <a:p>
            <a:pPr eaLnBrk="1" hangingPunct="1"/>
            <a:r>
              <a:rPr lang="fr-CH" dirty="0"/>
              <a:t>Compte rendu 2021</a:t>
            </a:r>
            <a:br>
              <a:rPr lang="fr-CH" dirty="0"/>
            </a:br>
            <a:r>
              <a:rPr lang="fr-CH" b="0" dirty="0"/>
              <a:t>du</a:t>
            </a:r>
            <a:r>
              <a:rPr lang="fr-CH" dirty="0"/>
              <a:t> </a:t>
            </a:r>
            <a:r>
              <a:rPr lang="fr-CH" b="0" dirty="0"/>
              <a:t>Secrétariat du Grand Conseil</a:t>
            </a:r>
            <a:br>
              <a:rPr lang="fr-CH" dirty="0"/>
            </a:br>
            <a:r>
              <a:rPr lang="fr-CH" dirty="0"/>
              <a:t>—</a:t>
            </a:r>
          </a:p>
        </p:txBody>
      </p:sp>
      <p:sp>
        <p:nvSpPr>
          <p:cNvPr id="9220" name="Textplatzhalter 13"/>
          <p:cNvSpPr>
            <a:spLocks noGrp="1"/>
          </p:cNvSpPr>
          <p:nvPr>
            <p:ph type="subTitle" idx="1"/>
            <p:custDataLst>
              <p:tags r:id="rId3"/>
            </p:custDataLst>
          </p:nvPr>
        </p:nvSpPr>
        <p:spPr>
          <a:xfrm>
            <a:off x="455613" y="3564000"/>
            <a:ext cx="8289925" cy="2369880"/>
          </a:xfrm>
        </p:spPr>
        <p:txBody>
          <a:bodyPr/>
          <a:lstStyle/>
          <a:p>
            <a:pPr eaLnBrk="1" hangingPunct="1">
              <a:spcAft>
                <a:spcPct val="0"/>
              </a:spcAft>
            </a:pPr>
            <a:r>
              <a:rPr lang="fr-CH" dirty="0"/>
              <a:t>Séance du Bureau, 6 mai 2022</a:t>
            </a:r>
          </a:p>
          <a:p>
            <a:pPr eaLnBrk="1" hangingPunct="1">
              <a:spcAft>
                <a:spcPct val="0"/>
              </a:spcAft>
            </a:pPr>
            <a:endParaRPr lang="fr-CH" b="1" dirty="0"/>
          </a:p>
          <a:p>
            <a:pPr eaLnBrk="1" hangingPunct="1">
              <a:spcAft>
                <a:spcPct val="0"/>
              </a:spcAft>
            </a:pPr>
            <a:endParaRPr lang="fr-CH" b="1" dirty="0"/>
          </a:p>
          <a:p>
            <a:pPr eaLnBrk="1" hangingPunct="1">
              <a:spcAft>
                <a:spcPct val="0"/>
              </a:spcAft>
            </a:pPr>
            <a:endParaRPr lang="fr-CH" b="1" dirty="0"/>
          </a:p>
          <a:p>
            <a:r>
              <a:rPr lang="fr-CH" dirty="0">
                <a:latin typeface="Times New Roman" pitchFamily="18" charset="0"/>
                <a:cs typeface="Times New Roman" pitchFamily="18" charset="0"/>
              </a:rPr>
              <a:t>Art. 36 al. 3 LGC</a:t>
            </a:r>
          </a:p>
          <a:p>
            <a:r>
              <a:rPr lang="fr-CH" dirty="0">
                <a:latin typeface="Times New Roman" pitchFamily="18" charset="0"/>
                <a:cs typeface="Times New Roman" pitchFamily="18" charset="0"/>
              </a:rPr>
              <a:t>Le Secrétariat remet au Bureau un compte rendu de son activité pour l’année écoulée et lui soumet ses objectifs et priorités pour l’année suivante.</a:t>
            </a:r>
          </a:p>
          <a:p>
            <a:pPr eaLnBrk="1" hangingPunct="1">
              <a:spcAft>
                <a:spcPct val="0"/>
              </a:spcAft>
            </a:pPr>
            <a:endParaRPr lang="fr-CH" b="1" dirty="0"/>
          </a:p>
        </p:txBody>
      </p:sp>
      <p:sp>
        <p:nvSpPr>
          <p:cNvPr id="6" name="ZoneTexte 5">
            <a:extLst>
              <a:ext uri="{FF2B5EF4-FFF2-40B4-BE49-F238E27FC236}">
                <a16:creationId xmlns:a16="http://schemas.microsoft.com/office/drawing/2014/main" id="{F6EEEAE7-3144-468C-B50E-BD1690FE7AC7}"/>
              </a:ext>
            </a:extLst>
          </p:cNvPr>
          <p:cNvSpPr txBox="1"/>
          <p:nvPr/>
        </p:nvSpPr>
        <p:spPr>
          <a:xfrm>
            <a:off x="2286000" y="3231301"/>
            <a:ext cx="4572000" cy="400110"/>
          </a:xfrm>
          <a:prstGeom prst="rect">
            <a:avLst/>
          </a:prstGeom>
          <a:noFill/>
        </p:spPr>
        <p:txBody>
          <a:bodyPr wrap="square">
            <a:spAutoFit/>
          </a:bodyPr>
          <a:lstStyle/>
          <a:p>
            <a:endParaRPr lang="fr-CH"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8763" name="think-cell Slide" r:id="rId7" imgW="0" imgH="0" progId="">
                  <p:embed/>
                </p:oleObj>
              </mc:Choice>
              <mc:Fallback>
                <p:oleObj name="think-cell Slide" r:id="rId7"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p:custDataLst>
              <p:tags r:id="rId2"/>
            </p:custDataLst>
          </p:nvPr>
        </p:nvSpPr>
        <p:spPr/>
        <p:txBody>
          <a:bodyPr/>
          <a:lstStyle/>
          <a:p>
            <a:r>
              <a:rPr lang="fr-CH" dirty="0">
                <a:latin typeface="Arial" charset="0"/>
              </a:rPr>
              <a:t>8. Motions populaires</a:t>
            </a:r>
            <a:br>
              <a:rPr lang="fr-CH" dirty="0">
                <a:latin typeface="Arial" charset="0"/>
              </a:rPr>
            </a:br>
            <a:r>
              <a:rPr lang="fr-CH" dirty="0">
                <a:latin typeface="Arial" charset="0"/>
              </a:rPr>
              <a:t>—</a:t>
            </a:r>
          </a:p>
        </p:txBody>
      </p:sp>
      <p:sp>
        <p:nvSpPr>
          <p:cNvPr id="42" name="Textplatzhalter 41"/>
          <p:cNvSpPr>
            <a:spLocks noGrp="1"/>
          </p:cNvSpPr>
          <p:nvPr>
            <p:ph type="body" sz="quarter" idx="12"/>
            <p:custDataLst>
              <p:tags r:id="rId3"/>
            </p:custDataLst>
          </p:nvPr>
        </p:nvSpPr>
        <p:spPr>
          <a:xfrm>
            <a:off x="457199" y="2132856"/>
            <a:ext cx="8242298" cy="1923604"/>
          </a:xfrm>
        </p:spPr>
        <p:txBody>
          <a:bodyPr/>
          <a:lstStyle/>
          <a:p>
            <a:pPr lvl="1"/>
            <a:r>
              <a:rPr lang="fr-FR" sz="1800" b="0" dirty="0">
                <a:latin typeface="Times New Roman" pitchFamily="18" charset="0"/>
                <a:cs typeface="Times New Roman" pitchFamily="18" charset="0"/>
              </a:rPr>
              <a:t>Le Secrétariat du Grand Conseil réceptionne les listes de signatures et les transmet aux communes de domicile des signataires dans un délai de 20 jours.</a:t>
            </a:r>
          </a:p>
          <a:p>
            <a:pPr lvl="1"/>
            <a:r>
              <a:rPr lang="fr-FR" sz="1800" b="0" dirty="0">
                <a:latin typeface="Times New Roman" pitchFamily="18" charset="0"/>
                <a:cs typeface="Times New Roman" pitchFamily="18" charset="0"/>
              </a:rPr>
              <a:t>Après authentification des signatures et retour des listes, le Secrétariat transmet la motion populaire au Conseil d’Etat, afin qu’il y réponde.</a:t>
            </a:r>
          </a:p>
          <a:p>
            <a:pPr lvl="1"/>
            <a:r>
              <a:rPr lang="fr-FR" sz="1800" b="0" dirty="0">
                <a:latin typeface="Times New Roman" pitchFamily="18" charset="0"/>
                <a:cs typeface="Times New Roman" pitchFamily="18" charset="0"/>
              </a:rPr>
              <a:t>A chaque étape importante, le SGC informe le comité des motionnaires.</a:t>
            </a:r>
          </a:p>
          <a:p>
            <a:endParaRPr lang="fr-CH" dirty="0">
              <a:latin typeface="Times New Roman" pitchFamily="18" charset="0"/>
              <a:cs typeface="Times New Roman" pitchFamily="18" charset="0"/>
            </a:endParaRPr>
          </a:p>
        </p:txBody>
      </p:sp>
      <p:sp>
        <p:nvSpPr>
          <p:cNvPr id="41" name="Textplatzhalter 40"/>
          <p:cNvSpPr>
            <a:spLocks noGrp="1"/>
          </p:cNvSpPr>
          <p:nvPr>
            <p:ph type="body" sz="quarter" idx="32"/>
            <p:custDataLst>
              <p:tags r:id="rId4"/>
            </p:custDataLst>
          </p:nvPr>
        </p:nvSpPr>
        <p:spPr/>
        <p:txBody>
          <a:bodyPr/>
          <a:lstStyle/>
          <a:p>
            <a:r>
              <a:rPr lang="fr-CH" dirty="0">
                <a:solidFill>
                  <a:schemeClr val="bg1">
                    <a:lumMod val="50000"/>
                  </a:schemeClr>
                </a:solidFill>
              </a:rPr>
              <a:t>Aucune motion populaire n’a été déposée en 2021</a:t>
            </a: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9787" name="think-cell Slide" r:id="rId7" imgW="0" imgH="0" progId="">
                  <p:embed/>
                </p:oleObj>
              </mc:Choice>
              <mc:Fallback>
                <p:oleObj name="think-cell Slide" r:id="rId7"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p:custDataLst>
              <p:tags r:id="rId2"/>
            </p:custDataLst>
          </p:nvPr>
        </p:nvSpPr>
        <p:spPr/>
        <p:txBody>
          <a:bodyPr/>
          <a:lstStyle/>
          <a:p>
            <a:r>
              <a:rPr lang="fr-CH" dirty="0">
                <a:latin typeface="Arial" charset="0"/>
              </a:rPr>
              <a:t>9. Elections</a:t>
            </a:r>
            <a:br>
              <a:rPr lang="fr-CH" dirty="0">
                <a:latin typeface="Arial" charset="0"/>
              </a:rPr>
            </a:br>
            <a:r>
              <a:rPr lang="fr-CH" dirty="0">
                <a:latin typeface="Arial" charset="0"/>
              </a:rPr>
              <a:t>—</a:t>
            </a:r>
          </a:p>
        </p:txBody>
      </p:sp>
      <p:sp>
        <p:nvSpPr>
          <p:cNvPr id="42" name="Textplatzhalter 41"/>
          <p:cNvSpPr>
            <a:spLocks noGrp="1"/>
          </p:cNvSpPr>
          <p:nvPr>
            <p:ph type="body" sz="quarter" idx="12"/>
            <p:custDataLst>
              <p:tags r:id="rId3"/>
            </p:custDataLst>
          </p:nvPr>
        </p:nvSpPr>
        <p:spPr>
          <a:xfrm>
            <a:off x="457199" y="2492896"/>
            <a:ext cx="8242298" cy="2086784"/>
          </a:xfrm>
        </p:spPr>
        <p:txBody>
          <a:bodyPr/>
          <a:lstStyle/>
          <a:p>
            <a:pPr lvl="1"/>
            <a:r>
              <a:rPr lang="fr-FR" sz="1800" dirty="0">
                <a:latin typeface="Times New Roman" pitchFamily="18" charset="0"/>
                <a:cs typeface="Times New Roman" pitchFamily="18" charset="0"/>
              </a:rPr>
              <a:t>Le Secrétariat du Grand Conseil prépare les élections auxquelles le Parlement doit procéder et leur donne la suite qu’il convient. </a:t>
            </a:r>
          </a:p>
          <a:p>
            <a:pPr lvl="1"/>
            <a:r>
              <a:rPr lang="fr-FR" sz="1800" dirty="0">
                <a:latin typeface="Times New Roman" pitchFamily="18" charset="0"/>
                <a:cs typeface="Times New Roman" pitchFamily="18" charset="0"/>
              </a:rPr>
              <a:t>Il prépare notamment les préavis établis par la Commission de justice en vue des élections judiciaires et les documents utiles pour les députés, les scrutateurs et la présidence.</a:t>
            </a:r>
            <a:endParaRPr lang="fr-FR" sz="1800" b="0" dirty="0">
              <a:latin typeface="Times New Roman" pitchFamily="18" charset="0"/>
              <a:cs typeface="Times New Roman" pitchFamily="18" charset="0"/>
            </a:endParaRPr>
          </a:p>
          <a:p>
            <a:pPr lvl="1"/>
            <a:r>
              <a:rPr lang="fr-FR" sz="1800" dirty="0">
                <a:latin typeface="Times New Roman" pitchFamily="18" charset="0"/>
                <a:cs typeface="Times New Roman" pitchFamily="18" charset="0"/>
              </a:rPr>
              <a:t>Au terme de chaque session, il informe les médias par communiqué de presse, les personnes élues et non élues ainsi que les instances concernées.</a:t>
            </a:r>
          </a:p>
          <a:p>
            <a:pPr lvl="1">
              <a:buNone/>
            </a:pPr>
            <a:endParaRPr lang="fr-FR" sz="1800" b="0" dirty="0">
              <a:latin typeface="Times New Roman" pitchFamily="18" charset="0"/>
              <a:cs typeface="Times New Roman" pitchFamily="18" charset="0"/>
            </a:endParaRPr>
          </a:p>
        </p:txBody>
      </p:sp>
      <p:sp>
        <p:nvSpPr>
          <p:cNvPr id="41" name="Textplatzhalter 40"/>
          <p:cNvSpPr>
            <a:spLocks noGrp="1"/>
          </p:cNvSpPr>
          <p:nvPr>
            <p:ph type="body" sz="quarter" idx="32"/>
            <p:custDataLst>
              <p:tags r:id="rId4"/>
            </p:custDataLst>
          </p:nvPr>
        </p:nvSpPr>
        <p:spPr>
          <a:xfrm>
            <a:off x="457199" y="1327200"/>
            <a:ext cx="8242299" cy="815608"/>
          </a:xfrm>
        </p:spPr>
        <p:txBody>
          <a:bodyPr/>
          <a:lstStyle/>
          <a:p>
            <a:r>
              <a:rPr lang="fr-CH" dirty="0">
                <a:solidFill>
                  <a:schemeClr val="bg1">
                    <a:lumMod val="50000"/>
                  </a:schemeClr>
                </a:solidFill>
              </a:rPr>
              <a:t>34 élections judiciaires</a:t>
            </a:r>
          </a:p>
          <a:p>
            <a:r>
              <a:rPr lang="fr-CH" dirty="0">
                <a:solidFill>
                  <a:schemeClr val="bg1">
                    <a:lumMod val="50000"/>
                  </a:schemeClr>
                </a:solidFill>
              </a:rPr>
              <a:t>27</a:t>
            </a:r>
            <a:r>
              <a:rPr lang="fr-CH" dirty="0">
                <a:solidFill>
                  <a:schemeClr val="tx1"/>
                </a:solidFill>
              </a:rPr>
              <a:t>	</a:t>
            </a:r>
            <a:r>
              <a:rPr lang="fr-CH" dirty="0">
                <a:solidFill>
                  <a:schemeClr val="bg1">
                    <a:lumMod val="50000"/>
                  </a:schemeClr>
                </a:solidFill>
              </a:rPr>
              <a:t>élections ordinaires</a:t>
            </a: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811"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p:custDataLst>
              <p:tags r:id="rId2"/>
            </p:custDataLst>
          </p:nvPr>
        </p:nvSpPr>
        <p:spPr>
          <a:xfrm>
            <a:off x="457200" y="304800"/>
            <a:ext cx="8242298" cy="948978"/>
          </a:xfrm>
        </p:spPr>
        <p:txBody>
          <a:bodyPr/>
          <a:lstStyle/>
          <a:p>
            <a:r>
              <a:rPr lang="fr-CH" dirty="0">
                <a:latin typeface="Arial" charset="0"/>
              </a:rPr>
              <a:t>10. Affaires courantes</a:t>
            </a:r>
            <a:br>
              <a:rPr lang="fr-CH" dirty="0">
                <a:latin typeface="Arial" charset="0"/>
              </a:rPr>
            </a:br>
            <a:r>
              <a:rPr lang="fr-CH" dirty="0">
                <a:latin typeface="Arial" charset="0"/>
              </a:rPr>
              <a:t>—</a:t>
            </a:r>
          </a:p>
        </p:txBody>
      </p:sp>
      <p:sp>
        <p:nvSpPr>
          <p:cNvPr id="42" name="Textplatzhalter 41"/>
          <p:cNvSpPr>
            <a:spLocks noGrp="1"/>
          </p:cNvSpPr>
          <p:nvPr>
            <p:ph type="body" sz="quarter" idx="12"/>
            <p:custDataLst>
              <p:tags r:id="rId3"/>
            </p:custDataLst>
          </p:nvPr>
        </p:nvSpPr>
        <p:spPr>
          <a:xfrm>
            <a:off x="457200" y="1556792"/>
            <a:ext cx="8242298" cy="4139595"/>
          </a:xfrm>
        </p:spPr>
        <p:txBody>
          <a:bodyPr/>
          <a:lstStyle/>
          <a:p>
            <a:pPr lvl="1"/>
            <a:r>
              <a:rPr lang="fr-CH" sz="1800" dirty="0">
                <a:latin typeface="Times New Roman" pitchFamily="18" charset="0"/>
                <a:cs typeface="Times New Roman" pitchFamily="18" charset="0"/>
              </a:rPr>
              <a:t>Le Secrétariat gère l’ensemble de la correspondance interne et externe. Il répond aux demandes téléphoniques et électroniques de l’administration et des tiers privés.</a:t>
            </a:r>
          </a:p>
          <a:p>
            <a:pPr lvl="1"/>
            <a:r>
              <a:rPr lang="fr-CH" sz="1800" dirty="0">
                <a:latin typeface="Times New Roman" pitchFamily="18" charset="0"/>
                <a:cs typeface="Times New Roman" pitchFamily="18" charset="0"/>
              </a:rPr>
              <a:t>Il prépare les documents d’information utiles pour ses interlocuteurs (députés, Bureau, Conseil d’Etat, administration, presse).</a:t>
            </a:r>
          </a:p>
          <a:p>
            <a:pPr lvl="1"/>
            <a:r>
              <a:rPr lang="fr-CH" sz="1800" dirty="0">
                <a:latin typeface="Times New Roman" pitchFamily="18" charset="0"/>
                <a:cs typeface="Times New Roman" pitchFamily="18" charset="0"/>
              </a:rPr>
              <a:t>Il recense les présences et absences des députés aux séances du Plenum, des commissions, du Bureau ou d’autres délégations et effectue, quatre fois par an, le versement de leurs indemnités.</a:t>
            </a:r>
          </a:p>
          <a:p>
            <a:pPr lvl="1"/>
            <a:r>
              <a:rPr lang="fr-CH" sz="1800" dirty="0">
                <a:latin typeface="Times New Roman" pitchFamily="18" charset="0"/>
                <a:cs typeface="Times New Roman" pitchFamily="18" charset="0"/>
              </a:rPr>
              <a:t>Le Secrétariat tient à jour les nombreux registres relatifs au Grand Conseil et à ses activités et les archive régulièrement.</a:t>
            </a:r>
            <a:endParaRPr lang="fr-CH" sz="1800" dirty="0">
              <a:solidFill>
                <a:srgbClr val="333333"/>
              </a:solidFill>
              <a:latin typeface="Times New Roman" pitchFamily="18" charset="0"/>
              <a:cs typeface="Times New Roman" pitchFamily="18" charset="0"/>
            </a:endParaRPr>
          </a:p>
          <a:p>
            <a:pPr lvl="1"/>
            <a:r>
              <a:rPr lang="fr-CH" sz="1800" dirty="0">
                <a:solidFill>
                  <a:srgbClr val="333333"/>
                </a:solidFill>
                <a:latin typeface="Times New Roman" pitchFamily="18" charset="0"/>
                <a:cs typeface="Times New Roman" pitchFamily="18" charset="0"/>
              </a:rPr>
              <a:t>Il gère le système d’information du Parlement (Parlinfo).</a:t>
            </a:r>
          </a:p>
          <a:p>
            <a:pPr lvl="1"/>
            <a:endParaRPr lang="fr-CH" sz="1800" dirty="0">
              <a:solidFill>
                <a:srgbClr val="333333"/>
              </a:solidFill>
              <a:latin typeface="Times New Roman" pitchFamily="18" charset="0"/>
              <a:cs typeface="Times New Roman" pitchFamily="18" charset="0"/>
            </a:endParaRPr>
          </a:p>
          <a:p>
            <a:pPr lvl="1"/>
            <a:endParaRPr lang="fr-CH" sz="1800" dirty="0">
              <a:solidFill>
                <a:srgbClr val="333333"/>
              </a:solidFill>
              <a:latin typeface="Times New Roman" pitchFamily="18" charset="0"/>
              <a:cs typeface="Times New Roman" pitchFamily="18" charset="0"/>
            </a:endParaRPr>
          </a:p>
          <a:p>
            <a:pPr lvl="1"/>
            <a:endParaRPr lang="fr-CH" sz="1800" dirty="0">
              <a:solidFill>
                <a:srgbClr val="333333"/>
              </a:solidFill>
              <a:latin typeface="Times New Roman" pitchFamily="18" charset="0"/>
              <a:cs typeface="Times New Roman" pitchFamily="18" charset="0"/>
            </a:endParaRPr>
          </a:p>
        </p:txBody>
      </p:sp>
    </p:spTree>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835"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p:custDataLst>
              <p:tags r:id="rId2"/>
            </p:custDataLst>
          </p:nvPr>
        </p:nvSpPr>
        <p:spPr>
          <a:xfrm>
            <a:off x="457200" y="701674"/>
            <a:ext cx="8242298" cy="723975"/>
          </a:xfrm>
        </p:spPr>
        <p:txBody>
          <a:bodyPr/>
          <a:lstStyle/>
          <a:p>
            <a:r>
              <a:rPr lang="fr-CH" dirty="0">
                <a:latin typeface="Arial" charset="0"/>
              </a:rPr>
              <a:t>11. Relations avec le Conseil d’Etat</a:t>
            </a:r>
            <a:br>
              <a:rPr lang="fr-CH" dirty="0">
                <a:latin typeface="Arial" charset="0"/>
              </a:rPr>
            </a:br>
            <a:r>
              <a:rPr lang="fr-CH" dirty="0">
                <a:latin typeface="Arial" charset="0"/>
              </a:rPr>
              <a:t>—</a:t>
            </a:r>
          </a:p>
        </p:txBody>
      </p:sp>
      <p:sp>
        <p:nvSpPr>
          <p:cNvPr id="42" name="Textplatzhalter 41"/>
          <p:cNvSpPr>
            <a:spLocks noGrp="1"/>
          </p:cNvSpPr>
          <p:nvPr>
            <p:ph type="body" sz="quarter" idx="12"/>
            <p:custDataLst>
              <p:tags r:id="rId3"/>
            </p:custDataLst>
          </p:nvPr>
        </p:nvSpPr>
        <p:spPr>
          <a:xfrm>
            <a:off x="457200" y="1700808"/>
            <a:ext cx="8242298" cy="5632311"/>
          </a:xfrm>
        </p:spPr>
        <p:txBody>
          <a:bodyPr/>
          <a:lstStyle/>
          <a:p>
            <a:pPr lvl="1"/>
            <a:endParaRPr lang="fr-FR" sz="1800" dirty="0">
              <a:latin typeface="Times New Roman" pitchFamily="18" charset="0"/>
              <a:cs typeface="Times New Roman" pitchFamily="18" charset="0"/>
            </a:endParaRPr>
          </a:p>
          <a:p>
            <a:pPr lvl="1"/>
            <a:r>
              <a:rPr lang="fr-FR" sz="1800" dirty="0">
                <a:latin typeface="Times New Roman" pitchFamily="18" charset="0"/>
                <a:cs typeface="Times New Roman" pitchFamily="18" charset="0"/>
              </a:rPr>
              <a:t>Le Secrétariat du Grand Conseil assure les relations avec le Conseil d’Etat. Ce dernier lui communique chaque semaine les objets qu’il a adoptés. Le Secrétariat tient à jour les registres utiles.</a:t>
            </a:r>
          </a:p>
          <a:p>
            <a:pPr lvl="1"/>
            <a:r>
              <a:rPr lang="fr-FR" sz="1800" dirty="0">
                <a:latin typeface="Times New Roman" pitchFamily="18" charset="0"/>
                <a:cs typeface="Times New Roman" pitchFamily="18" charset="0"/>
              </a:rPr>
              <a:t>Après chaque session, il communique au Gouvernement les résultats des débats du Parlement.</a:t>
            </a:r>
          </a:p>
          <a:p>
            <a:pPr lvl="1"/>
            <a:r>
              <a:rPr lang="fr-FR" sz="1800" dirty="0">
                <a:latin typeface="Times New Roman" pitchFamily="18" charset="0"/>
                <a:cs typeface="Times New Roman" pitchFamily="18" charset="0"/>
              </a:rPr>
              <a:t>Par des contacts réguliers avec la Chancellerie d’Etat, il transmet et reçoit les informations utiles à une collaboration efficace</a:t>
            </a:r>
            <a:r>
              <a:rPr lang="fr-CH" sz="1800" dirty="0">
                <a:latin typeface="Times New Roman" pitchFamily="18" charset="0"/>
                <a:cs typeface="Times New Roman" pitchFamily="18" charset="0"/>
              </a:rPr>
              <a:t>.</a:t>
            </a:r>
          </a:p>
          <a:p>
            <a:pPr lvl="1"/>
            <a:endParaRPr lang="fr-CH" sz="18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p:txBody>
      </p:sp>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2859"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p:custDataLst>
              <p:tags r:id="rId2"/>
            </p:custDataLst>
          </p:nvPr>
        </p:nvSpPr>
        <p:spPr>
          <a:xfrm>
            <a:off x="457200" y="476672"/>
            <a:ext cx="8242298" cy="948978"/>
          </a:xfrm>
        </p:spPr>
        <p:txBody>
          <a:bodyPr/>
          <a:lstStyle/>
          <a:p>
            <a:r>
              <a:rPr lang="fr-CH" dirty="0">
                <a:latin typeface="Arial" charset="0"/>
              </a:rPr>
              <a:t>12. Relations avec les médias</a:t>
            </a:r>
            <a:br>
              <a:rPr lang="fr-CH" dirty="0">
                <a:latin typeface="Arial" charset="0"/>
              </a:rPr>
            </a:br>
            <a:r>
              <a:rPr lang="fr-CH" dirty="0">
                <a:latin typeface="Arial" charset="0"/>
              </a:rPr>
              <a:t>—</a:t>
            </a:r>
          </a:p>
        </p:txBody>
      </p:sp>
      <p:sp>
        <p:nvSpPr>
          <p:cNvPr id="42" name="Textplatzhalter 41"/>
          <p:cNvSpPr>
            <a:spLocks noGrp="1"/>
          </p:cNvSpPr>
          <p:nvPr>
            <p:ph type="body" sz="quarter" idx="12"/>
            <p:custDataLst>
              <p:tags r:id="rId3"/>
            </p:custDataLst>
          </p:nvPr>
        </p:nvSpPr>
        <p:spPr>
          <a:xfrm>
            <a:off x="437342" y="1628800"/>
            <a:ext cx="8242298" cy="3831818"/>
          </a:xfrm>
        </p:spPr>
        <p:txBody>
          <a:bodyPr/>
          <a:lstStyle/>
          <a:p>
            <a:pPr lvl="1"/>
            <a:r>
              <a:rPr lang="fr-FR" sz="1800" dirty="0">
                <a:latin typeface="Times New Roman" pitchFamily="18" charset="0"/>
                <a:cs typeface="Times New Roman" pitchFamily="18" charset="0"/>
              </a:rPr>
              <a:t>Le Secrétariat du Grand Conseil entretient également des contacts avec les médias accrédités. Il leur envoie les documents liés aux sessions et les informe, par le biais de communiqués de presse réguliers, des activités du Grand Conseil (résultat des élections, etc.) ou de son Bureau (réception de délégation, etc.). Il invite également les journalistes accrédités à prendre part à la sortie officielle du Grand Conseil.</a:t>
            </a:r>
          </a:p>
          <a:p>
            <a:pPr lvl="1"/>
            <a:r>
              <a:rPr lang="fr-FR" sz="1800" dirty="0">
                <a:latin typeface="Times New Roman" pitchFamily="18" charset="0"/>
                <a:cs typeface="Times New Roman" pitchFamily="18" charset="0"/>
              </a:rPr>
              <a:t>Lors des sessions parlementaires, les amendements, résultats des votes et résultats des élections sont à la disposition des médias. Le site Internet du Grand Conseil est aussi un outil performant pour la transmission des informations utiles.</a:t>
            </a:r>
          </a:p>
          <a:p>
            <a:pPr lvl="1"/>
            <a:r>
              <a:rPr lang="fr-FR" sz="1800" dirty="0">
                <a:latin typeface="Times New Roman" pitchFamily="18" charset="0"/>
                <a:cs typeface="Times New Roman" pitchFamily="18" charset="0"/>
              </a:rPr>
              <a:t>Le Secrétariat répond aussi régulièrement à leurs demandes ou questions en dehors des sessions (par courriel ou par téléphone).</a:t>
            </a:r>
          </a:p>
          <a:p>
            <a:pPr lvl="1"/>
            <a:r>
              <a:rPr lang="fr-FR" sz="1800" dirty="0">
                <a:latin typeface="Times New Roman" pitchFamily="18" charset="0"/>
                <a:cs typeface="Times New Roman" pitchFamily="18" charset="0"/>
              </a:rPr>
              <a:t>Durant l’année 2021, compte tenu de la </a:t>
            </a:r>
            <a:r>
              <a:rPr lang="fr-CH" sz="1800" dirty="0">
                <a:latin typeface="Times New Roman" pitchFamily="18" charset="0"/>
                <a:cs typeface="Times New Roman" pitchFamily="18" charset="0"/>
              </a:rPr>
              <a:t>situation sanitaire, </a:t>
            </a:r>
            <a:r>
              <a:rPr lang="fr-FR" sz="1800" dirty="0">
                <a:latin typeface="Times New Roman" pitchFamily="18" charset="0"/>
                <a:cs typeface="Times New Roman" pitchFamily="18" charset="0"/>
              </a:rPr>
              <a:t>la présidente et la secrétaire générale du Grand Conseil n’ont pas rencontré les représentants des médias autour d’un repas.</a:t>
            </a:r>
            <a:endParaRPr lang="fr-FR" sz="1800" b="1" dirty="0">
              <a:solidFill>
                <a:srgbClr val="FF0000"/>
              </a:solidFill>
              <a:latin typeface="Times New Roman" pitchFamily="18" charset="0"/>
              <a:cs typeface="Times New Roman" pitchFamily="18" charset="0"/>
            </a:endParaRPr>
          </a:p>
        </p:txBody>
      </p:sp>
    </p:spTree>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3883"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p:custDataLst>
              <p:tags r:id="rId2"/>
            </p:custDataLst>
          </p:nvPr>
        </p:nvSpPr>
        <p:spPr>
          <a:xfrm>
            <a:off x="457200" y="304800"/>
            <a:ext cx="8242298" cy="1423467"/>
          </a:xfrm>
        </p:spPr>
        <p:txBody>
          <a:bodyPr/>
          <a:lstStyle/>
          <a:p>
            <a:r>
              <a:rPr lang="fr-CH" dirty="0">
                <a:latin typeface="Arial" charset="0"/>
              </a:rPr>
              <a:t>13. </a:t>
            </a:r>
            <a:r>
              <a:rPr lang="fr-CH" dirty="0" err="1">
                <a:latin typeface="Arial" charset="0"/>
              </a:rPr>
              <a:t>Linf</a:t>
            </a:r>
            <a:r>
              <a:rPr lang="fr-CH" dirty="0">
                <a:latin typeface="Arial" charset="0"/>
              </a:rPr>
              <a:t>, registre des intérêts et </a:t>
            </a:r>
            <a:r>
              <a:rPr lang="fr-CH" dirty="0" err="1">
                <a:latin typeface="Arial" charset="0"/>
              </a:rPr>
              <a:t>LFiPol</a:t>
            </a:r>
            <a:br>
              <a:rPr lang="fr-CH" dirty="0">
                <a:latin typeface="Arial" charset="0"/>
              </a:rPr>
            </a:br>
            <a:r>
              <a:rPr lang="fr-CH" dirty="0">
                <a:latin typeface="Arial" charset="0"/>
              </a:rPr>
              <a:t> 	  </a:t>
            </a:r>
            <a:r>
              <a:rPr lang="fr-CH" sz="2000" dirty="0">
                <a:latin typeface="Arial" charset="0"/>
              </a:rPr>
              <a:t>(transparence des revenus)</a:t>
            </a:r>
            <a:br>
              <a:rPr lang="fr-CH" dirty="0">
                <a:latin typeface="Arial" charset="0"/>
              </a:rPr>
            </a:br>
            <a:r>
              <a:rPr lang="fr-CH" dirty="0">
                <a:latin typeface="Arial" charset="0"/>
              </a:rPr>
              <a:t>—</a:t>
            </a:r>
          </a:p>
        </p:txBody>
      </p:sp>
      <p:sp>
        <p:nvSpPr>
          <p:cNvPr id="42" name="Textplatzhalter 41"/>
          <p:cNvSpPr>
            <a:spLocks noGrp="1"/>
          </p:cNvSpPr>
          <p:nvPr>
            <p:ph type="body" sz="quarter" idx="12"/>
            <p:custDataLst>
              <p:tags r:id="rId3"/>
            </p:custDataLst>
          </p:nvPr>
        </p:nvSpPr>
        <p:spPr>
          <a:xfrm>
            <a:off x="395536" y="1728267"/>
            <a:ext cx="8242298" cy="4616648"/>
          </a:xfrm>
        </p:spPr>
        <p:txBody>
          <a:bodyPr/>
          <a:lstStyle/>
          <a:p>
            <a:r>
              <a:rPr lang="fr-CH" sz="1800" b="0" dirty="0">
                <a:latin typeface="Times New Roman" pitchFamily="18" charset="0"/>
                <a:cs typeface="Times New Roman" pitchFamily="18" charset="0"/>
              </a:rPr>
              <a:t>Publié sur le site «Parlinfo», le registre des intérêts est mis à jour régulièrement par le Secrétariat du Grand Conseil.  </a:t>
            </a:r>
          </a:p>
          <a:p>
            <a:r>
              <a:rPr lang="fr-CH" sz="1800" b="0" dirty="0">
                <a:latin typeface="Times New Roman" pitchFamily="18" charset="0"/>
                <a:cs typeface="Times New Roman" pitchFamily="18" charset="0"/>
              </a:rPr>
              <a:t>A noter que le contenu du registre des intérêts de chaque député relève de sa seule responsabilité. Le SGC n’est en aucun cas garant de l’exactitude des données fournies. </a:t>
            </a:r>
          </a:p>
          <a:p>
            <a:pPr algn="l">
              <a:spcAft>
                <a:spcPts val="1800"/>
              </a:spcAft>
            </a:pPr>
            <a:r>
              <a:rPr lang="fr-CH" sz="1800" b="0" dirty="0">
                <a:latin typeface="Times New Roman" pitchFamily="18" charset="0"/>
                <a:cs typeface="Times New Roman" pitchFamily="18" charset="0"/>
              </a:rPr>
              <a:t>La loi sur le financement de la politique (</a:t>
            </a:r>
            <a:r>
              <a:rPr lang="fr-CH" sz="1800" b="0" dirty="0" err="1">
                <a:latin typeface="Times New Roman" pitchFamily="18" charset="0"/>
                <a:cs typeface="Times New Roman" pitchFamily="18" charset="0"/>
              </a:rPr>
              <a:t>LFiPol</a:t>
            </a:r>
            <a:r>
              <a:rPr lang="fr-CH" sz="1800" b="0" dirty="0">
                <a:latin typeface="Times New Roman" pitchFamily="18" charset="0"/>
                <a:cs typeface="Times New Roman" pitchFamily="18" charset="0"/>
              </a:rPr>
              <a:t>), adoptée le 16 décembre 2020 et entrée en vigueur le 1</a:t>
            </a:r>
            <a:r>
              <a:rPr lang="fr-CH" sz="1800" b="0" baseline="30000" dirty="0">
                <a:latin typeface="Times New Roman" pitchFamily="18" charset="0"/>
                <a:cs typeface="Times New Roman" pitchFamily="18" charset="0"/>
              </a:rPr>
              <a:t>er</a:t>
            </a:r>
            <a:r>
              <a:rPr lang="fr-CH" sz="1800" b="0" dirty="0">
                <a:latin typeface="Times New Roman" pitchFamily="18" charset="0"/>
                <a:cs typeface="Times New Roman" pitchFamily="18" charset="0"/>
              </a:rPr>
              <a:t> janvier 2021, oblige les députés à déclarer et à publier les revenus qu’ils tirent de leur mandat ainsi que les revenus des activités en lien avec celui-ci (cela concerne toutes les indemnités reçues en application de la législation sur le Grand Conseil).</a:t>
            </a:r>
            <a:r>
              <a:rPr lang="fr-CH" sz="1800" dirty="0">
                <a:latin typeface="Times New Roman" pitchFamily="18" charset="0"/>
                <a:cs typeface="Times New Roman" pitchFamily="18" charset="0"/>
              </a:rPr>
              <a:t> </a:t>
            </a:r>
            <a:r>
              <a:rPr lang="fr-CH" sz="1800" b="0" dirty="0">
                <a:solidFill>
                  <a:srgbClr val="000000"/>
                </a:solidFill>
                <a:latin typeface="Times New Roman" panose="02020603050405020304" pitchFamily="18" charset="0"/>
                <a:cs typeface="Times New Roman" panose="02020603050405020304" pitchFamily="18" charset="0"/>
              </a:rPr>
              <a:t>La liste des revenus devra être adressée à la Chancellerie d’Etat jusqu’à la fin du mois d’août de chaque année civile. La Chancellerie et le Service des contributions (SCC) collaboreront pour vérifier, par sondage, l’exhaustivité des revenus acquis. Si tous les revenus n’ont pas été déclarés, la Chancellerie sera tenue de dénoncer le cas à l’autorité de poursuite pénale compétente. </a:t>
            </a:r>
          </a:p>
          <a:p>
            <a:endParaRPr lang="fr-CH" sz="1800" b="0" dirty="0">
              <a:solidFill>
                <a:srgbClr val="000000"/>
              </a:solidFill>
              <a:latin typeface="Times New Roman" panose="02020603050405020304" pitchFamily="18" charset="0"/>
              <a:cs typeface="Times New Roman" panose="02020603050405020304" pitchFamily="18" charset="0"/>
            </a:endParaRPr>
          </a:p>
          <a:p>
            <a:endParaRPr lang="fr-CH" sz="1800" b="0" dirty="0">
              <a:latin typeface="Times New Roman" pitchFamily="18" charset="0"/>
              <a:cs typeface="Times New Roman" pitchFamily="18" charset="0"/>
            </a:endParaRPr>
          </a:p>
        </p:txBody>
      </p:sp>
    </p:spTree>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4907"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p:custDataLst>
              <p:tags r:id="rId2"/>
            </p:custDataLst>
          </p:nvPr>
        </p:nvSpPr>
        <p:spPr>
          <a:xfrm>
            <a:off x="457200" y="476672"/>
            <a:ext cx="8242298" cy="1423467"/>
          </a:xfrm>
        </p:spPr>
        <p:txBody>
          <a:bodyPr/>
          <a:lstStyle/>
          <a:p>
            <a:r>
              <a:rPr lang="fr-CH" dirty="0">
                <a:solidFill>
                  <a:srgbClr val="333333"/>
                </a:solidFill>
                <a:latin typeface="Arial" charset="0"/>
              </a:rPr>
              <a:t>14. Informatica </a:t>
            </a:r>
            <a:r>
              <a:rPr lang="fr-CH" dirty="0" err="1">
                <a:solidFill>
                  <a:srgbClr val="333333"/>
                </a:solidFill>
                <a:latin typeface="Arial" charset="0"/>
              </a:rPr>
              <a:t>mobilis</a:t>
            </a:r>
            <a:br>
              <a:rPr lang="fr-CH" dirty="0">
                <a:solidFill>
                  <a:srgbClr val="333333"/>
                </a:solidFill>
                <a:latin typeface="Arial" charset="0"/>
              </a:rPr>
            </a:br>
            <a:r>
              <a:rPr lang="fr-CH" dirty="0">
                <a:latin typeface="Arial" charset="0"/>
              </a:rPr>
              <a:t>—</a:t>
            </a:r>
            <a:br>
              <a:rPr lang="fr-CH" dirty="0">
                <a:latin typeface="Arial" charset="0"/>
              </a:rPr>
            </a:br>
            <a:endParaRPr lang="fr-CH" dirty="0">
              <a:latin typeface="Arial" charset="0"/>
            </a:endParaRPr>
          </a:p>
        </p:txBody>
      </p:sp>
      <p:sp>
        <p:nvSpPr>
          <p:cNvPr id="42" name="Textplatzhalter 41"/>
          <p:cNvSpPr>
            <a:spLocks noGrp="1"/>
          </p:cNvSpPr>
          <p:nvPr>
            <p:ph type="body" sz="quarter" idx="12"/>
            <p:custDataLst>
              <p:tags r:id="rId3"/>
            </p:custDataLst>
          </p:nvPr>
        </p:nvSpPr>
        <p:spPr>
          <a:xfrm>
            <a:off x="457200" y="1242620"/>
            <a:ext cx="8242298" cy="5170646"/>
          </a:xfrm>
        </p:spPr>
        <p:txBody>
          <a:bodyPr/>
          <a:lstStyle/>
          <a:p>
            <a:pPr lvl="1"/>
            <a:endParaRPr lang="fr-CH" sz="1800" dirty="0">
              <a:latin typeface="Times New Roman" pitchFamily="18" charset="0"/>
              <a:cs typeface="Times New Roman" pitchFamily="18" charset="0"/>
            </a:endParaRPr>
          </a:p>
          <a:p>
            <a:pPr lvl="1"/>
            <a:r>
              <a:rPr lang="fr-CH" sz="1800" dirty="0">
                <a:latin typeface="Times New Roman" pitchFamily="18" charset="0"/>
                <a:cs typeface="Times New Roman" pitchFamily="18" charset="0"/>
              </a:rPr>
              <a:t>L’année 2021 fut remplie de défis pour le secteur informatique du Grand Conseil, une année placée à nouveau sous le signe du coronavirus (sessions à distance, défis techniques, système mobile), défis qui ont tous été relevés à satisfaction.  </a:t>
            </a:r>
          </a:p>
          <a:p>
            <a:pPr lvl="1"/>
            <a:r>
              <a:rPr lang="fr-CH" sz="1800" dirty="0">
                <a:latin typeface="Times New Roman" pitchFamily="18" charset="0"/>
                <a:cs typeface="Times New Roman" pitchFamily="18" charset="0"/>
              </a:rPr>
              <a:t>Loin de l’humeur maussade de la pandémie, chacun se réjouit de pouvoir bientôt réintégrer les murs de l’Hôtel cantonal où la technique et l’informatique devront </a:t>
            </a:r>
            <a:r>
              <a:rPr lang="fr-CH" sz="1800">
                <a:latin typeface="Times New Roman" pitchFamily="18" charset="0"/>
                <a:cs typeface="Times New Roman" pitchFamily="18" charset="0"/>
              </a:rPr>
              <a:t>être fonctionnelles </a:t>
            </a:r>
            <a:r>
              <a:rPr lang="fr-CH" sz="1800" dirty="0">
                <a:latin typeface="Times New Roman" pitchFamily="18" charset="0"/>
                <a:cs typeface="Times New Roman" pitchFamily="18" charset="0"/>
              </a:rPr>
              <a:t>dès la session de juin 2022 pour l’inauguration du bâtiment.   </a:t>
            </a:r>
          </a:p>
          <a:p>
            <a:pPr lvl="1"/>
            <a:r>
              <a:rPr lang="fr-CH" sz="1800" dirty="0">
                <a:latin typeface="Times New Roman" pitchFamily="18" charset="0"/>
                <a:cs typeface="Times New Roman" pitchFamily="18" charset="0"/>
              </a:rPr>
              <a:t>Le service informatique a été impacté non seulement par la pandémie mais a eu fort à faire durant l’année 2021: intégration de nouveaux collaborateurs au SGC, projets urgents dus à la crise mondiale. De plus, le virus du Covid-19, version longue, a rattrapé le responsable informatique qui a été contraint de lever le pied en fin d’année et à ralentir son rythme de travail. Il a dû fixer des priorités parmi les prestations à fournir et a pu néanmoins assurer techniquement le bon déroulement des sessions du Grand Conseil.  </a:t>
            </a:r>
          </a:p>
          <a:p>
            <a:pPr lvl="1"/>
            <a:endParaRPr lang="fr-CH" sz="18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a:p>
            <a:pPr lvl="1"/>
            <a:endParaRPr lang="fr-FR" sz="1800" dirty="0">
              <a:latin typeface="Times New Roman" pitchFamily="18" charset="0"/>
              <a:cs typeface="Times New Roman" pitchFamily="18" charset="0"/>
            </a:endParaRPr>
          </a:p>
        </p:txBody>
      </p:sp>
    </p:spTree>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5931"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p:custDataLst>
              <p:tags r:id="rId2"/>
            </p:custDataLst>
          </p:nvPr>
        </p:nvSpPr>
        <p:spPr>
          <a:xfrm>
            <a:off x="457200" y="404664"/>
            <a:ext cx="8242298" cy="948978"/>
          </a:xfrm>
        </p:spPr>
        <p:txBody>
          <a:bodyPr/>
          <a:lstStyle/>
          <a:p>
            <a:r>
              <a:rPr lang="fr-CH" dirty="0">
                <a:latin typeface="Arial" charset="0"/>
              </a:rPr>
              <a:t>15. Relations extérieures</a:t>
            </a:r>
            <a:br>
              <a:rPr lang="fr-CH" dirty="0">
                <a:solidFill>
                  <a:srgbClr val="0A74F4"/>
                </a:solidFill>
                <a:latin typeface="Arial" charset="0"/>
              </a:rPr>
            </a:br>
            <a:r>
              <a:rPr lang="fr-CH" dirty="0">
                <a:latin typeface="Arial" charset="0"/>
              </a:rPr>
              <a:t>—</a:t>
            </a:r>
          </a:p>
        </p:txBody>
      </p:sp>
      <p:sp>
        <p:nvSpPr>
          <p:cNvPr id="8" name="Textplatzhalter 41"/>
          <p:cNvSpPr>
            <a:spLocks noGrp="1"/>
          </p:cNvSpPr>
          <p:nvPr>
            <p:ph type="body" sz="quarter" idx="12"/>
            <p:custDataLst>
              <p:tags r:id="rId3"/>
            </p:custDataLst>
          </p:nvPr>
        </p:nvSpPr>
        <p:spPr>
          <a:xfrm>
            <a:off x="457200" y="1628800"/>
            <a:ext cx="8242298" cy="2292935"/>
          </a:xfrm>
        </p:spPr>
        <p:txBody>
          <a:bodyPr/>
          <a:lstStyle/>
          <a:p>
            <a:pPr lvl="1">
              <a:buClr>
                <a:srgbClr val="000000"/>
              </a:buClr>
            </a:pPr>
            <a:r>
              <a:rPr lang="fr-CH" sz="1800" dirty="0">
                <a:latin typeface="Times New Roman" pitchFamily="18" charset="0"/>
                <a:cs typeface="Times New Roman" pitchFamily="18" charset="0"/>
              </a:rPr>
              <a:t>Le Secrétariat du Grand Conseil est membre sociétaire de la Conférence des secrétaires des parlements, une société simple constituée de la majorité des parlements cantonaux. La Conférence a pour objectif de proposer une plateforme d'information ouverte à tous les parlements cantonaux, où sont publiées toutes les informations et données que ceux-ci jugeront pertinentes.</a:t>
            </a:r>
          </a:p>
          <a:p>
            <a:pPr lvl="1">
              <a:buClr>
                <a:srgbClr val="000000"/>
              </a:buClr>
            </a:pPr>
            <a:r>
              <a:rPr lang="fr-CH" sz="1800" dirty="0">
                <a:latin typeface="Times New Roman" pitchFamily="18" charset="0"/>
                <a:cs typeface="Times New Roman" pitchFamily="18" charset="0"/>
              </a:rPr>
              <a:t>Le Secrétariat collabore également avec le secrétariat du Bureau interparlementaire de coordination BIC, notamment pour ce qui est du suivi des conventions intercantonales en cours de négociation/ratification.</a:t>
            </a:r>
          </a:p>
        </p:txBody>
      </p:sp>
    </p:spTree>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6955"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p:custDataLst>
              <p:tags r:id="rId2"/>
            </p:custDataLst>
          </p:nvPr>
        </p:nvSpPr>
        <p:spPr>
          <a:xfrm>
            <a:off x="457200" y="476672"/>
            <a:ext cx="8242298" cy="948978"/>
          </a:xfrm>
        </p:spPr>
        <p:txBody>
          <a:bodyPr/>
          <a:lstStyle/>
          <a:p>
            <a:r>
              <a:rPr lang="fr-CH" dirty="0">
                <a:latin typeface="Arial" charset="0"/>
              </a:rPr>
              <a:t>16. Contrôle de gestion interparlementaire</a:t>
            </a:r>
            <a:br>
              <a:rPr lang="fr-CH" dirty="0">
                <a:latin typeface="Arial" charset="0"/>
              </a:rPr>
            </a:br>
            <a:r>
              <a:rPr lang="fr-CH" dirty="0">
                <a:latin typeface="Arial" charset="0"/>
              </a:rPr>
              <a:t>—</a:t>
            </a:r>
          </a:p>
        </p:txBody>
      </p:sp>
      <p:sp>
        <p:nvSpPr>
          <p:cNvPr id="5" name="Textplatzhalter 41"/>
          <p:cNvSpPr>
            <a:spLocks noGrp="1"/>
          </p:cNvSpPr>
          <p:nvPr>
            <p:ph type="body" sz="quarter" idx="12"/>
            <p:custDataLst>
              <p:tags r:id="rId3"/>
            </p:custDataLst>
          </p:nvPr>
        </p:nvSpPr>
        <p:spPr>
          <a:xfrm>
            <a:off x="457200" y="1628800"/>
            <a:ext cx="8242298" cy="4308872"/>
          </a:xfrm>
        </p:spPr>
        <p:txBody>
          <a:bodyPr/>
          <a:lstStyle/>
          <a:p>
            <a:pPr lvl="1"/>
            <a:r>
              <a:rPr lang="fr-CH" sz="1800" dirty="0">
                <a:latin typeface="Times New Roman" pitchFamily="18" charset="0"/>
                <a:cs typeface="Times New Roman" pitchFamily="18" charset="0"/>
              </a:rPr>
              <a:t>En vertu de la Convention sur la participation des parlements (CoParl), le Grand Conseil est représenté auprès de sept commissions interparlementaires de contrôle (CIP). Celles-ci vérifient respectivement la mise en œuvre de la Convention scolaire romande (CIP CSR), la détention pénale des adultes et des mineurs (CIP «détention pénale»), le Gymnase intercantonal de la Broye (CIP GYB), l’Hôpital intercantonal de la Broye (CIP HIB), la Haute école spécialisée de Suisse occidentale (CIP HES-SO), le Service intercantonal d’entretien du réseau autoroutier (CIP SIERA) et la Convention romande sur les jeux d’argent (CIP CORJA).</a:t>
            </a:r>
          </a:p>
          <a:p>
            <a:pPr lvl="1"/>
            <a:r>
              <a:rPr lang="fr-CH" sz="1800" dirty="0">
                <a:latin typeface="Times New Roman" pitchFamily="18" charset="0"/>
                <a:cs typeface="Times New Roman" pitchFamily="18" charset="0"/>
              </a:rPr>
              <a:t>En 2021, le SGC a assumé la responsabilité du secrétariat de la CIP «détention pénale» et de la CIP GYB. Il a organisé pour ces deux organes trois séances plénières ainsi qu’une séance du Bureau de la CIP «détention pénale».</a:t>
            </a:r>
          </a:p>
          <a:p>
            <a:pPr lvl="1"/>
            <a:r>
              <a:rPr lang="fr-CH" sz="1800" dirty="0">
                <a:latin typeface="Times New Roman" pitchFamily="18" charset="0"/>
                <a:cs typeface="Times New Roman" pitchFamily="18" charset="0"/>
              </a:rPr>
              <a:t>Le SGC organise les séances de préparation des délégations fribourgeoises auprès de certaines de ces commissions interparlementaires. En 2021, la délégation fribourgeoise auprès de la CIP HES-SO s’est ainsi réunie quatre fois et celle auprès de la CIP HIB trois fois. </a:t>
            </a:r>
          </a:p>
        </p:txBody>
      </p:sp>
    </p:spTree>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7979" name="think-cell Slide" r:id="rId6" imgW="0" imgH="0" progId="">
                  <p:embed/>
                </p:oleObj>
              </mc:Choice>
              <mc:Fallback>
                <p:oleObj name="think-cell Slide" r:id="rId6"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p:custDataLst>
              <p:tags r:id="rId2"/>
            </p:custDataLst>
          </p:nvPr>
        </p:nvSpPr>
        <p:spPr>
          <a:xfrm>
            <a:off x="457200" y="304800"/>
            <a:ext cx="8242298" cy="948978"/>
          </a:xfrm>
        </p:spPr>
        <p:txBody>
          <a:bodyPr/>
          <a:lstStyle/>
          <a:p>
            <a:r>
              <a:rPr lang="fr-CH" dirty="0">
                <a:latin typeface="Arial" charset="0"/>
              </a:rPr>
              <a:t>17. Consultations interparlementaires</a:t>
            </a:r>
            <a:br>
              <a:rPr lang="fr-CH" dirty="0">
                <a:latin typeface="Arial" charset="0"/>
              </a:rPr>
            </a:br>
            <a:r>
              <a:rPr lang="fr-CH" dirty="0">
                <a:latin typeface="Arial" charset="0"/>
              </a:rPr>
              <a:t>—</a:t>
            </a:r>
          </a:p>
        </p:txBody>
      </p:sp>
      <p:sp>
        <p:nvSpPr>
          <p:cNvPr id="5" name="Textplatzhalter 41"/>
          <p:cNvSpPr>
            <a:spLocks noGrp="1"/>
          </p:cNvSpPr>
          <p:nvPr>
            <p:ph type="body" sz="quarter" idx="12"/>
            <p:custDataLst>
              <p:tags r:id="rId3"/>
            </p:custDataLst>
          </p:nvPr>
        </p:nvSpPr>
        <p:spPr>
          <a:xfrm>
            <a:off x="457200" y="1628800"/>
            <a:ext cx="8242298" cy="1184940"/>
          </a:xfrm>
        </p:spPr>
        <p:txBody>
          <a:bodyPr/>
          <a:lstStyle/>
          <a:p>
            <a:pPr lvl="1"/>
            <a:r>
              <a:rPr lang="fr-CH" sz="1800" dirty="0">
                <a:latin typeface="Times New Roman" pitchFamily="18" charset="0"/>
                <a:cs typeface="Times New Roman" pitchFamily="18" charset="0"/>
              </a:rPr>
              <a:t>Toujours en vertu de la CoParl, le Grand Conseil est régulièrement appelé à participer aux travaux de commissions interparlementaires chargées d’examiner des projets de conventions intercantonales (CIP de consultation).</a:t>
            </a:r>
          </a:p>
          <a:p>
            <a:pPr lvl="1"/>
            <a:r>
              <a:rPr lang="fr-CH" sz="1800" dirty="0">
                <a:effectLst/>
                <a:latin typeface="Times New Roman" panose="02020603050405020304" pitchFamily="18" charset="0"/>
                <a:ea typeface="Times New Roman" panose="02020603050405020304" pitchFamily="18" charset="0"/>
              </a:rPr>
              <a:t>Aucune séance de CIP de consultation n’a eu lieu en 2021</a:t>
            </a:r>
            <a:r>
              <a:rPr lang="fr-FR" sz="1800" dirty="0">
                <a:effectLst/>
                <a:latin typeface="Times New Roman" panose="02020603050405020304" pitchFamily="18" charset="0"/>
                <a:ea typeface="Times New Roman" panose="02020603050405020304" pitchFamily="18" charset="0"/>
              </a:rPr>
              <a:t>.</a:t>
            </a:r>
            <a:endParaRPr lang="fr-CH" sz="1800" dirty="0">
              <a:latin typeface="Times New Roman" pitchFamily="18" charset="0"/>
              <a:cs typeface="Times New Roman" pitchFamily="18" charset="0"/>
            </a:endParaRPr>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571" name="think-cell Slide" r:id="rId7" imgW="0" imgH="0" progId="">
                  <p:embed/>
                </p:oleObj>
              </mc:Choice>
              <mc:Fallback>
                <p:oleObj name="think-cell Slide" r:id="rId7" imgW="0" imgH="0" progId="">
                  <p:embed/>
                  <p:pic>
                    <p:nvPicPr>
                      <p:cNvPr id="0" name="Rectangle 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2" name="Rectangle 2"/>
          <p:cNvSpPr>
            <a:spLocks noGrp="1"/>
          </p:cNvSpPr>
          <p:nvPr>
            <p:ph type="title"/>
            <p:custDataLst>
              <p:tags r:id="rId2"/>
            </p:custDataLst>
          </p:nvPr>
        </p:nvSpPr>
        <p:spPr>
          <a:xfrm>
            <a:off x="457200" y="254682"/>
            <a:ext cx="5770984" cy="893986"/>
          </a:xfrm>
        </p:spPr>
        <p:txBody>
          <a:bodyPr/>
          <a:lstStyle/>
          <a:p>
            <a:r>
              <a:rPr lang="fr-CH" dirty="0"/>
              <a:t>Sommaire</a:t>
            </a:r>
            <a:br>
              <a:rPr lang="fr-CH" dirty="0"/>
            </a:br>
            <a:r>
              <a:rPr lang="fr-CH" dirty="0"/>
              <a:t>—</a:t>
            </a:r>
          </a:p>
        </p:txBody>
      </p:sp>
      <p:sp>
        <p:nvSpPr>
          <p:cNvPr id="51203" name="Rectangle 3"/>
          <p:cNvSpPr>
            <a:spLocks noGrp="1"/>
          </p:cNvSpPr>
          <p:nvPr>
            <p:ph idx="1"/>
            <p:custDataLst>
              <p:tags r:id="rId3"/>
            </p:custDataLst>
          </p:nvPr>
        </p:nvSpPr>
        <p:spPr>
          <a:xfrm>
            <a:off x="457200" y="1327200"/>
            <a:ext cx="3682752" cy="4016484"/>
          </a:xfrm>
        </p:spPr>
        <p:txBody>
          <a:bodyPr/>
          <a:lstStyle/>
          <a:p>
            <a:r>
              <a:rPr lang="fr-CH" sz="1800" dirty="0">
                <a:latin typeface="Times New Roman" pitchFamily="18" charset="0"/>
                <a:cs typeface="Times New Roman" pitchFamily="18" charset="0"/>
              </a:rPr>
              <a:t>Personnel</a:t>
            </a:r>
          </a:p>
          <a:p>
            <a:r>
              <a:rPr lang="fr-CH" sz="1800" dirty="0">
                <a:latin typeface="Times New Roman" pitchFamily="18" charset="0"/>
                <a:cs typeface="Times New Roman" pitchFamily="18" charset="0"/>
              </a:rPr>
              <a:t>Budget</a:t>
            </a:r>
          </a:p>
          <a:p>
            <a:r>
              <a:rPr lang="fr-CH" sz="1800" dirty="0">
                <a:latin typeface="Times New Roman" pitchFamily="18" charset="0"/>
                <a:cs typeface="Times New Roman" pitchFamily="18" charset="0"/>
              </a:rPr>
              <a:t>Sessions</a:t>
            </a:r>
          </a:p>
          <a:p>
            <a:r>
              <a:rPr lang="fr-CH" sz="1800" dirty="0">
                <a:latin typeface="Times New Roman" pitchFamily="18" charset="0"/>
                <a:cs typeface="Times New Roman" pitchFamily="18" charset="0"/>
              </a:rPr>
              <a:t>Bureau</a:t>
            </a:r>
          </a:p>
          <a:p>
            <a:r>
              <a:rPr lang="fr-CH" sz="1800" dirty="0">
                <a:latin typeface="Times New Roman" pitchFamily="18" charset="0"/>
                <a:cs typeface="Times New Roman" pitchFamily="18" charset="0"/>
              </a:rPr>
              <a:t>Commissions</a:t>
            </a:r>
          </a:p>
          <a:p>
            <a:r>
              <a:rPr lang="fr-CH" sz="1800" dirty="0">
                <a:latin typeface="Times New Roman" pitchFamily="18" charset="0"/>
                <a:cs typeface="Times New Roman" pitchFamily="18" charset="0"/>
              </a:rPr>
              <a:t>Bulletins du Grand Conseil</a:t>
            </a:r>
          </a:p>
          <a:p>
            <a:r>
              <a:rPr lang="fr-CH" sz="1800" dirty="0">
                <a:latin typeface="Times New Roman" pitchFamily="18" charset="0"/>
                <a:cs typeface="Times New Roman" pitchFamily="18" charset="0"/>
              </a:rPr>
              <a:t>Instruments parlementaires</a:t>
            </a:r>
          </a:p>
          <a:p>
            <a:r>
              <a:rPr lang="fr-CH" sz="1800" dirty="0">
                <a:latin typeface="Times New Roman" pitchFamily="18" charset="0"/>
                <a:cs typeface="Times New Roman" pitchFamily="18" charset="0"/>
              </a:rPr>
              <a:t>Motions populaires</a:t>
            </a:r>
          </a:p>
          <a:p>
            <a:r>
              <a:rPr lang="fr-CH" sz="1800" dirty="0">
                <a:latin typeface="Times New Roman" pitchFamily="18" charset="0"/>
                <a:cs typeface="Times New Roman" pitchFamily="18" charset="0"/>
              </a:rPr>
              <a:t>Elections</a:t>
            </a:r>
          </a:p>
          <a:p>
            <a:r>
              <a:rPr lang="fr-CH" sz="1800" dirty="0">
                <a:latin typeface="Times New Roman" pitchFamily="18" charset="0"/>
                <a:cs typeface="Times New Roman" pitchFamily="18" charset="0"/>
              </a:rPr>
              <a:t>Affaires courantes</a:t>
            </a:r>
          </a:p>
        </p:txBody>
      </p:sp>
      <p:sp>
        <p:nvSpPr>
          <p:cNvPr id="5" name="Rectangle 3"/>
          <p:cNvSpPr txBox="1">
            <a:spLocks/>
          </p:cNvSpPr>
          <p:nvPr>
            <p:custDataLst>
              <p:tags r:id="rId4"/>
            </p:custDataLst>
          </p:nvPr>
        </p:nvSpPr>
        <p:spPr bwMode="auto">
          <a:xfrm>
            <a:off x="4283968" y="1327200"/>
            <a:ext cx="4608512" cy="360098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58775" marR="0" lvl="0" indent="-358775" algn="l" defTabSz="457200" rtl="0" eaLnBrk="1" fontAlgn="base" latinLnBrk="0" hangingPunct="1">
              <a:lnSpc>
                <a:spcPct val="100000"/>
              </a:lnSpc>
              <a:spcBef>
                <a:spcPct val="0"/>
              </a:spcBef>
              <a:spcAft>
                <a:spcPct val="50000"/>
              </a:spcAft>
              <a:buClr>
                <a:schemeClr val="tx1"/>
              </a:buClr>
              <a:buSzTx/>
              <a:buFont typeface="Lucida Grande" pitchFamily="-112" charset="0"/>
              <a:buAutoNum type="arabicPeriod" startAt="11"/>
              <a:tabLst/>
              <a:defRPr/>
            </a:pPr>
            <a:r>
              <a:rPr lang="fr-CH" sz="1800" dirty="0">
                <a:latin typeface="Times New Roman" pitchFamily="18" charset="0"/>
                <a:cs typeface="Times New Roman" pitchFamily="18" charset="0"/>
              </a:rPr>
              <a:t>Relations avec le Conseil d’Etat</a:t>
            </a:r>
            <a:endParaRPr kumimoji="0" lang="fr-CH" sz="1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358775" marR="0" lvl="0" indent="-358775" algn="l" defTabSz="457200" rtl="0" eaLnBrk="1" fontAlgn="base" latinLnBrk="0" hangingPunct="1">
              <a:lnSpc>
                <a:spcPct val="100000"/>
              </a:lnSpc>
              <a:spcBef>
                <a:spcPct val="0"/>
              </a:spcBef>
              <a:spcAft>
                <a:spcPct val="50000"/>
              </a:spcAft>
              <a:buClr>
                <a:schemeClr val="tx1"/>
              </a:buClr>
              <a:buSzTx/>
              <a:buFont typeface="Lucida Grande" pitchFamily="-112" charset="0"/>
              <a:buAutoNum type="arabicPeriod" startAt="11"/>
              <a:tabLst/>
              <a:defRPr/>
            </a:pPr>
            <a:r>
              <a:rPr kumimoji="0" lang="fr-CH" sz="1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Relations avec les médias</a:t>
            </a:r>
          </a:p>
          <a:p>
            <a:pPr marL="358775" marR="0" lvl="0" indent="-358775" algn="l" defTabSz="457200" rtl="0" eaLnBrk="1" fontAlgn="base" latinLnBrk="0" hangingPunct="1">
              <a:lnSpc>
                <a:spcPct val="100000"/>
              </a:lnSpc>
              <a:spcBef>
                <a:spcPct val="0"/>
              </a:spcBef>
              <a:spcAft>
                <a:spcPct val="50000"/>
              </a:spcAft>
              <a:buClr>
                <a:schemeClr val="tx1"/>
              </a:buClr>
              <a:buSzTx/>
              <a:buFont typeface="Lucida Grande" pitchFamily="-112" charset="0"/>
              <a:buAutoNum type="arabicPeriod" startAt="11"/>
              <a:tabLst/>
              <a:defRPr/>
            </a:pPr>
            <a:r>
              <a:rPr kumimoji="0" lang="fr-CH" sz="1800" b="0" i="0" u="none" strike="noStrike" kern="1200" cap="none" spc="0" normalizeH="0" baseline="0" noProof="0" dirty="0" err="1">
                <a:ln>
                  <a:noFill/>
                </a:ln>
                <a:effectLst/>
                <a:uLnTx/>
                <a:uFillTx/>
                <a:latin typeface="Times New Roman" pitchFamily="18" charset="0"/>
                <a:cs typeface="Times New Roman" pitchFamily="18" charset="0"/>
              </a:rPr>
              <a:t>LInf</a:t>
            </a:r>
            <a:r>
              <a:rPr kumimoji="0" lang="fr-CH" sz="1800" b="0" i="0" u="none" strike="noStrike" kern="1200" cap="none" spc="0" normalizeH="0" baseline="0" noProof="0" dirty="0">
                <a:ln>
                  <a:noFill/>
                </a:ln>
                <a:effectLst/>
                <a:uLnTx/>
                <a:uFillTx/>
                <a:latin typeface="Times New Roman" pitchFamily="18" charset="0"/>
                <a:cs typeface="Times New Roman" pitchFamily="18" charset="0"/>
              </a:rPr>
              <a:t>, registre des </a:t>
            </a:r>
            <a:r>
              <a:rPr kumimoji="0" lang="fr-CH" sz="1800" b="0" i="0" u="none" strike="noStrike" kern="1200" cap="none" spc="0" normalizeH="0" baseline="0" noProof="0" dirty="0" err="1">
                <a:ln>
                  <a:noFill/>
                </a:ln>
                <a:effectLst/>
                <a:uLnTx/>
                <a:uFillTx/>
                <a:latin typeface="Times New Roman" pitchFamily="18" charset="0"/>
                <a:cs typeface="Times New Roman" pitchFamily="18" charset="0"/>
              </a:rPr>
              <a:t>intér</a:t>
            </a:r>
            <a:r>
              <a:rPr lang="fr-CH" sz="1800" dirty="0" err="1">
                <a:latin typeface="Times New Roman" pitchFamily="18" charset="0"/>
                <a:cs typeface="Times New Roman" pitchFamily="18" charset="0"/>
              </a:rPr>
              <a:t>êts</a:t>
            </a:r>
            <a:r>
              <a:rPr lang="fr-CH" sz="1800" dirty="0">
                <a:latin typeface="Times New Roman" pitchFamily="18" charset="0"/>
                <a:cs typeface="Times New Roman" pitchFamily="18" charset="0"/>
              </a:rPr>
              <a:t>, </a:t>
            </a:r>
            <a:r>
              <a:rPr lang="fr-CH" sz="1800" dirty="0" err="1">
                <a:latin typeface="Times New Roman" pitchFamily="18" charset="0"/>
                <a:cs typeface="Times New Roman" pitchFamily="18" charset="0"/>
              </a:rPr>
              <a:t>LFiPol</a:t>
            </a:r>
            <a:endParaRPr kumimoji="0" lang="fr-CH" sz="1800" b="0" i="0" u="none" strike="noStrike" kern="1200" cap="none" spc="0" normalizeH="0" baseline="0" noProof="0" dirty="0">
              <a:ln>
                <a:noFill/>
              </a:ln>
              <a:effectLst/>
              <a:uLnTx/>
              <a:uFillTx/>
              <a:latin typeface="Times New Roman" pitchFamily="18" charset="0"/>
              <a:cs typeface="Times New Roman" pitchFamily="18" charset="0"/>
            </a:endParaRPr>
          </a:p>
          <a:p>
            <a:pPr marL="361950" lvl="0" indent="-361950" algn="l">
              <a:spcAft>
                <a:spcPct val="50000"/>
              </a:spcAft>
              <a:buClr>
                <a:schemeClr val="tx1"/>
              </a:buClr>
              <a:buFont typeface="Lucida Grande" pitchFamily="-112" charset="0"/>
              <a:buAutoNum type="arabicPeriod" startAt="11"/>
              <a:defRPr/>
            </a:pPr>
            <a:r>
              <a:rPr lang="fr-CH" sz="1800" dirty="0">
                <a:latin typeface="Times New Roman" pitchFamily="18" charset="0"/>
                <a:cs typeface="Times New Roman" pitchFamily="18" charset="0"/>
              </a:rPr>
              <a:t>Informatica </a:t>
            </a:r>
            <a:r>
              <a:rPr lang="fr-CH" sz="1800" dirty="0" err="1">
                <a:latin typeface="Times New Roman" pitchFamily="18" charset="0"/>
                <a:cs typeface="Times New Roman" pitchFamily="18" charset="0"/>
              </a:rPr>
              <a:t>mobilis</a:t>
            </a:r>
            <a:r>
              <a:rPr lang="fr-CH" sz="1800" dirty="0">
                <a:latin typeface="Times New Roman" pitchFamily="18" charset="0"/>
                <a:cs typeface="Times New Roman" pitchFamily="18" charset="0"/>
              </a:rPr>
              <a:t> </a:t>
            </a:r>
          </a:p>
          <a:p>
            <a:pPr marL="361950" lvl="0" indent="-361950" algn="l">
              <a:spcAft>
                <a:spcPct val="50000"/>
              </a:spcAft>
              <a:buClr>
                <a:schemeClr val="tx1"/>
              </a:buClr>
              <a:buFont typeface="Lucida Grande" pitchFamily="-112" charset="0"/>
              <a:buAutoNum type="arabicPeriod" startAt="11"/>
              <a:defRPr/>
            </a:pPr>
            <a:r>
              <a:rPr lang="fr-CH" sz="1800" dirty="0">
                <a:latin typeface="Times New Roman" pitchFamily="18" charset="0"/>
                <a:cs typeface="Times New Roman" pitchFamily="18" charset="0"/>
              </a:rPr>
              <a:t>Relations extérieures</a:t>
            </a:r>
          </a:p>
          <a:p>
            <a:pPr marL="358775" marR="0" lvl="0" indent="-358775" algn="l" defTabSz="457200" rtl="0" eaLnBrk="1" fontAlgn="base" latinLnBrk="0" hangingPunct="1">
              <a:lnSpc>
                <a:spcPct val="100000"/>
              </a:lnSpc>
              <a:spcBef>
                <a:spcPct val="0"/>
              </a:spcBef>
              <a:spcAft>
                <a:spcPct val="50000"/>
              </a:spcAft>
              <a:buClr>
                <a:schemeClr val="tx1"/>
              </a:buClr>
              <a:buSzTx/>
              <a:buFont typeface="Lucida Grande" pitchFamily="-112" charset="0"/>
              <a:buAutoNum type="arabicPeriod" startAt="11"/>
              <a:tabLst/>
              <a:defRPr/>
            </a:pPr>
            <a:r>
              <a:rPr lang="fr-CH" sz="1800" dirty="0">
                <a:latin typeface="Times New Roman" pitchFamily="18" charset="0"/>
                <a:cs typeface="Times New Roman" pitchFamily="18" charset="0"/>
              </a:rPr>
              <a:t>Contrôle de gestion interparlementaire</a:t>
            </a:r>
            <a:endParaRPr kumimoji="0" lang="fr-CH" sz="1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358775" marR="0" lvl="0" indent="-358775" algn="l" defTabSz="457200" rtl="0" eaLnBrk="1" fontAlgn="base" latinLnBrk="0" hangingPunct="1">
              <a:lnSpc>
                <a:spcPct val="100000"/>
              </a:lnSpc>
              <a:spcBef>
                <a:spcPct val="0"/>
              </a:spcBef>
              <a:spcAft>
                <a:spcPct val="50000"/>
              </a:spcAft>
              <a:buClr>
                <a:schemeClr val="tx1"/>
              </a:buClr>
              <a:buSzTx/>
              <a:buFont typeface="Lucida Grande" pitchFamily="-112" charset="0"/>
              <a:buAutoNum type="arabicPeriod" startAt="11"/>
              <a:tabLst/>
              <a:defRPr/>
            </a:pPr>
            <a:r>
              <a:rPr lang="fr-CH" sz="1800" dirty="0">
                <a:latin typeface="Times New Roman" pitchFamily="18" charset="0"/>
                <a:cs typeface="Times New Roman" pitchFamily="18" charset="0"/>
              </a:rPr>
              <a:t>Consultations interparlementaires</a:t>
            </a:r>
            <a:endParaRPr kumimoji="0" lang="fr-CH" sz="1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a:p>
            <a:pPr marL="358775" marR="0" lvl="0" indent="-358775" algn="l" defTabSz="457200" rtl="0" eaLnBrk="1" fontAlgn="base" latinLnBrk="0" hangingPunct="1">
              <a:lnSpc>
                <a:spcPct val="100000"/>
              </a:lnSpc>
              <a:spcBef>
                <a:spcPct val="0"/>
              </a:spcBef>
              <a:spcAft>
                <a:spcPct val="50000"/>
              </a:spcAft>
              <a:buClr>
                <a:schemeClr val="tx1"/>
              </a:buClr>
              <a:buSzTx/>
              <a:buFont typeface="Lucida Grande" pitchFamily="-112" charset="0"/>
              <a:buAutoNum type="arabicPeriod" startAt="11"/>
              <a:tabLst/>
              <a:defRPr/>
            </a:pPr>
            <a:r>
              <a:rPr lang="fr-CH" sz="1800" dirty="0">
                <a:latin typeface="Times New Roman" pitchFamily="18" charset="0"/>
                <a:cs typeface="Times New Roman" pitchFamily="18" charset="0"/>
              </a:rPr>
              <a:t>Manifestations</a:t>
            </a:r>
          </a:p>
          <a:p>
            <a:pPr marL="358775" marR="0" lvl="0" indent="-358775" algn="l" defTabSz="457200" rtl="0" eaLnBrk="1" fontAlgn="base" latinLnBrk="0" hangingPunct="1">
              <a:lnSpc>
                <a:spcPct val="100000"/>
              </a:lnSpc>
              <a:spcBef>
                <a:spcPct val="0"/>
              </a:spcBef>
              <a:spcAft>
                <a:spcPct val="50000"/>
              </a:spcAft>
              <a:buClr>
                <a:schemeClr val="tx1"/>
              </a:buClr>
              <a:buSzTx/>
              <a:buFont typeface="Lucida Grande" pitchFamily="-112" charset="0"/>
              <a:buAutoNum type="arabicPeriod" startAt="11"/>
              <a:tabLst/>
              <a:defRPr/>
            </a:pPr>
            <a:r>
              <a:rPr kumimoji="0" lang="fr-CH" sz="1800" b="0" i="0" u="none" strike="noStrike" kern="1200" cap="none" spc="0" normalizeH="0" baseline="0" noProof="0" dirty="0">
                <a:ln>
                  <a:noFill/>
                </a:ln>
                <a:solidFill>
                  <a:schemeClr val="tx1"/>
                </a:solidFill>
                <a:effectLst/>
                <a:uLnTx/>
                <a:uFillTx/>
                <a:latin typeface="Times New Roman" pitchFamily="18" charset="0"/>
                <a:cs typeface="Times New Roman" pitchFamily="18" charset="0"/>
              </a:rPr>
              <a:t>Objectifs 2022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9003" name="think-cell Slide" r:id="rId5" imgW="0" imgH="0" progId="">
                  <p:embed/>
                </p:oleObj>
              </mc:Choice>
              <mc:Fallback>
                <p:oleObj name="think-cell Slide" r:id="rId5"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p:custDataLst>
              <p:tags r:id="rId2"/>
            </p:custDataLst>
          </p:nvPr>
        </p:nvSpPr>
        <p:spPr>
          <a:xfrm>
            <a:off x="457200" y="304800"/>
            <a:ext cx="8242300" cy="1897955"/>
          </a:xfrm>
        </p:spPr>
        <p:txBody>
          <a:bodyPr/>
          <a:lstStyle/>
          <a:p>
            <a:r>
              <a:rPr lang="fr-CH" dirty="0">
                <a:latin typeface="Arial" charset="0"/>
              </a:rPr>
              <a:t>18. Manifestations</a:t>
            </a:r>
            <a:br>
              <a:rPr lang="fr-CH" dirty="0">
                <a:latin typeface="Arial" charset="0"/>
              </a:rPr>
            </a:br>
            <a:r>
              <a:rPr lang="fr-CH" dirty="0">
                <a:latin typeface="Arial" charset="0"/>
              </a:rPr>
              <a:t>—</a:t>
            </a:r>
            <a:br>
              <a:rPr lang="fr-CH" dirty="0">
                <a:latin typeface="Arial" charset="0"/>
              </a:rPr>
            </a:br>
            <a:br>
              <a:rPr lang="fr-CH" dirty="0">
                <a:latin typeface="Arial" charset="0"/>
              </a:rPr>
            </a:br>
            <a:endParaRPr lang="fr-CH" dirty="0">
              <a:latin typeface="Arial" charset="0"/>
            </a:endParaRPr>
          </a:p>
        </p:txBody>
      </p:sp>
      <p:sp>
        <p:nvSpPr>
          <p:cNvPr id="12" name="Espace réservé du contenu 11"/>
          <p:cNvSpPr>
            <a:spLocks noGrp="1"/>
          </p:cNvSpPr>
          <p:nvPr>
            <p:ph idx="1"/>
          </p:nvPr>
        </p:nvSpPr>
        <p:spPr>
          <a:xfrm>
            <a:off x="457200" y="1327200"/>
            <a:ext cx="8242300" cy="1969770"/>
          </a:xfrm>
        </p:spPr>
        <p:txBody>
          <a:bodyPr/>
          <a:lstStyle/>
          <a:p>
            <a:pPr>
              <a:buNone/>
            </a:pPr>
            <a:r>
              <a:rPr lang="fr-CH" sz="1800" dirty="0">
                <a:latin typeface="Times New Roman" pitchFamily="18" charset="0"/>
                <a:cs typeface="Times New Roman" pitchFamily="18" charset="0"/>
              </a:rPr>
              <a:t>	</a:t>
            </a:r>
          </a:p>
          <a:p>
            <a:pPr marL="0" indent="0">
              <a:buNone/>
            </a:pPr>
            <a:r>
              <a:rPr lang="fr-CH" sz="1800" dirty="0">
                <a:latin typeface="Times New Roman" pitchFamily="18" charset="0"/>
                <a:cs typeface="Times New Roman" pitchFamily="18" charset="0"/>
              </a:rPr>
              <a:t>Durant l’année 2021,</a:t>
            </a:r>
            <a:r>
              <a:rPr lang="fr-CH" sz="1800" dirty="0">
                <a:solidFill>
                  <a:srgbClr val="00B050"/>
                </a:solidFill>
                <a:latin typeface="Times New Roman" pitchFamily="18" charset="0"/>
                <a:cs typeface="Times New Roman" pitchFamily="18" charset="0"/>
              </a:rPr>
              <a:t> </a:t>
            </a:r>
            <a:r>
              <a:rPr lang="fr-CH" sz="1800" dirty="0">
                <a:latin typeface="Times New Roman" pitchFamily="18" charset="0"/>
                <a:cs typeface="Times New Roman" pitchFamily="18" charset="0"/>
              </a:rPr>
              <a:t>compte tenu de la situation sanitaire (COVID-19) et des directives émises par l’OFSP, le Secrétariat du Grand Conseil a été contraint de reporter plusieurs rencontres et événements.</a:t>
            </a:r>
          </a:p>
          <a:p>
            <a:pPr marL="1587" lvl="1" indent="0">
              <a:spcAft>
                <a:spcPts val="0"/>
              </a:spcAft>
              <a:buNone/>
            </a:pPr>
            <a:endParaRPr lang="fr-CH" sz="1800" dirty="0">
              <a:latin typeface="Times New Roman" pitchFamily="18" charset="0"/>
              <a:cs typeface="Times New Roman" pitchFamily="18" charset="0"/>
            </a:endParaRPr>
          </a:p>
          <a:p>
            <a:pPr lvl="1">
              <a:buNone/>
            </a:pPr>
            <a:endParaRPr lang="fr-CH" dirty="0">
              <a:latin typeface="Times New Roman" pitchFamily="18" charset="0"/>
              <a:cs typeface="Times New Roman" pitchFamily="18" charset="0"/>
            </a:endParaRPr>
          </a:p>
        </p:txBody>
      </p:sp>
    </p:spTree>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0027" name="think-cell Slide" r:id="rId5" imgW="0" imgH="0" progId="">
                  <p:embed/>
                </p:oleObj>
              </mc:Choice>
              <mc:Fallback>
                <p:oleObj name="think-cell Slide" r:id="rId5"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p:custDataLst>
              <p:tags r:id="rId2"/>
            </p:custDataLst>
          </p:nvPr>
        </p:nvSpPr>
        <p:spPr>
          <a:xfrm>
            <a:off x="457200" y="304800"/>
            <a:ext cx="8242300" cy="984885"/>
          </a:xfrm>
        </p:spPr>
        <p:txBody>
          <a:bodyPr/>
          <a:lstStyle/>
          <a:p>
            <a:r>
              <a:rPr lang="fr-CH" dirty="0">
                <a:latin typeface="Arial" charset="0"/>
              </a:rPr>
              <a:t>19. Objectifs 2022</a:t>
            </a:r>
            <a:br>
              <a:rPr lang="fr-CH" dirty="0">
                <a:latin typeface="Arial" charset="0"/>
              </a:rPr>
            </a:br>
            <a:r>
              <a:rPr lang="fr-CH" dirty="0">
                <a:latin typeface="Arial" charset="0"/>
              </a:rPr>
              <a:t>—</a:t>
            </a:r>
          </a:p>
        </p:txBody>
      </p:sp>
      <p:sp>
        <p:nvSpPr>
          <p:cNvPr id="12" name="Espace réservé du contenu 11"/>
          <p:cNvSpPr>
            <a:spLocks noGrp="1"/>
          </p:cNvSpPr>
          <p:nvPr>
            <p:ph idx="1"/>
          </p:nvPr>
        </p:nvSpPr>
        <p:spPr>
          <a:xfrm>
            <a:off x="457200" y="1327200"/>
            <a:ext cx="8242300" cy="2985433"/>
          </a:xfrm>
        </p:spPr>
        <p:txBody>
          <a:bodyPr/>
          <a:lstStyle/>
          <a:p>
            <a:pPr lvl="1">
              <a:buNone/>
            </a:pPr>
            <a:r>
              <a:rPr lang="fr-CH" sz="1800" dirty="0">
                <a:latin typeface="Times New Roman" pitchFamily="18" charset="0"/>
                <a:cs typeface="Times New Roman" pitchFamily="18" charset="0"/>
              </a:rPr>
              <a:t>En 2022, le Secrétariat du Grand Conseil se chargera notamment:</a:t>
            </a:r>
          </a:p>
          <a:p>
            <a:pPr lvl="1">
              <a:buNone/>
            </a:pPr>
            <a:endParaRPr lang="fr-CH" sz="1800" dirty="0">
              <a:latin typeface="Times New Roman" pitchFamily="18" charset="0"/>
              <a:cs typeface="Times New Roman" pitchFamily="18" charset="0"/>
            </a:endParaRPr>
          </a:p>
          <a:p>
            <a:pPr lvl="1"/>
            <a:r>
              <a:rPr lang="fr-CH" sz="1800" dirty="0">
                <a:latin typeface="Times New Roman" pitchFamily="18" charset="0"/>
                <a:cs typeface="Times New Roman" pitchFamily="18" charset="0"/>
              </a:rPr>
              <a:t>du déménagement du SGC en vue de son intégration dans les locaux du bâtiment de l’Hôtel cantonal en juin 2022;</a:t>
            </a:r>
          </a:p>
          <a:p>
            <a:pPr lvl="1"/>
            <a:r>
              <a:rPr lang="fr-CH" sz="1800" dirty="0">
                <a:latin typeface="Times New Roman" pitchFamily="18" charset="0"/>
                <a:cs typeface="Times New Roman" pitchFamily="18" charset="0"/>
              </a:rPr>
              <a:t>de la refonte du site «Parlinfo»;</a:t>
            </a:r>
          </a:p>
          <a:p>
            <a:pPr lvl="1"/>
            <a:r>
              <a:rPr lang="fr-CH" sz="1800" dirty="0">
                <a:latin typeface="Times New Roman" pitchFamily="18" charset="0"/>
                <a:cs typeface="Times New Roman" pitchFamily="18" charset="0"/>
              </a:rPr>
              <a:t>de la poursuite de l’amélioration de la visibilité du Grand Conseil en tant que première autorité du canton (communication institutionnelle du Grand Conseil). </a:t>
            </a:r>
          </a:p>
          <a:p>
            <a:pPr marL="1587" lvl="1" indent="0">
              <a:buNone/>
            </a:pPr>
            <a:r>
              <a:rPr lang="fr-CH" sz="1800" dirty="0">
                <a:latin typeface="Times New Roman" pitchFamily="18" charset="0"/>
                <a:cs typeface="Times New Roman" pitchFamily="18" charset="0"/>
              </a:rPr>
              <a:t> </a:t>
            </a:r>
          </a:p>
          <a:p>
            <a:pPr lvl="1"/>
            <a:endParaRPr lang="fr-CH" dirty="0"/>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595" name="think-cell Slide" r:id="rId6" imgW="0" imgH="0" progId="">
                  <p:embed/>
                </p:oleObj>
              </mc:Choice>
              <mc:Fallback>
                <p:oleObj name="think-cell Slide" r:id="rId6" imgW="0" imgH="0" progId="">
                  <p:embed/>
                  <p:pic>
                    <p:nvPicPr>
                      <p:cNvPr id="0" name="Rectangle 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itle 25"/>
          <p:cNvSpPr>
            <a:spLocks noGrp="1"/>
          </p:cNvSpPr>
          <p:nvPr>
            <p:ph type="title"/>
            <p:custDataLst>
              <p:tags r:id="rId2"/>
            </p:custDataLst>
          </p:nvPr>
        </p:nvSpPr>
        <p:spPr>
          <a:xfrm>
            <a:off x="453522" y="320541"/>
            <a:ext cx="8242300" cy="984885"/>
          </a:xfrm>
        </p:spPr>
        <p:txBody>
          <a:bodyPr/>
          <a:lstStyle/>
          <a:p>
            <a:r>
              <a:rPr lang="fr-CH" dirty="0"/>
              <a:t>1. Personnel</a:t>
            </a:r>
            <a:br>
              <a:rPr lang="fr-CH" dirty="0"/>
            </a:br>
            <a:r>
              <a:rPr lang="fr-CH" dirty="0"/>
              <a:t>—</a:t>
            </a:r>
          </a:p>
        </p:txBody>
      </p:sp>
      <p:sp>
        <p:nvSpPr>
          <p:cNvPr id="28" name="Text Placeholder 27"/>
          <p:cNvSpPr>
            <a:spLocks noGrp="1"/>
          </p:cNvSpPr>
          <p:nvPr>
            <p:ph type="body" sz="quarter" idx="12"/>
            <p:custDataLst>
              <p:tags r:id="rId3"/>
            </p:custDataLst>
          </p:nvPr>
        </p:nvSpPr>
        <p:spPr>
          <a:xfrm>
            <a:off x="453522" y="1411653"/>
            <a:ext cx="8242300" cy="6032421"/>
          </a:xfrm>
        </p:spPr>
        <p:txBody>
          <a:bodyPr/>
          <a:lstStyle/>
          <a:p>
            <a:pPr>
              <a:spcAft>
                <a:spcPts val="0"/>
              </a:spcAft>
              <a:tabLst>
                <a:tab pos="4572000" algn="l"/>
                <a:tab pos="5287963" algn="l"/>
              </a:tabLst>
            </a:pPr>
            <a:r>
              <a:rPr lang="fr-CH" sz="1400" b="1" dirty="0">
                <a:latin typeface="+mn-lt"/>
                <a:cs typeface="Times New Roman" pitchFamily="18" charset="0"/>
              </a:rPr>
              <a:t>Personnel fixe:</a:t>
            </a:r>
            <a:r>
              <a:rPr lang="fr-CH" sz="1400" b="1" dirty="0">
                <a:solidFill>
                  <a:srgbClr val="FF0000"/>
                </a:solidFill>
                <a:latin typeface="+mn-lt"/>
                <a:cs typeface="Times New Roman" pitchFamily="18" charset="0"/>
              </a:rPr>
              <a:t> </a:t>
            </a:r>
            <a:r>
              <a:rPr lang="fr-CH" sz="1400" b="1" dirty="0">
                <a:latin typeface="+mn-lt"/>
                <a:cs typeface="Times New Roman" pitchFamily="18" charset="0"/>
              </a:rPr>
              <a:t>7.10 EPT</a:t>
            </a:r>
          </a:p>
          <a:p>
            <a:pPr>
              <a:spcAft>
                <a:spcPts val="0"/>
              </a:spcAft>
              <a:tabLst>
                <a:tab pos="4572000" algn="l"/>
                <a:tab pos="5287963" algn="l"/>
              </a:tabLst>
            </a:pPr>
            <a:r>
              <a:rPr lang="fr-CH" sz="1400" dirty="0">
                <a:latin typeface="Times New Roman" pitchFamily="18" charset="0"/>
                <a:cs typeface="Times New Roman" pitchFamily="18" charset="0"/>
              </a:rPr>
              <a:t>1 secrétaire générale	1	EPT</a:t>
            </a:r>
          </a:p>
          <a:p>
            <a:pPr>
              <a:spcAft>
                <a:spcPts val="0"/>
              </a:spcAft>
              <a:tabLst>
                <a:tab pos="4572000" algn="l"/>
                <a:tab pos="5287963" algn="l"/>
              </a:tabLst>
            </a:pPr>
            <a:r>
              <a:rPr lang="fr-CH" sz="1400" dirty="0">
                <a:latin typeface="Times New Roman" pitchFamily="18" charset="0"/>
                <a:cs typeface="Times New Roman" pitchFamily="18" charset="0"/>
              </a:rPr>
              <a:t>1 secrétaire général adjoint	1	EPT</a:t>
            </a:r>
          </a:p>
          <a:p>
            <a:pPr>
              <a:spcAft>
                <a:spcPts val="0"/>
              </a:spcAft>
              <a:tabLst>
                <a:tab pos="4572000" algn="l"/>
                <a:tab pos="5287963" algn="l"/>
              </a:tabLst>
            </a:pPr>
            <a:r>
              <a:rPr lang="fr-CH" sz="1400" dirty="0">
                <a:latin typeface="Times New Roman" pitchFamily="18" charset="0"/>
                <a:cs typeface="Times New Roman" pitchFamily="18" charset="0"/>
              </a:rPr>
              <a:t>2 secrétaires parlementaires	2	EPT</a:t>
            </a:r>
          </a:p>
          <a:p>
            <a:pPr>
              <a:spcAft>
                <a:spcPts val="0"/>
              </a:spcAft>
              <a:tabLst>
                <a:tab pos="4572000" algn="l"/>
                <a:tab pos="5287963" algn="l"/>
              </a:tabLst>
            </a:pPr>
            <a:r>
              <a:rPr lang="fr-CH" sz="1400" dirty="0">
                <a:latin typeface="Times New Roman" pitchFamily="18" charset="0"/>
                <a:cs typeface="Times New Roman" pitchFamily="18" charset="0"/>
              </a:rPr>
              <a:t>2 assistantes de direction</a:t>
            </a:r>
            <a:r>
              <a:rPr lang="fr-CH" sz="1400" dirty="0">
                <a:solidFill>
                  <a:srgbClr val="FF0000"/>
                </a:solidFill>
                <a:latin typeface="Times New Roman" pitchFamily="18" charset="0"/>
                <a:cs typeface="Times New Roman" pitchFamily="18" charset="0"/>
              </a:rPr>
              <a:t>	</a:t>
            </a:r>
            <a:r>
              <a:rPr lang="fr-CH" sz="1400" dirty="0">
                <a:latin typeface="Times New Roman" pitchFamily="18" charset="0"/>
                <a:cs typeface="Times New Roman" pitchFamily="18" charset="0"/>
              </a:rPr>
              <a:t>1.50 	EPT</a:t>
            </a:r>
          </a:p>
          <a:p>
            <a:pPr>
              <a:spcAft>
                <a:spcPts val="0"/>
              </a:spcAft>
              <a:tabLst>
                <a:tab pos="4572000" algn="l"/>
                <a:tab pos="5287963" algn="l"/>
              </a:tabLst>
            </a:pPr>
            <a:r>
              <a:rPr lang="fr-CH" sz="1400" dirty="0">
                <a:latin typeface="Times New Roman" pitchFamily="18" charset="0"/>
                <a:cs typeface="Times New Roman" pitchFamily="18" charset="0"/>
              </a:rPr>
              <a:t>1 responsable informatique </a:t>
            </a:r>
            <a:r>
              <a:rPr lang="fr-CH" sz="1400" dirty="0">
                <a:solidFill>
                  <a:srgbClr val="FF0000"/>
                </a:solidFill>
                <a:latin typeface="Times New Roman" pitchFamily="18" charset="0"/>
                <a:cs typeface="Times New Roman" pitchFamily="18" charset="0"/>
              </a:rPr>
              <a:t>	</a:t>
            </a:r>
            <a:r>
              <a:rPr lang="fr-CH" sz="1400" dirty="0">
                <a:latin typeface="Times New Roman" pitchFamily="18" charset="0"/>
                <a:cs typeface="Times New Roman" pitchFamily="18" charset="0"/>
              </a:rPr>
              <a:t>1</a:t>
            </a:r>
            <a:r>
              <a:rPr lang="fr-CH" sz="1400" dirty="0">
                <a:solidFill>
                  <a:srgbClr val="FF0000"/>
                </a:solidFill>
                <a:latin typeface="Times New Roman" pitchFamily="18" charset="0"/>
                <a:cs typeface="Times New Roman" pitchFamily="18" charset="0"/>
              </a:rPr>
              <a:t> </a:t>
            </a:r>
            <a:r>
              <a:rPr lang="fr-CH" sz="1400" dirty="0">
                <a:latin typeface="Times New Roman" pitchFamily="18" charset="0"/>
                <a:cs typeface="Times New Roman" pitchFamily="18" charset="0"/>
              </a:rPr>
              <a:t>	EPT</a:t>
            </a:r>
          </a:p>
          <a:p>
            <a:pPr>
              <a:spcAft>
                <a:spcPts val="0"/>
              </a:spcAft>
              <a:tabLst>
                <a:tab pos="4572000" algn="l"/>
                <a:tab pos="5287963" algn="l"/>
              </a:tabLst>
            </a:pPr>
            <a:r>
              <a:rPr lang="fr-CH" sz="1400" dirty="0">
                <a:latin typeface="Times New Roman" pitchFamily="18" charset="0"/>
                <a:cs typeface="Times New Roman" pitchFamily="18" charset="0"/>
              </a:rPr>
              <a:t>1 huissière	0.6	EPT</a:t>
            </a:r>
          </a:p>
          <a:p>
            <a:pPr>
              <a:spcAft>
                <a:spcPts val="0"/>
              </a:spcAft>
              <a:tabLst>
                <a:tab pos="4572000" algn="l"/>
                <a:tab pos="5287963" algn="l"/>
              </a:tabLst>
            </a:pPr>
            <a:endParaRPr lang="fr-FR" sz="1400" dirty="0">
              <a:latin typeface="Times New Roman" pitchFamily="18" charset="0"/>
              <a:cs typeface="Times New Roman" pitchFamily="18" charset="0"/>
            </a:endParaRPr>
          </a:p>
          <a:p>
            <a:pPr hangingPunct="0">
              <a:spcAft>
                <a:spcPts val="0"/>
              </a:spcAft>
              <a:tabLst>
                <a:tab pos="2155825" algn="l"/>
                <a:tab pos="2511425" algn="l"/>
              </a:tabLst>
            </a:pPr>
            <a:r>
              <a:rPr lang="fr-FR" sz="1400" dirty="0">
                <a:latin typeface="Times New Roman" pitchFamily="18" charset="0"/>
                <a:cs typeface="Times New Roman" pitchFamily="18" charset="0"/>
              </a:rPr>
              <a:t>Le Secrétariat du Grand Conseil a enregistré un départ à la fin mai 2021: celui de Mme Magaly Bossy, assistante de direction, qui a été remplacée par Mme Kristel Rodriguez, secrétaire de direction.  </a:t>
            </a:r>
          </a:p>
          <a:p>
            <a:pPr hangingPunct="0">
              <a:spcAft>
                <a:spcPts val="0"/>
              </a:spcAft>
              <a:tabLst>
                <a:tab pos="2155825" algn="l"/>
                <a:tab pos="2511425" algn="l"/>
              </a:tabLst>
            </a:pPr>
            <a:r>
              <a:rPr lang="fr-FR" sz="1400" dirty="0">
                <a:latin typeface="Times New Roman" pitchFamily="18" charset="0"/>
                <a:cs typeface="Times New Roman" pitchFamily="18" charset="0"/>
              </a:rPr>
              <a:t>L’année parlementaire 2021 ne fut pas de tout repos pour le personnel du SGC:  la pandémie a fortement impacté les activités du pouvoir législatif (sessions </a:t>
            </a:r>
            <a:r>
              <a:rPr lang="fr-FR" sz="1400" i="1" dirty="0">
                <a:latin typeface="Times New Roman" pitchFamily="18" charset="0"/>
                <a:cs typeface="Times New Roman" pitchFamily="18" charset="0"/>
              </a:rPr>
              <a:t>extra muros</a:t>
            </a:r>
            <a:r>
              <a:rPr lang="fr-FR" sz="1400" dirty="0">
                <a:latin typeface="Times New Roman" pitchFamily="18" charset="0"/>
                <a:cs typeface="Times New Roman" pitchFamily="18" charset="0"/>
              </a:rPr>
              <a:t>, respect du plan de protection au gré de la situation instable) et la dernière année de législature fut intense </a:t>
            </a:r>
            <a:r>
              <a:rPr lang="fr-CH" sz="1400" dirty="0">
                <a:latin typeface="Times New Roman" pitchFamily="18" charset="0"/>
                <a:cs typeface="Times New Roman" pitchFamily="18" charset="0"/>
              </a:rPr>
              <a:t>(nombreux projets d’actes examinés, pléthore d’instruments parlementaires déposés, organisation de la session de reconstitution). </a:t>
            </a:r>
            <a:r>
              <a:rPr lang="fr-FR" sz="1400" dirty="0">
                <a:latin typeface="Times New Roman" pitchFamily="18" charset="0"/>
                <a:cs typeface="Times New Roman" pitchFamily="18" charset="0"/>
              </a:rPr>
              <a:t>Le personnel du SGC a fait preuve de flexibilité pour relever les défis liés à la pandémie de coronavirus, démontrant sa capacité à s’adapter aux besoins et à trouver des solutions innovantes. Le SGC a assuré des prestations de qualité aux députés sans bénéficier de ressources supplémentaires. </a:t>
            </a:r>
          </a:p>
          <a:p>
            <a:pPr hangingPunct="0">
              <a:spcAft>
                <a:spcPts val="0"/>
              </a:spcAft>
              <a:tabLst>
                <a:tab pos="2155825" algn="l"/>
                <a:tab pos="2511425" algn="l"/>
              </a:tabLst>
            </a:pPr>
            <a:endParaRPr lang="fr-FR" sz="1400" b="1" dirty="0">
              <a:latin typeface="Times New Roman" pitchFamily="18" charset="0"/>
              <a:cs typeface="Times New Roman" pitchFamily="18" charset="0"/>
            </a:endParaRPr>
          </a:p>
          <a:p>
            <a:pPr hangingPunct="0">
              <a:spcAft>
                <a:spcPts val="0"/>
              </a:spcAft>
              <a:tabLst>
                <a:tab pos="2155825" algn="l"/>
                <a:tab pos="2511425" algn="l"/>
              </a:tabLst>
            </a:pPr>
            <a:endParaRPr lang="fr-CH" sz="1400" b="1" dirty="0">
              <a:latin typeface="+mn-lt"/>
              <a:cs typeface="Times New Roman" pitchFamily="18" charset="0"/>
            </a:endParaRPr>
          </a:p>
          <a:p>
            <a:pPr hangingPunct="0">
              <a:spcAft>
                <a:spcPts val="0"/>
              </a:spcAft>
              <a:tabLst>
                <a:tab pos="2155825" algn="l"/>
                <a:tab pos="2511425" algn="l"/>
              </a:tabLst>
            </a:pPr>
            <a:endParaRPr lang="fr-CH" sz="1400" b="1" dirty="0">
              <a:latin typeface="+mn-lt"/>
              <a:cs typeface="Times New Roman" pitchFamily="18" charset="0"/>
            </a:endParaRPr>
          </a:p>
          <a:p>
            <a:pPr hangingPunct="0">
              <a:spcAft>
                <a:spcPts val="0"/>
              </a:spcAft>
              <a:tabLst>
                <a:tab pos="2155825" algn="l"/>
                <a:tab pos="2511425" algn="l"/>
              </a:tabLst>
            </a:pPr>
            <a:endParaRPr lang="fr-CH" sz="1400" b="1" dirty="0">
              <a:latin typeface="+mn-lt"/>
              <a:cs typeface="Times New Roman" pitchFamily="18" charset="0"/>
            </a:endParaRPr>
          </a:p>
          <a:p>
            <a:pPr hangingPunct="0">
              <a:spcAft>
                <a:spcPts val="0"/>
              </a:spcAft>
              <a:tabLst>
                <a:tab pos="2155825" algn="l"/>
                <a:tab pos="2511425" algn="l"/>
              </a:tabLst>
            </a:pPr>
            <a:endParaRPr lang="fr-CH" sz="1400" b="1" dirty="0">
              <a:latin typeface="+mn-lt"/>
              <a:cs typeface="Times New Roman" pitchFamily="18" charset="0"/>
            </a:endParaRPr>
          </a:p>
          <a:p>
            <a:pPr hangingPunct="0">
              <a:spcAft>
                <a:spcPts val="0"/>
              </a:spcAft>
              <a:tabLst>
                <a:tab pos="2155825" algn="l"/>
                <a:tab pos="2511425" algn="l"/>
              </a:tabLst>
            </a:pPr>
            <a:endParaRPr lang="fr-CH" sz="1400" b="1" dirty="0">
              <a:latin typeface="Times New Roman" pitchFamily="18" charset="0"/>
              <a:cs typeface="Times New Roman" pitchFamily="18" charset="0"/>
            </a:endParaRPr>
          </a:p>
          <a:p>
            <a:pPr hangingPunct="0">
              <a:spcAft>
                <a:spcPts val="0"/>
              </a:spcAft>
              <a:tabLst>
                <a:tab pos="2155825" algn="l"/>
                <a:tab pos="2511425" algn="l"/>
              </a:tabLst>
            </a:pPr>
            <a:r>
              <a:rPr lang="fr-CH" sz="1400" b="1" dirty="0">
                <a:latin typeface="Times New Roman" pitchFamily="18" charset="0"/>
                <a:cs typeface="Times New Roman" pitchFamily="18" charset="0"/>
              </a:rPr>
              <a:t> </a:t>
            </a:r>
          </a:p>
          <a:p>
            <a:pPr hangingPunct="0">
              <a:spcAft>
                <a:spcPts val="0"/>
              </a:spcAft>
              <a:tabLst>
                <a:tab pos="2155825" algn="l"/>
                <a:tab pos="2511425" algn="l"/>
              </a:tabLst>
            </a:pPr>
            <a:endParaRPr lang="fr-CH" sz="1400" b="1" dirty="0">
              <a:latin typeface="Times New Roman" pitchFamily="18" charset="0"/>
              <a:cs typeface="Times New Roman" pitchFamily="18" charset="0"/>
            </a:endParaRPr>
          </a:p>
          <a:p>
            <a:pPr hangingPunct="0">
              <a:spcAft>
                <a:spcPts val="0"/>
              </a:spcAft>
              <a:tabLst>
                <a:tab pos="2155825" algn="l"/>
                <a:tab pos="2511425" algn="l"/>
              </a:tabLst>
            </a:pPr>
            <a:endParaRPr lang="fr-FR" sz="1400" dirty="0">
              <a:latin typeface="Times New Roman" pitchFamily="18" charset="0"/>
              <a:cs typeface="Times New Roman" pitchFamily="18" charset="0"/>
            </a:endParaRPr>
          </a:p>
          <a:p>
            <a:pPr hangingPunct="0">
              <a:spcAft>
                <a:spcPts val="0"/>
              </a:spcAft>
              <a:tabLst>
                <a:tab pos="2155825" algn="l"/>
                <a:tab pos="2511425" algn="l"/>
              </a:tabLst>
            </a:pPr>
            <a:endParaRPr lang="fr-FR" sz="1400" dirty="0">
              <a:latin typeface="Times New Roman" pitchFamily="18" charset="0"/>
              <a:cs typeface="Times New Roman" pitchFamily="18" charset="0"/>
            </a:endParaRPr>
          </a:p>
        </p:txBody>
      </p:sp>
      <p:sp>
        <p:nvSpPr>
          <p:cNvPr id="13" name="ZoneTexte 12"/>
          <p:cNvSpPr txBox="1"/>
          <p:nvPr/>
        </p:nvSpPr>
        <p:spPr>
          <a:xfrm>
            <a:off x="424530" y="5123181"/>
            <a:ext cx="5270606" cy="861774"/>
          </a:xfrm>
          <a:prstGeom prst="rect">
            <a:avLst/>
          </a:prstGeom>
        </p:spPr>
        <p:txBody>
          <a:bodyPr vert="horz" wrap="square" lIns="0" tIns="0" rIns="0" bIns="0" rtlCol="0">
            <a:spAutoFit/>
          </a:bodyPr>
          <a:lstStyle/>
          <a:p>
            <a:pPr algn="just" hangingPunct="0">
              <a:spcAft>
                <a:spcPts val="0"/>
              </a:spcAft>
              <a:tabLst>
                <a:tab pos="1792288" algn="l"/>
                <a:tab pos="2154238" algn="l"/>
              </a:tabLst>
            </a:pPr>
            <a:r>
              <a:rPr lang="fr-CH" sz="1400" b="1" dirty="0">
                <a:latin typeface="+mn-lt"/>
                <a:cs typeface="Times New Roman" pitchFamily="18" charset="0"/>
              </a:rPr>
              <a:t>Personnel complémentaire, auxiliaire et temporaire :  0, 55</a:t>
            </a:r>
          </a:p>
          <a:p>
            <a:pPr lvl="0" algn="just" hangingPunct="0">
              <a:spcAft>
                <a:spcPts val="0"/>
              </a:spcAft>
              <a:tabLst>
                <a:tab pos="1792288" algn="l"/>
                <a:tab pos="2154238" algn="l"/>
              </a:tabLst>
            </a:pPr>
            <a:r>
              <a:rPr lang="fr-FR" sz="1400" dirty="0">
                <a:latin typeface="Times New Roman" pitchFamily="18" charset="0"/>
                <a:cs typeface="Times New Roman" pitchFamily="18" charset="0"/>
              </a:rPr>
              <a:t>Secteur huissier	0.10	EPT</a:t>
            </a:r>
            <a:endParaRPr lang="fr-CH" sz="1400" dirty="0">
              <a:latin typeface="Times New Roman" pitchFamily="18" charset="0"/>
              <a:cs typeface="Times New Roman" pitchFamily="18" charset="0"/>
            </a:endParaRPr>
          </a:p>
          <a:p>
            <a:pPr lvl="0" algn="just" hangingPunct="0">
              <a:spcAft>
                <a:spcPts val="0"/>
              </a:spcAft>
              <a:tabLst>
                <a:tab pos="1792288" algn="l"/>
                <a:tab pos="2154238" algn="l"/>
              </a:tabLst>
            </a:pPr>
            <a:r>
              <a:rPr lang="fr-FR" sz="1400" dirty="0">
                <a:latin typeface="Times New Roman" pitchFamily="18" charset="0"/>
                <a:cs typeface="Times New Roman" pitchFamily="18" charset="0"/>
              </a:rPr>
              <a:t>Secteur traduction	0.15	EPT</a:t>
            </a:r>
            <a:endParaRPr lang="fr-CH" sz="1400" dirty="0">
              <a:latin typeface="Times New Roman" pitchFamily="18" charset="0"/>
              <a:cs typeface="Times New Roman" pitchFamily="18" charset="0"/>
            </a:endParaRPr>
          </a:p>
          <a:p>
            <a:pPr lvl="0" algn="just" hangingPunct="0">
              <a:spcAft>
                <a:spcPts val="0"/>
              </a:spcAft>
              <a:tabLst>
                <a:tab pos="1792288" algn="l"/>
                <a:tab pos="2154238" algn="l"/>
              </a:tabLst>
            </a:pPr>
            <a:r>
              <a:rPr lang="fr-FR" sz="1400" dirty="0">
                <a:latin typeface="Times New Roman" pitchFamily="18" charset="0"/>
                <a:cs typeface="Times New Roman" pitchFamily="18" charset="0"/>
              </a:rPr>
              <a:t>Secteur comptabilité	0.10	EPT</a:t>
            </a:r>
            <a:endParaRPr lang="fr-FR" sz="1400" b="1" dirty="0">
              <a:latin typeface="Times New Roman" pitchFamily="18" charset="0"/>
              <a:cs typeface="Times New Roman" pitchFamily="18" charset="0"/>
            </a:endParaRPr>
          </a:p>
        </p:txBody>
      </p:sp>
      <p:sp>
        <p:nvSpPr>
          <p:cNvPr id="14" name="ZoneTexte 13"/>
          <p:cNvSpPr txBox="1"/>
          <p:nvPr/>
        </p:nvSpPr>
        <p:spPr>
          <a:xfrm>
            <a:off x="6084168" y="5123181"/>
            <a:ext cx="2376264" cy="861774"/>
          </a:xfrm>
          <a:prstGeom prst="rect">
            <a:avLst/>
          </a:prstGeom>
        </p:spPr>
        <p:txBody>
          <a:bodyPr vert="horz" wrap="square" lIns="0" tIns="0" rIns="0" bIns="0" rtlCol="0">
            <a:spAutoFit/>
          </a:bodyPr>
          <a:lstStyle/>
          <a:p>
            <a:pPr algn="l" defTabSz="180975" hangingPunct="0">
              <a:spcAft>
                <a:spcPts val="0"/>
              </a:spcAft>
              <a:tabLst>
                <a:tab pos="2603500" algn="l"/>
                <a:tab pos="3051175" algn="l"/>
              </a:tabLst>
            </a:pPr>
            <a:r>
              <a:rPr lang="fr-FR" sz="1400" b="1" dirty="0">
                <a:cs typeface="Times New Roman" pitchFamily="18" charset="0"/>
              </a:rPr>
              <a:t>Auxiliaire</a:t>
            </a:r>
          </a:p>
          <a:p>
            <a:pPr algn="l" defTabSz="180975" hangingPunct="0">
              <a:spcAft>
                <a:spcPts val="0"/>
              </a:spcAft>
              <a:tabLst>
                <a:tab pos="2603500" algn="l"/>
                <a:tab pos="3051175" algn="l"/>
              </a:tabLst>
            </a:pPr>
            <a:r>
              <a:rPr lang="fr-FR" sz="1400" dirty="0" err="1">
                <a:latin typeface="Times New Roman" pitchFamily="18" charset="0"/>
                <a:cs typeface="Times New Roman" pitchFamily="18" charset="0"/>
              </a:rPr>
              <a:t>Retranscriptrices</a:t>
            </a:r>
            <a:r>
              <a:rPr lang="fr-FR" sz="1400" dirty="0">
                <a:latin typeface="Times New Roman" pitchFamily="18" charset="0"/>
                <a:cs typeface="Times New Roman" pitchFamily="18" charset="0"/>
              </a:rPr>
              <a:t>            0.2 EPT</a:t>
            </a:r>
          </a:p>
          <a:p>
            <a:pPr algn="l" defTabSz="180975" hangingPunct="0">
              <a:spcAft>
                <a:spcPts val="0"/>
              </a:spcAft>
              <a:tabLst>
                <a:tab pos="2603500" algn="l"/>
                <a:tab pos="3051175" algn="l"/>
              </a:tabLst>
            </a:pPr>
            <a:r>
              <a:rPr lang="fr-FR" sz="1400" dirty="0">
                <a:latin typeface="Times New Roman" pitchFamily="18" charset="0"/>
                <a:cs typeface="Times New Roman" pitchFamily="18" charset="0"/>
              </a:rPr>
              <a:t> 	</a:t>
            </a:r>
          </a:p>
        </p:txBody>
      </p:sp>
      <p:sp>
        <p:nvSpPr>
          <p:cNvPr id="17" name="ZoneTexte 16"/>
          <p:cNvSpPr txBox="1"/>
          <p:nvPr/>
        </p:nvSpPr>
        <p:spPr>
          <a:xfrm>
            <a:off x="5364088" y="360925"/>
            <a:ext cx="2592288" cy="369332"/>
          </a:xfrm>
          <a:prstGeom prst="rect">
            <a:avLst/>
          </a:prstGeom>
          <a:ln w="12700">
            <a:noFill/>
          </a:ln>
        </p:spPr>
        <p:txBody>
          <a:bodyPr vert="horz" wrap="square" lIns="0" tIns="0" rIns="0" bIns="0" rtlCol="0">
            <a:spAutoFit/>
          </a:bodyPr>
          <a:lstStyle/>
          <a:p>
            <a:pPr algn="l" hangingPunct="0">
              <a:spcAft>
                <a:spcPts val="0"/>
              </a:spcAft>
              <a:tabLst>
                <a:tab pos="2603500" algn="l"/>
                <a:tab pos="3048000" algn="l"/>
                <a:tab pos="3051175" algn="l"/>
              </a:tabLst>
            </a:pPr>
            <a:r>
              <a:rPr lang="fr-FR" sz="2400" b="1" dirty="0">
                <a:solidFill>
                  <a:schemeClr val="bg1">
                    <a:lumMod val="50000"/>
                  </a:schemeClr>
                </a:solidFill>
                <a:latin typeface="+mn-lt"/>
                <a:cs typeface="Times New Roman" pitchFamily="18" charset="0"/>
              </a:rPr>
              <a:t>Total:  7.65 EPT</a:t>
            </a:r>
            <a:endParaRPr lang="fr-FR" sz="2400" dirty="0">
              <a:solidFill>
                <a:schemeClr val="bg1">
                  <a:lumMod val="50000"/>
                </a:schemeClr>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p:cNvSpPr>
          <p:nvPr>
            <p:ph type="title"/>
            <p:custDataLst>
              <p:tags r:id="rId2"/>
            </p:custDataLst>
          </p:nvPr>
        </p:nvSpPr>
        <p:spPr>
          <a:xfrm>
            <a:off x="457200" y="304800"/>
            <a:ext cx="8242300" cy="948978"/>
          </a:xfrm>
        </p:spPr>
        <p:txBody>
          <a:bodyPr/>
          <a:lstStyle/>
          <a:p>
            <a:r>
              <a:rPr lang="fr-CH" dirty="0">
                <a:latin typeface="Arial" charset="0"/>
              </a:rPr>
              <a:t>2. Budget</a:t>
            </a:r>
            <a:br>
              <a:rPr lang="fr-CH" dirty="0">
                <a:latin typeface="Arial" charset="0"/>
              </a:rPr>
            </a:br>
            <a:r>
              <a:rPr lang="fr-CH" dirty="0">
                <a:latin typeface="Arial" charset="0"/>
              </a:rPr>
              <a:t>—</a:t>
            </a:r>
          </a:p>
        </p:txBody>
      </p:sp>
      <p:sp>
        <p:nvSpPr>
          <p:cNvPr id="10" name="Inhaltsplatzhalter 9"/>
          <p:cNvSpPr>
            <a:spLocks noGrp="1"/>
          </p:cNvSpPr>
          <p:nvPr>
            <p:ph type="body" sz="quarter" idx="12"/>
            <p:custDataLst>
              <p:tags r:id="rId3"/>
            </p:custDataLst>
          </p:nvPr>
        </p:nvSpPr>
        <p:spPr>
          <a:xfrm>
            <a:off x="457200" y="2492896"/>
            <a:ext cx="8242300" cy="1815882"/>
          </a:xfrm>
        </p:spPr>
        <p:txBody>
          <a:bodyPr/>
          <a:lstStyle/>
          <a:p>
            <a:pPr lvl="1"/>
            <a:r>
              <a:rPr lang="fr-CH" sz="1800" dirty="0">
                <a:latin typeface="Times New Roman" pitchFamily="18" charset="0"/>
                <a:cs typeface="Times New Roman" pitchFamily="18" charset="0"/>
              </a:rPr>
              <a:t>Le Secrétariat gère un budget total de 3’979’340 francs, qui englobe les dépenses liées aux activités du Grand Conseil et de son Secrétariat</a:t>
            </a:r>
            <a:r>
              <a:rPr lang="fr-FR" sz="1800" dirty="0">
                <a:latin typeface="Times New Roman" pitchFamily="18" charset="0"/>
                <a:cs typeface="Times New Roman" pitchFamily="18" charset="0"/>
              </a:rPr>
              <a:t>.</a:t>
            </a:r>
          </a:p>
          <a:p>
            <a:pPr lvl="1"/>
            <a:r>
              <a:rPr lang="fr-CH" sz="1800" dirty="0">
                <a:latin typeface="Times New Roman" pitchFamily="18" charset="0"/>
                <a:cs typeface="Times New Roman" pitchFamily="18" charset="0"/>
              </a:rPr>
              <a:t>Le montant de 27’266.45</a:t>
            </a:r>
            <a:r>
              <a:rPr lang="fr-CH" sz="1800" dirty="0">
                <a:solidFill>
                  <a:srgbClr val="FF0000"/>
                </a:solidFill>
                <a:latin typeface="Times New Roman" pitchFamily="18" charset="0"/>
                <a:cs typeface="Times New Roman" pitchFamily="18" charset="0"/>
              </a:rPr>
              <a:t> </a:t>
            </a:r>
            <a:r>
              <a:rPr lang="fr-CH" sz="1800" dirty="0">
                <a:latin typeface="Times New Roman" pitchFamily="18" charset="0"/>
                <a:cs typeface="Times New Roman" pitchFamily="18" charset="0"/>
              </a:rPr>
              <a:t>francs a été nécessaire pour la retranscription des débats, soit environ 3’408.30 francs par session.</a:t>
            </a:r>
            <a:endParaRPr lang="fr-FR" sz="1800" dirty="0">
              <a:latin typeface="Times New Roman" pitchFamily="18" charset="0"/>
              <a:cs typeface="Times New Roman" pitchFamily="18" charset="0"/>
            </a:endParaRPr>
          </a:p>
          <a:p>
            <a:pPr lvl="1"/>
            <a:r>
              <a:rPr lang="fr-CH" sz="1800" dirty="0">
                <a:latin typeface="Times New Roman" pitchFamily="18" charset="0"/>
                <a:cs typeface="Times New Roman" pitchFamily="18" charset="0"/>
              </a:rPr>
              <a:t>Le coût de la traduction simultanée s’élève à 76’560</a:t>
            </a:r>
            <a:r>
              <a:rPr lang="fr-CH" sz="1800" dirty="0">
                <a:solidFill>
                  <a:srgbClr val="FF0000"/>
                </a:solidFill>
                <a:latin typeface="Times New Roman" pitchFamily="18" charset="0"/>
                <a:cs typeface="Times New Roman" pitchFamily="18" charset="0"/>
              </a:rPr>
              <a:t> </a:t>
            </a:r>
            <a:r>
              <a:rPr lang="fr-CH" sz="1800" dirty="0">
                <a:latin typeface="Times New Roman" pitchFamily="18" charset="0"/>
                <a:cs typeface="Times New Roman" pitchFamily="18" charset="0"/>
              </a:rPr>
              <a:t>francs pour 32</a:t>
            </a:r>
            <a:r>
              <a:rPr lang="fr-CH" sz="1800" dirty="0">
                <a:solidFill>
                  <a:srgbClr val="FF0000"/>
                </a:solidFill>
                <a:latin typeface="Times New Roman" pitchFamily="18" charset="0"/>
                <a:cs typeface="Times New Roman" pitchFamily="18" charset="0"/>
              </a:rPr>
              <a:t> </a:t>
            </a:r>
            <a:r>
              <a:rPr lang="fr-CH" sz="1800" dirty="0">
                <a:latin typeface="Times New Roman" pitchFamily="18" charset="0"/>
                <a:cs typeface="Times New Roman" pitchFamily="18" charset="0"/>
              </a:rPr>
              <a:t>séances du Grand Conseil, soit environ 2’392.50 francs par séance.</a:t>
            </a:r>
          </a:p>
        </p:txBody>
      </p:sp>
      <p:sp>
        <p:nvSpPr>
          <p:cNvPr id="8" name="Textplatzhalter 7"/>
          <p:cNvSpPr>
            <a:spLocks noGrp="1"/>
          </p:cNvSpPr>
          <p:nvPr>
            <p:ph type="body" sz="quarter" idx="13"/>
            <p:custDataLst>
              <p:tags r:id="rId4"/>
            </p:custDataLst>
          </p:nvPr>
        </p:nvSpPr>
        <p:spPr>
          <a:xfrm>
            <a:off x="468313" y="1628775"/>
            <a:ext cx="8242300" cy="369332"/>
          </a:xfrm>
        </p:spPr>
        <p:txBody>
          <a:bodyPr/>
          <a:lstStyle/>
          <a:p>
            <a:r>
              <a:rPr lang="fr-CH" dirty="0">
                <a:solidFill>
                  <a:schemeClr val="bg1">
                    <a:lumMod val="50000"/>
                  </a:schemeClr>
                </a:solidFill>
              </a:rPr>
              <a:t>Total: 3’979’340 francs </a:t>
            </a:r>
          </a:p>
        </p:txBody>
      </p:sp>
      <p:graphicFrame>
        <p:nvGraphicFramePr>
          <p:cNvPr id="95234"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2619" name="think-cell Slide" r:id="rId7" imgW="0" imgH="0" progId="">
                  <p:embed/>
                </p:oleObj>
              </mc:Choice>
              <mc:Fallback>
                <p:oleObj name="think-cell Slide" r:id="rId7"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p:cNvSpPr>
          <p:nvPr>
            <p:ph type="title"/>
            <p:custDataLst>
              <p:tags r:id="rId2"/>
            </p:custDataLst>
          </p:nvPr>
        </p:nvSpPr>
        <p:spPr>
          <a:xfrm>
            <a:off x="457200" y="304800"/>
            <a:ext cx="8242300" cy="948978"/>
          </a:xfrm>
        </p:spPr>
        <p:txBody>
          <a:bodyPr/>
          <a:lstStyle/>
          <a:p>
            <a:r>
              <a:rPr lang="fr-CH" dirty="0">
                <a:latin typeface="Arial" charset="0"/>
              </a:rPr>
              <a:t>3. Sessions</a:t>
            </a:r>
            <a:br>
              <a:rPr lang="fr-CH" dirty="0">
                <a:latin typeface="Arial" charset="0"/>
              </a:rPr>
            </a:br>
            <a:r>
              <a:rPr lang="fr-CH" dirty="0">
                <a:latin typeface="Arial" charset="0"/>
              </a:rPr>
              <a:t>—</a:t>
            </a:r>
          </a:p>
        </p:txBody>
      </p:sp>
      <p:sp>
        <p:nvSpPr>
          <p:cNvPr id="10" name="Inhaltsplatzhalter 9"/>
          <p:cNvSpPr>
            <a:spLocks noGrp="1"/>
          </p:cNvSpPr>
          <p:nvPr>
            <p:ph type="body" sz="quarter" idx="12"/>
            <p:custDataLst>
              <p:tags r:id="rId3"/>
            </p:custDataLst>
          </p:nvPr>
        </p:nvSpPr>
        <p:spPr>
          <a:xfrm>
            <a:off x="457200" y="2132856"/>
            <a:ext cx="8242300" cy="3277820"/>
          </a:xfrm>
        </p:spPr>
        <p:txBody>
          <a:bodyPr/>
          <a:lstStyle/>
          <a:p>
            <a:pPr marL="0" lvl="1" indent="1588">
              <a:buNone/>
            </a:pPr>
            <a:r>
              <a:rPr lang="fr-CH" sz="1800" dirty="0">
                <a:latin typeface="Times New Roman" pitchFamily="18" charset="0"/>
                <a:cs typeface="Times New Roman" pitchFamily="18" charset="0"/>
              </a:rPr>
              <a:t>En 2021, compte tenu des travaux de rénovation de l’Hôtel cantonal et de la situation sanitaire due au coronavirus, le Secrétariat du Grand Conseil a dû faire preuve de flexibilité et de créativité pour organiser 8 sessions </a:t>
            </a:r>
            <a:r>
              <a:rPr lang="fr-CH" sz="1800" i="1" dirty="0">
                <a:latin typeface="Times New Roman" pitchFamily="18" charset="0"/>
                <a:cs typeface="Times New Roman" pitchFamily="18" charset="0"/>
              </a:rPr>
              <a:t>extra-muros </a:t>
            </a:r>
            <a:r>
              <a:rPr lang="fr-CH" sz="1800" dirty="0">
                <a:latin typeface="Times New Roman" pitchFamily="18" charset="0"/>
                <a:cs typeface="Times New Roman" pitchFamily="18" charset="0"/>
              </a:rPr>
              <a:t>(locaux de Forum), soit 32 séances du Grand Conseil</a:t>
            </a:r>
            <a:r>
              <a:rPr lang="fr-FR" sz="1800" dirty="0">
                <a:latin typeface="Times New Roman" pitchFamily="18" charset="0"/>
                <a:cs typeface="Times New Roman" pitchFamily="18" charset="0"/>
              </a:rPr>
              <a:t>. De plus, le Secrétariat a mis en place un système innovant de vote et de participation à distance pour les députés à risque. Par ailleurs, il a a</a:t>
            </a:r>
            <a:r>
              <a:rPr lang="fr-FR" sz="1800" dirty="0">
                <a:solidFill>
                  <a:srgbClr val="333333"/>
                </a:solidFill>
                <a:latin typeface="Times New Roman" pitchFamily="18" charset="0"/>
                <a:cs typeface="Times New Roman" pitchFamily="18" charset="0"/>
              </a:rPr>
              <a:t>ssuré les travaux en vue de l’examen ou du traitement par le Grand </a:t>
            </a:r>
            <a:r>
              <a:rPr lang="fr-FR" sz="1800" dirty="0">
                <a:latin typeface="Times New Roman" pitchFamily="18" charset="0"/>
                <a:cs typeface="Times New Roman" pitchFamily="18" charset="0"/>
              </a:rPr>
              <a:t>Conseil de :</a:t>
            </a:r>
          </a:p>
          <a:p>
            <a:pPr lvl="1"/>
            <a:r>
              <a:rPr lang="fr-FR" sz="1600" dirty="0">
                <a:latin typeface="Times New Roman" pitchFamily="18" charset="0"/>
                <a:cs typeface="Times New Roman" pitchFamily="18" charset="0"/>
              </a:rPr>
              <a:t>21 projets de lois (25)</a:t>
            </a:r>
          </a:p>
          <a:p>
            <a:pPr lvl="1"/>
            <a:r>
              <a:rPr lang="fr-FR" sz="1600" dirty="0">
                <a:solidFill>
                  <a:srgbClr val="333333"/>
                </a:solidFill>
                <a:latin typeface="Times New Roman" pitchFamily="18" charset="0"/>
                <a:cs typeface="Times New Roman" pitchFamily="18" charset="0"/>
              </a:rPr>
              <a:t>21 projets de décrets (32)</a:t>
            </a:r>
          </a:p>
          <a:p>
            <a:pPr lvl="1"/>
            <a:r>
              <a:rPr lang="fr-FR" sz="1600" dirty="0">
                <a:solidFill>
                  <a:srgbClr val="333333"/>
                </a:solidFill>
                <a:latin typeface="Times New Roman" pitchFamily="18" charset="0"/>
                <a:cs typeface="Times New Roman" pitchFamily="18" charset="0"/>
              </a:rPr>
              <a:t>33 rapports, dont les rapports et comptes divers d’établissements (34)</a:t>
            </a:r>
          </a:p>
          <a:p>
            <a:pPr lvl="1"/>
            <a:r>
              <a:rPr lang="fr-FR" sz="1600" dirty="0">
                <a:latin typeface="Times New Roman" pitchFamily="18" charset="0"/>
                <a:cs typeface="Times New Roman" pitchFamily="18" charset="0"/>
              </a:rPr>
              <a:t>23 motions (26), 17 postulats (21),</a:t>
            </a:r>
            <a:r>
              <a:rPr lang="fr-FR" sz="1600" dirty="0">
                <a:solidFill>
                  <a:srgbClr val="00B050"/>
                </a:solidFill>
                <a:latin typeface="Times New Roman" pitchFamily="18" charset="0"/>
                <a:cs typeface="Times New Roman" pitchFamily="18" charset="0"/>
              </a:rPr>
              <a:t> </a:t>
            </a:r>
            <a:r>
              <a:rPr lang="fr-FR" sz="1600" dirty="0">
                <a:latin typeface="Times New Roman" pitchFamily="18" charset="0"/>
                <a:cs typeface="Times New Roman" pitchFamily="18" charset="0"/>
              </a:rPr>
              <a:t>12</a:t>
            </a:r>
            <a:r>
              <a:rPr lang="fr-FR" sz="1600" dirty="0">
                <a:solidFill>
                  <a:srgbClr val="00B050"/>
                </a:solidFill>
                <a:latin typeface="Times New Roman" pitchFamily="18" charset="0"/>
                <a:cs typeface="Times New Roman" pitchFamily="18" charset="0"/>
              </a:rPr>
              <a:t> </a:t>
            </a:r>
            <a:r>
              <a:rPr lang="fr-FR" sz="1600" dirty="0">
                <a:latin typeface="Times New Roman" pitchFamily="18" charset="0"/>
                <a:cs typeface="Times New Roman" pitchFamily="18" charset="0"/>
              </a:rPr>
              <a:t>mandats (20), 3</a:t>
            </a:r>
            <a:r>
              <a:rPr lang="fr-FR" sz="1600" dirty="0">
                <a:solidFill>
                  <a:srgbClr val="00B050"/>
                </a:solidFill>
                <a:latin typeface="Times New Roman" pitchFamily="18" charset="0"/>
                <a:cs typeface="Times New Roman" pitchFamily="18" charset="0"/>
              </a:rPr>
              <a:t> </a:t>
            </a:r>
            <a:r>
              <a:rPr lang="fr-FR" sz="1600" dirty="0">
                <a:latin typeface="Times New Roman" pitchFamily="18" charset="0"/>
                <a:cs typeface="Times New Roman" pitchFamily="18" charset="0"/>
              </a:rPr>
              <a:t>résolutions (3) , 6</a:t>
            </a:r>
            <a:r>
              <a:rPr lang="fr-FR" sz="1600" dirty="0">
                <a:solidFill>
                  <a:srgbClr val="00B050"/>
                </a:solidFill>
                <a:latin typeface="Times New Roman" pitchFamily="18" charset="0"/>
                <a:cs typeface="Times New Roman" pitchFamily="18" charset="0"/>
              </a:rPr>
              <a:t> </a:t>
            </a:r>
            <a:r>
              <a:rPr lang="fr-FR" sz="1600" dirty="0">
                <a:latin typeface="Times New Roman" pitchFamily="18" charset="0"/>
                <a:cs typeface="Times New Roman" pitchFamily="18" charset="0"/>
              </a:rPr>
              <a:t>requêtes (4)</a:t>
            </a:r>
          </a:p>
          <a:p>
            <a:pPr lvl="1"/>
            <a:r>
              <a:rPr lang="fr-FR" sz="1600" dirty="0">
                <a:solidFill>
                  <a:srgbClr val="333333"/>
                </a:solidFill>
                <a:latin typeface="Times New Roman" pitchFamily="18" charset="0"/>
                <a:cs typeface="Times New Roman" pitchFamily="18" charset="0"/>
              </a:rPr>
              <a:t>des comptes et du budget de </a:t>
            </a:r>
            <a:r>
              <a:rPr lang="fr-FR" sz="1600" dirty="0">
                <a:latin typeface="Times New Roman" pitchFamily="18" charset="0"/>
                <a:cs typeface="Times New Roman" pitchFamily="18" charset="0"/>
              </a:rPr>
              <a:t>l’Etat</a:t>
            </a:r>
          </a:p>
        </p:txBody>
      </p:sp>
      <p:sp>
        <p:nvSpPr>
          <p:cNvPr id="8" name="Textplatzhalter 7"/>
          <p:cNvSpPr>
            <a:spLocks noGrp="1"/>
          </p:cNvSpPr>
          <p:nvPr>
            <p:ph type="body" sz="quarter" idx="13"/>
            <p:custDataLst>
              <p:tags r:id="rId4"/>
            </p:custDataLst>
          </p:nvPr>
        </p:nvSpPr>
        <p:spPr>
          <a:xfrm>
            <a:off x="323528" y="1448432"/>
            <a:ext cx="8242300" cy="369332"/>
          </a:xfrm>
        </p:spPr>
        <p:txBody>
          <a:bodyPr/>
          <a:lstStyle/>
          <a:p>
            <a:r>
              <a:rPr lang="fr-CH" dirty="0">
                <a:solidFill>
                  <a:schemeClr val="bg1">
                    <a:lumMod val="50000"/>
                  </a:schemeClr>
                </a:solidFill>
              </a:rPr>
              <a:t>32</a:t>
            </a:r>
            <a:r>
              <a:rPr lang="fr-CH" dirty="0">
                <a:solidFill>
                  <a:srgbClr val="FF0000"/>
                </a:solidFill>
              </a:rPr>
              <a:t> </a:t>
            </a:r>
            <a:r>
              <a:rPr lang="fr-CH" dirty="0"/>
              <a:t>séances du Grand Conseil (28 </a:t>
            </a:r>
            <a:r>
              <a:rPr lang="fr-CH" sz="2000" dirty="0"/>
              <a:t>en 2020</a:t>
            </a:r>
            <a:r>
              <a:rPr lang="fr-CH" dirty="0"/>
              <a:t>) </a:t>
            </a:r>
          </a:p>
        </p:txBody>
      </p:sp>
      <p:graphicFrame>
        <p:nvGraphicFramePr>
          <p:cNvPr id="95234"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643" name="think-cell Slide" r:id="rId7" imgW="0" imgH="0" progId="">
                  <p:embed/>
                </p:oleObj>
              </mc:Choice>
              <mc:Fallback>
                <p:oleObj name="think-cell Slide" r:id="rId7"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p:cNvSpPr>
          <p:nvPr>
            <p:ph type="title"/>
            <p:custDataLst>
              <p:tags r:id="rId2"/>
            </p:custDataLst>
          </p:nvPr>
        </p:nvSpPr>
        <p:spPr>
          <a:xfrm>
            <a:off x="457200" y="304800"/>
            <a:ext cx="8242300" cy="948978"/>
          </a:xfrm>
        </p:spPr>
        <p:txBody>
          <a:bodyPr/>
          <a:lstStyle/>
          <a:p>
            <a:r>
              <a:rPr lang="fr-CH" dirty="0">
                <a:latin typeface="Arial" charset="0"/>
              </a:rPr>
              <a:t>4. Bureau</a:t>
            </a:r>
            <a:br>
              <a:rPr lang="fr-CH" dirty="0">
                <a:latin typeface="Arial" charset="0"/>
              </a:rPr>
            </a:br>
            <a:r>
              <a:rPr lang="fr-CH" dirty="0">
                <a:latin typeface="Arial" charset="0"/>
              </a:rPr>
              <a:t>—</a:t>
            </a:r>
          </a:p>
        </p:txBody>
      </p:sp>
      <p:sp>
        <p:nvSpPr>
          <p:cNvPr id="10" name="Inhaltsplatzhalter 9"/>
          <p:cNvSpPr>
            <a:spLocks noGrp="1"/>
          </p:cNvSpPr>
          <p:nvPr>
            <p:ph type="body" sz="quarter" idx="12"/>
            <p:custDataLst>
              <p:tags r:id="rId3"/>
            </p:custDataLst>
          </p:nvPr>
        </p:nvSpPr>
        <p:spPr>
          <a:xfrm>
            <a:off x="457200" y="2266800"/>
            <a:ext cx="8242300" cy="830997"/>
          </a:xfrm>
        </p:spPr>
        <p:txBody>
          <a:bodyPr/>
          <a:lstStyle/>
          <a:p>
            <a:pPr marL="0" lvl="1" indent="1588">
              <a:buNone/>
            </a:pPr>
            <a:r>
              <a:rPr lang="fr-FR" sz="1800" dirty="0">
                <a:latin typeface="Times New Roman" pitchFamily="18" charset="0"/>
                <a:cs typeface="Times New Roman" pitchFamily="18" charset="0"/>
              </a:rPr>
              <a:t>Le Secrétariat du Grand Conseil convoque et organise les séances du Bureau du Grand Conseil. Il transmet les objets à examiner par le Bureau et établit les procès-verbaux des séances. Il organise les activités du Bureau, prépare et donne suite à ses travaux. </a:t>
            </a:r>
          </a:p>
        </p:txBody>
      </p:sp>
      <p:sp>
        <p:nvSpPr>
          <p:cNvPr id="8" name="Textplatzhalter 7"/>
          <p:cNvSpPr>
            <a:spLocks noGrp="1"/>
          </p:cNvSpPr>
          <p:nvPr>
            <p:ph type="body" sz="quarter" idx="13"/>
            <p:custDataLst>
              <p:tags r:id="rId4"/>
            </p:custDataLst>
          </p:nvPr>
        </p:nvSpPr>
        <p:spPr>
          <a:xfrm>
            <a:off x="457200" y="1454668"/>
            <a:ext cx="8242300" cy="369332"/>
          </a:xfrm>
        </p:spPr>
        <p:txBody>
          <a:bodyPr/>
          <a:lstStyle/>
          <a:p>
            <a:r>
              <a:rPr lang="fr-CH" dirty="0">
                <a:solidFill>
                  <a:schemeClr val="bg1">
                    <a:lumMod val="50000"/>
                  </a:schemeClr>
                </a:solidFill>
              </a:rPr>
              <a:t>16</a:t>
            </a:r>
            <a:r>
              <a:rPr lang="fr-CH" dirty="0">
                <a:solidFill>
                  <a:srgbClr val="FF0000"/>
                </a:solidFill>
              </a:rPr>
              <a:t> </a:t>
            </a:r>
            <a:r>
              <a:rPr lang="fr-CH" dirty="0">
                <a:solidFill>
                  <a:schemeClr val="tx1">
                    <a:lumMod val="50000"/>
                    <a:lumOff val="50000"/>
                  </a:schemeClr>
                </a:solidFill>
              </a:rPr>
              <a:t>séances –</a:t>
            </a:r>
            <a:r>
              <a:rPr lang="fr-CH" dirty="0">
                <a:solidFill>
                  <a:srgbClr val="00B050"/>
                </a:solidFill>
              </a:rPr>
              <a:t> </a:t>
            </a:r>
            <a:r>
              <a:rPr lang="fr-CH" b="0" dirty="0">
                <a:solidFill>
                  <a:schemeClr val="tx1"/>
                </a:solidFill>
                <a:latin typeface="+mn-lt"/>
              </a:rPr>
              <a:t>162</a:t>
            </a:r>
            <a:r>
              <a:rPr lang="fr-CH" dirty="0">
                <a:solidFill>
                  <a:schemeClr val="tx1"/>
                </a:solidFill>
              </a:rPr>
              <a:t> </a:t>
            </a:r>
            <a:r>
              <a:rPr lang="fr-CH" dirty="0"/>
              <a:t>pages de procès-verbaux</a:t>
            </a:r>
          </a:p>
        </p:txBody>
      </p:sp>
      <p:graphicFrame>
        <p:nvGraphicFramePr>
          <p:cNvPr id="95234"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4667" name="think-cell Slide" r:id="rId7" imgW="0" imgH="0" progId="">
                  <p:embed/>
                </p:oleObj>
              </mc:Choice>
              <mc:Fallback>
                <p:oleObj name="think-cell Slide" r:id="rId7"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Grp="1"/>
          </p:cNvSpPr>
          <p:nvPr>
            <p:ph type="title"/>
            <p:custDataLst>
              <p:tags r:id="rId2"/>
            </p:custDataLst>
          </p:nvPr>
        </p:nvSpPr>
        <p:spPr>
          <a:xfrm>
            <a:off x="457200" y="304800"/>
            <a:ext cx="8242300" cy="948978"/>
          </a:xfrm>
        </p:spPr>
        <p:txBody>
          <a:bodyPr/>
          <a:lstStyle/>
          <a:p>
            <a:r>
              <a:rPr lang="fr-CH" dirty="0">
                <a:latin typeface="Arial" charset="0"/>
              </a:rPr>
              <a:t>5. Commissions</a:t>
            </a:r>
            <a:br>
              <a:rPr lang="fr-CH" dirty="0">
                <a:latin typeface="Arial" charset="0"/>
              </a:rPr>
            </a:br>
            <a:r>
              <a:rPr lang="fr-CH" dirty="0">
                <a:latin typeface="Arial" charset="0"/>
              </a:rPr>
              <a:t>—</a:t>
            </a:r>
          </a:p>
        </p:txBody>
      </p:sp>
      <p:sp>
        <p:nvSpPr>
          <p:cNvPr id="10" name="Inhaltsplatzhalter 9"/>
          <p:cNvSpPr>
            <a:spLocks noGrp="1"/>
          </p:cNvSpPr>
          <p:nvPr>
            <p:ph type="body" sz="quarter" idx="12"/>
            <p:custDataLst>
              <p:tags r:id="rId3"/>
            </p:custDataLst>
          </p:nvPr>
        </p:nvSpPr>
        <p:spPr>
          <a:xfrm>
            <a:off x="539552" y="2384846"/>
            <a:ext cx="8242300" cy="4139595"/>
          </a:xfrm>
        </p:spPr>
        <p:txBody>
          <a:bodyPr/>
          <a:lstStyle/>
          <a:p>
            <a:pPr marL="180975" lvl="1" indent="-179388"/>
            <a:r>
              <a:rPr lang="fr-FR" sz="1800" dirty="0">
                <a:latin typeface="Times New Roman" pitchFamily="18" charset="0"/>
                <a:cs typeface="Times New Roman" pitchFamily="18" charset="0"/>
              </a:rPr>
              <a:t>Le Secrétariat du Grand Conseil prépare, organise, appuie les travaux et assure le suivi des séances des commissions parlementaires, y compris, depuis avril 2016, celles de la Commission des naturalisations. </a:t>
            </a:r>
          </a:p>
          <a:p>
            <a:pPr marL="180975" lvl="1" indent="-179388"/>
            <a:r>
              <a:rPr lang="fr-FR" sz="1800" dirty="0">
                <a:latin typeface="Times New Roman" pitchFamily="18" charset="0"/>
                <a:cs typeface="Times New Roman" pitchFamily="18" charset="0"/>
              </a:rPr>
              <a:t>Il organise la nomination des commissions, gère l’agenda de leurs séances et planifie la transmission des messages et d’autres documents.</a:t>
            </a:r>
          </a:p>
          <a:p>
            <a:pPr marL="180975" lvl="1" indent="-179388"/>
            <a:r>
              <a:rPr lang="fr-FR" sz="1800" dirty="0">
                <a:latin typeface="Times New Roman" pitchFamily="18" charset="0"/>
                <a:cs typeface="Times New Roman" pitchFamily="18" charset="0"/>
              </a:rPr>
              <a:t>Il établit les procès-verbaux des séances de commissions parlementaires ainsi que les annexes contenant leurs propositions finales (projet bis).	</a:t>
            </a:r>
          </a:p>
          <a:p>
            <a:pPr marL="1587" lvl="1" indent="0">
              <a:buNone/>
            </a:pPr>
            <a:r>
              <a:rPr lang="fr-FR" sz="1800" dirty="0">
                <a:latin typeface="Times New Roman" pitchFamily="18" charset="0"/>
                <a:cs typeface="Times New Roman" pitchFamily="18" charset="0"/>
              </a:rPr>
              <a:t>Durant l’année 2021, compte tenu de la situation épidémiologique, les séances de commissions parlementaires se sont déroulées en majorité par visioconférence. 	</a:t>
            </a:r>
          </a:p>
          <a:p>
            <a:pPr algn="l"/>
            <a:r>
              <a:rPr lang="fr-CH" sz="1800" b="0" i="0" u="none" strike="noStrike" baseline="0" dirty="0">
                <a:solidFill>
                  <a:srgbClr val="000000"/>
                </a:solidFill>
                <a:latin typeface="Times New Roman" panose="02020603050405020304" pitchFamily="18" charset="0"/>
                <a:cs typeface="Times New Roman" panose="02020603050405020304" pitchFamily="18" charset="0"/>
              </a:rPr>
              <a:t> </a:t>
            </a:r>
            <a:endParaRPr lang="fr-FR" sz="1800" dirty="0">
              <a:latin typeface="Times New Roman" panose="02020603050405020304" pitchFamily="18" charset="0"/>
              <a:cs typeface="Times New Roman" pitchFamily="18" charset="0"/>
            </a:endParaRPr>
          </a:p>
          <a:p>
            <a:pPr marL="180975" lvl="1" indent="-179388">
              <a:buNone/>
            </a:pPr>
            <a:endParaRPr lang="fr-FR" sz="1400" dirty="0">
              <a:latin typeface="Times New Roman" pitchFamily="18" charset="0"/>
              <a:cs typeface="Times New Roman" pitchFamily="18" charset="0"/>
            </a:endParaRPr>
          </a:p>
          <a:p>
            <a:pPr marL="0" lvl="1" indent="1588">
              <a:buNone/>
            </a:pPr>
            <a:endParaRPr lang="fr-FR" dirty="0">
              <a:latin typeface="Times New Roman" pitchFamily="18" charset="0"/>
              <a:cs typeface="Times New Roman" pitchFamily="18" charset="0"/>
            </a:endParaRPr>
          </a:p>
          <a:p>
            <a:pPr marL="0" lvl="1" indent="1588">
              <a:buNone/>
            </a:pPr>
            <a:r>
              <a:rPr lang="fr-FR" dirty="0">
                <a:latin typeface="Times New Roman" pitchFamily="18" charset="0"/>
                <a:cs typeface="Times New Roman" pitchFamily="18" charset="0"/>
              </a:rPr>
              <a:t> </a:t>
            </a:r>
          </a:p>
        </p:txBody>
      </p:sp>
      <p:sp>
        <p:nvSpPr>
          <p:cNvPr id="8" name="Textplatzhalter 7"/>
          <p:cNvSpPr>
            <a:spLocks noGrp="1"/>
          </p:cNvSpPr>
          <p:nvPr>
            <p:ph type="body" sz="quarter" idx="13"/>
            <p:custDataLst>
              <p:tags r:id="rId4"/>
            </p:custDataLst>
          </p:nvPr>
        </p:nvSpPr>
        <p:spPr>
          <a:xfrm>
            <a:off x="457200" y="1628775"/>
            <a:ext cx="8242300" cy="369332"/>
          </a:xfrm>
        </p:spPr>
        <p:txBody>
          <a:bodyPr/>
          <a:lstStyle/>
          <a:p>
            <a:r>
              <a:rPr lang="fr-CH" dirty="0">
                <a:solidFill>
                  <a:schemeClr val="bg1">
                    <a:lumMod val="50000"/>
                  </a:schemeClr>
                </a:solidFill>
              </a:rPr>
              <a:t>190 séances </a:t>
            </a:r>
          </a:p>
        </p:txBody>
      </p:sp>
      <p:graphicFrame>
        <p:nvGraphicFramePr>
          <p:cNvPr id="95234"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5691" name="think-cell Slide" r:id="rId7" imgW="0" imgH="0" progId="">
                  <p:embed/>
                </p:oleObj>
              </mc:Choice>
              <mc:Fallback>
                <p:oleObj name="think-cell Slide" r:id="rId7"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6715" name="think-cell Slide" r:id="rId7" imgW="0" imgH="0" progId="">
                  <p:embed/>
                </p:oleObj>
              </mc:Choice>
              <mc:Fallback>
                <p:oleObj name="think-cell Slide" r:id="rId7"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 name="Titel 43"/>
          <p:cNvSpPr>
            <a:spLocks noGrp="1"/>
          </p:cNvSpPr>
          <p:nvPr>
            <p:ph type="title"/>
            <p:custDataLst>
              <p:tags r:id="rId2"/>
            </p:custDataLst>
          </p:nvPr>
        </p:nvSpPr>
        <p:spPr/>
        <p:txBody>
          <a:bodyPr/>
          <a:lstStyle/>
          <a:p>
            <a:r>
              <a:rPr lang="fr-CH" dirty="0">
                <a:latin typeface="Arial" charset="0"/>
              </a:rPr>
              <a:t>6. Bulletins du Grand Conseil (BGC)</a:t>
            </a:r>
            <a:br>
              <a:rPr lang="fr-CH" dirty="0">
                <a:latin typeface="Arial" charset="0"/>
              </a:rPr>
            </a:br>
            <a:r>
              <a:rPr lang="fr-CH" dirty="0">
                <a:latin typeface="Arial" charset="0"/>
              </a:rPr>
              <a:t>—</a:t>
            </a:r>
          </a:p>
        </p:txBody>
      </p:sp>
      <p:sp>
        <p:nvSpPr>
          <p:cNvPr id="34" name="Textplatzhalter 33"/>
          <p:cNvSpPr>
            <a:spLocks noGrp="1"/>
          </p:cNvSpPr>
          <p:nvPr>
            <p:ph type="body" sz="quarter" idx="16"/>
            <p:custDataLst>
              <p:tags r:id="rId3"/>
            </p:custDataLst>
          </p:nvPr>
        </p:nvSpPr>
        <p:spPr/>
        <p:txBody>
          <a:bodyPr/>
          <a:lstStyle/>
          <a:p>
            <a:r>
              <a:rPr lang="fr-CH" dirty="0">
                <a:solidFill>
                  <a:schemeClr val="bg1">
                    <a:lumMod val="50000"/>
                  </a:schemeClr>
                </a:solidFill>
              </a:rPr>
              <a:t>Coût moyen par BGC: </a:t>
            </a:r>
            <a:r>
              <a:rPr lang="fr-FR" dirty="0">
                <a:solidFill>
                  <a:schemeClr val="bg1">
                    <a:lumMod val="50000"/>
                  </a:schemeClr>
                </a:solidFill>
                <a:latin typeface="Times New Roman" pitchFamily="18" charset="0"/>
                <a:cs typeface="Times New Roman" pitchFamily="18" charset="0"/>
              </a:rPr>
              <a:t> 10’019 </a:t>
            </a:r>
            <a:r>
              <a:rPr lang="fr-CH" dirty="0"/>
              <a:t>francs </a:t>
            </a:r>
          </a:p>
        </p:txBody>
      </p:sp>
      <p:sp>
        <p:nvSpPr>
          <p:cNvPr id="36" name="Textplatzhalter 35"/>
          <p:cNvSpPr>
            <a:spLocks noGrp="1"/>
          </p:cNvSpPr>
          <p:nvPr>
            <p:ph type="body" sz="quarter" idx="18"/>
            <p:custDataLst>
              <p:tags r:id="rId4"/>
            </p:custDataLst>
          </p:nvPr>
        </p:nvSpPr>
        <p:spPr>
          <a:xfrm>
            <a:off x="457200" y="1916832"/>
            <a:ext cx="7931224" cy="4293483"/>
          </a:xfrm>
          <a:ln>
            <a:solidFill>
              <a:schemeClr val="bg1"/>
            </a:solidFill>
          </a:ln>
        </p:spPr>
        <p:txBody>
          <a:bodyPr/>
          <a:lstStyle/>
          <a:p>
            <a:pPr lvl="1"/>
            <a:r>
              <a:rPr lang="fr-FR" sz="1800" dirty="0">
                <a:latin typeface="Times New Roman" pitchFamily="18" charset="0"/>
                <a:cs typeface="Times New Roman" pitchFamily="18" charset="0"/>
              </a:rPr>
              <a:t>Le Secrétariat a également pour tâche de retranscrire les débats des sessions du Grand Conseil.</a:t>
            </a:r>
          </a:p>
          <a:p>
            <a:pPr lvl="1">
              <a:spcAft>
                <a:spcPts val="1200"/>
              </a:spcAft>
            </a:pPr>
            <a:r>
              <a:rPr lang="fr-FR" sz="1800" dirty="0">
                <a:latin typeface="Times New Roman" pitchFamily="18" charset="0"/>
                <a:cs typeface="Times New Roman" pitchFamily="18" charset="0"/>
              </a:rPr>
              <a:t>Les trois secrétaires parlementaires ont effectué les travaux de relecture et de correction de la retranscription. Ils assurent la publication des BGC.</a:t>
            </a:r>
          </a:p>
          <a:p>
            <a:pPr marL="717550" lvl="1" indent="-1588">
              <a:spcAft>
                <a:spcPts val="0"/>
              </a:spcAft>
              <a:buNone/>
              <a:tabLst>
                <a:tab pos="4933950" algn="l"/>
                <a:tab pos="6192838" algn="l"/>
              </a:tabLst>
            </a:pPr>
            <a:r>
              <a:rPr lang="fr-FR" sz="1600" dirty="0">
                <a:latin typeface="Times New Roman" pitchFamily="18" charset="0"/>
                <a:cs typeface="Times New Roman" pitchFamily="18" charset="0"/>
              </a:rPr>
              <a:t>		</a:t>
            </a:r>
            <a:r>
              <a:rPr lang="fr-FR" sz="1600" u="sng" dirty="0">
                <a:latin typeface="Times New Roman" pitchFamily="18" charset="0"/>
                <a:cs typeface="Times New Roman" pitchFamily="18" charset="0"/>
              </a:rPr>
              <a:t>Fr.</a:t>
            </a:r>
          </a:p>
          <a:p>
            <a:pPr marL="717550" lvl="1" indent="-1588">
              <a:spcAft>
                <a:spcPts val="0"/>
              </a:spcAft>
              <a:buNone/>
              <a:tabLst>
                <a:tab pos="5468938" algn="r"/>
                <a:tab pos="6192838" algn="l"/>
              </a:tabLst>
            </a:pPr>
            <a:r>
              <a:rPr lang="fr-FR" sz="1600" dirty="0">
                <a:latin typeface="Times New Roman" pitchFamily="18" charset="0"/>
                <a:cs typeface="Times New Roman" pitchFamily="18" charset="0"/>
              </a:rPr>
              <a:t>Impression (févr. 2021 – déc. 2021)	</a:t>
            </a:r>
            <a:r>
              <a:rPr lang="fr-FR" sz="1600" dirty="0">
                <a:solidFill>
                  <a:srgbClr val="FF0000"/>
                </a:solidFill>
                <a:latin typeface="Times New Roman" pitchFamily="18" charset="0"/>
                <a:cs typeface="Times New Roman" pitchFamily="18" charset="0"/>
              </a:rPr>
              <a:t> </a:t>
            </a:r>
            <a:r>
              <a:rPr lang="fr-FR" sz="1600" dirty="0">
                <a:solidFill>
                  <a:srgbClr val="333333"/>
                </a:solidFill>
                <a:latin typeface="Times New Roman" pitchFamily="18" charset="0"/>
                <a:cs typeface="Times New Roman" pitchFamily="18" charset="0"/>
              </a:rPr>
              <a:t>52’889.40</a:t>
            </a:r>
            <a:endParaRPr lang="fr-FR" sz="1600" dirty="0">
              <a:solidFill>
                <a:srgbClr val="333333"/>
              </a:solidFill>
              <a:highlight>
                <a:srgbClr val="FFFF00"/>
              </a:highlight>
              <a:latin typeface="Times New Roman" pitchFamily="18" charset="0"/>
              <a:cs typeface="Times New Roman" pitchFamily="18" charset="0"/>
            </a:endParaRPr>
          </a:p>
          <a:p>
            <a:pPr marL="717550" lvl="1" indent="-1588">
              <a:spcAft>
                <a:spcPts val="0"/>
              </a:spcAft>
              <a:buNone/>
              <a:tabLst>
                <a:tab pos="5468938" algn="r"/>
                <a:tab pos="6192838" algn="l"/>
              </a:tabLst>
            </a:pPr>
            <a:r>
              <a:rPr lang="fr-FR" sz="1600" u="sng" dirty="0">
                <a:latin typeface="Times New Roman" pitchFamily="18" charset="0"/>
                <a:cs typeface="Times New Roman" pitchFamily="18" charset="0"/>
              </a:rPr>
              <a:t>Retranscription	  27’266.45 </a:t>
            </a:r>
            <a:endParaRPr lang="fr-FR" sz="1600" u="sng" dirty="0">
              <a:solidFill>
                <a:srgbClr val="FF0000"/>
              </a:solidFill>
              <a:latin typeface="Times New Roman" pitchFamily="18" charset="0"/>
              <a:cs typeface="Times New Roman" pitchFamily="18" charset="0"/>
            </a:endParaRPr>
          </a:p>
          <a:p>
            <a:pPr marL="717550" lvl="1" indent="-1588">
              <a:spcAft>
                <a:spcPts val="1200"/>
              </a:spcAft>
              <a:buNone/>
              <a:tabLst>
                <a:tab pos="5468938" algn="r"/>
                <a:tab pos="6192838" algn="l"/>
              </a:tabLst>
            </a:pPr>
            <a:r>
              <a:rPr lang="fr-FR" sz="1600" dirty="0">
                <a:latin typeface="Times New Roman" pitchFamily="18" charset="0"/>
                <a:cs typeface="Times New Roman" pitchFamily="18" charset="0"/>
              </a:rPr>
              <a:t>Total (8 BGC)*</a:t>
            </a:r>
            <a:r>
              <a:rPr lang="fr-FR" sz="1600" b="1" dirty="0">
                <a:latin typeface="Times New Roman" pitchFamily="18" charset="0"/>
                <a:cs typeface="Times New Roman" pitchFamily="18" charset="0"/>
              </a:rPr>
              <a:t>	</a:t>
            </a:r>
            <a:r>
              <a:rPr lang="fr-FR" sz="1600" dirty="0">
                <a:latin typeface="Times New Roman" pitchFamily="18" charset="0"/>
                <a:cs typeface="Times New Roman" pitchFamily="18" charset="0"/>
              </a:rPr>
              <a:t>80’155.85</a:t>
            </a:r>
            <a:endParaRPr lang="fr-FR" sz="1600" dirty="0">
              <a:highlight>
                <a:srgbClr val="FFFF00"/>
              </a:highlight>
              <a:latin typeface="Times New Roman" pitchFamily="18" charset="0"/>
              <a:cs typeface="Times New Roman" pitchFamily="18" charset="0"/>
            </a:endParaRPr>
          </a:p>
          <a:p>
            <a:pPr marL="717550" lvl="1" indent="-1588">
              <a:spcAft>
                <a:spcPts val="1200"/>
              </a:spcAft>
              <a:buNone/>
              <a:tabLst>
                <a:tab pos="5468938" algn="r"/>
                <a:tab pos="6192838" algn="l"/>
              </a:tabLst>
            </a:pPr>
            <a:endParaRPr lang="fr-FR" sz="1600" dirty="0">
              <a:latin typeface="Times New Roman" pitchFamily="18" charset="0"/>
              <a:cs typeface="Times New Roman" pitchFamily="18" charset="0"/>
            </a:endParaRPr>
          </a:p>
          <a:p>
            <a:pPr lvl="1"/>
            <a:r>
              <a:rPr lang="fr-FR" sz="1800" dirty="0">
                <a:solidFill>
                  <a:srgbClr val="333333"/>
                </a:solidFill>
                <a:latin typeface="Times New Roman" pitchFamily="18" charset="0"/>
                <a:cs typeface="Times New Roman" pitchFamily="18" charset="0"/>
              </a:rPr>
              <a:t>Nombre d’heures de saisie des </a:t>
            </a:r>
            <a:r>
              <a:rPr lang="fr-FR" sz="1800" dirty="0" err="1">
                <a:solidFill>
                  <a:srgbClr val="333333"/>
                </a:solidFill>
                <a:latin typeface="Times New Roman" pitchFamily="18" charset="0"/>
                <a:cs typeface="Times New Roman" pitchFamily="18" charset="0"/>
              </a:rPr>
              <a:t>retranscriptrices</a:t>
            </a:r>
            <a:r>
              <a:rPr lang="fr-FR" sz="1800" dirty="0">
                <a:solidFill>
                  <a:srgbClr val="333333"/>
                </a:solidFill>
                <a:latin typeface="Times New Roman" pitchFamily="18" charset="0"/>
                <a:cs typeface="Times New Roman" pitchFamily="18" charset="0"/>
              </a:rPr>
              <a:t> :</a:t>
            </a:r>
            <a:br>
              <a:rPr lang="fr-FR" sz="1800" dirty="0">
                <a:solidFill>
                  <a:srgbClr val="333333"/>
                </a:solidFill>
                <a:latin typeface="Times New Roman" pitchFamily="18" charset="0"/>
                <a:cs typeface="Times New Roman" pitchFamily="18" charset="0"/>
              </a:rPr>
            </a:br>
            <a:r>
              <a:rPr lang="fr-FR" sz="1800" dirty="0">
                <a:solidFill>
                  <a:srgbClr val="333333"/>
                </a:solidFill>
                <a:latin typeface="Times New Roman" pitchFamily="18" charset="0"/>
                <a:cs typeface="Times New Roman" pitchFamily="18" charset="0"/>
              </a:rPr>
              <a:t>475.3 heures </a:t>
            </a:r>
            <a:r>
              <a:rPr lang="fr-FR" sz="1800" dirty="0">
                <a:latin typeface="Times New Roman" pitchFamily="18" charset="0"/>
                <a:cs typeface="Times New Roman" pitchFamily="18" charset="0"/>
              </a:rPr>
              <a:t>= 0.2 EPT</a:t>
            </a:r>
          </a:p>
          <a:p>
            <a:pPr marL="0" lvl="1" indent="0">
              <a:buNone/>
            </a:pPr>
            <a:r>
              <a:rPr lang="fr-FR" sz="1400" spc="-20" dirty="0">
                <a:solidFill>
                  <a:srgbClr val="333333"/>
                </a:solidFill>
                <a:latin typeface="Times New Roman" pitchFamily="18" charset="0"/>
                <a:cs typeface="Times New Roman" pitchFamily="18" charset="0"/>
              </a:rPr>
              <a:t>* </a:t>
            </a:r>
            <a:r>
              <a:rPr lang="fr-FR" sz="1400" dirty="0">
                <a:solidFill>
                  <a:srgbClr val="333333"/>
                </a:solidFill>
                <a:latin typeface="Times New Roman" pitchFamily="18" charset="0"/>
                <a:cs typeface="Times New Roman" pitchFamily="18" charset="0"/>
              </a:rPr>
              <a:t>frais d’impression + paiement de la retranscription. La </a:t>
            </a:r>
            <a:r>
              <a:rPr lang="fr-FR" sz="1400" dirty="0">
                <a:latin typeface="Times New Roman" pitchFamily="18" charset="0"/>
                <a:cs typeface="Times New Roman" pitchFamily="18" charset="0"/>
              </a:rPr>
              <a:t>part de travail des secrétaires parlementaires n’est pas prise en compte.</a:t>
            </a:r>
            <a:endParaRPr lang="fr-CH" sz="1400" dirty="0">
              <a:latin typeface="Times New Roman" pitchFamily="18" charset="0"/>
              <a:cs typeface="Times New Roman" pitchFamily="18" charset="0"/>
            </a:endParaRPr>
          </a:p>
          <a:p>
            <a:pPr lvl="1"/>
            <a:endParaRPr lang="fr-CH" sz="1800" dirty="0">
              <a:latin typeface="Times New Roman"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8">
            <p14:nvContentPartPr>
              <p14:cNvPr id="20" name="Encre 19"/>
              <p14:cNvContentPartPr/>
              <p14:nvPr/>
            </p14:nvContentPartPr>
            <p14:xfrm>
              <a:off x="5200204" y="3648531"/>
              <a:ext cx="360" cy="360"/>
            </p14:xfrm>
          </p:contentPart>
        </mc:Choice>
        <mc:Fallback xmlns="">
          <p:pic>
            <p:nvPicPr>
              <p:cNvPr id="20" name="Encre 19"/>
              <p:cNvPicPr/>
              <p:nvPr/>
            </p:nvPicPr>
            <p:blipFill>
              <a:blip r:embed="rId13"/>
              <a:stretch>
                <a:fillRect/>
              </a:stretch>
            </p:blipFill>
            <p:spPr>
              <a:xfrm>
                <a:off x="5189764" y="3638091"/>
                <a:ext cx="212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Encre 20"/>
              <p14:cNvContentPartPr/>
              <p14:nvPr/>
            </p14:nvContentPartPr>
            <p14:xfrm>
              <a:off x="5163124" y="3565371"/>
              <a:ext cx="360" cy="360"/>
            </p14:xfrm>
          </p:contentPart>
        </mc:Choice>
        <mc:Fallback xmlns="">
          <p:pic>
            <p:nvPicPr>
              <p:cNvPr id="21" name="Encre 20"/>
              <p:cNvPicPr/>
              <p:nvPr/>
            </p:nvPicPr>
            <p:blipFill>
              <a:blip r:embed="rId15"/>
              <a:stretch>
                <a:fillRect/>
              </a:stretch>
            </p:blipFill>
            <p:spPr>
              <a:xfrm>
                <a:off x="5152684" y="3554931"/>
                <a:ext cx="21240" cy="21240"/>
              </a:xfrm>
              <a:prstGeom prst="rect">
                <a:avLst/>
              </a:prstGeom>
            </p:spPr>
          </p:pic>
        </mc:Fallback>
      </mc:AlternateContent>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Rectangle 2" hidden="1"/>
          <p:cNvGraphicFramePr>
            <a:graphicFrameLocks/>
          </p:cNvGraphicFramePr>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7739" name="think-cell Slide" r:id="rId7" imgW="0" imgH="0" progId="">
                  <p:embed/>
                </p:oleObj>
              </mc:Choice>
              <mc:Fallback>
                <p:oleObj name="think-cell Slide" r:id="rId7" imgW="0" imgH="0" progId="">
                  <p:embed/>
                  <p:pic>
                    <p:nvPicPr>
                      <p:cNvPr id="0"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0" name="Titel 46"/>
          <p:cNvSpPr>
            <a:spLocks noGrp="1"/>
          </p:cNvSpPr>
          <p:nvPr>
            <p:ph type="title"/>
            <p:custDataLst>
              <p:tags r:id="rId2"/>
            </p:custDataLst>
          </p:nvPr>
        </p:nvSpPr>
        <p:spPr/>
        <p:txBody>
          <a:bodyPr/>
          <a:lstStyle/>
          <a:p>
            <a:r>
              <a:rPr lang="fr-CH" dirty="0">
                <a:latin typeface="Arial" charset="0"/>
              </a:rPr>
              <a:t>7. Instruments parlementaires </a:t>
            </a:r>
            <a:br>
              <a:rPr lang="fr-CH" dirty="0">
                <a:latin typeface="Arial" charset="0"/>
              </a:rPr>
            </a:br>
            <a:r>
              <a:rPr lang="fr-CH" dirty="0">
                <a:latin typeface="Arial" charset="0"/>
              </a:rPr>
              <a:t>—</a:t>
            </a:r>
          </a:p>
        </p:txBody>
      </p:sp>
      <p:sp>
        <p:nvSpPr>
          <p:cNvPr id="42" name="Textplatzhalter 41"/>
          <p:cNvSpPr>
            <a:spLocks noGrp="1"/>
          </p:cNvSpPr>
          <p:nvPr>
            <p:ph type="body" sz="quarter" idx="12"/>
            <p:custDataLst>
              <p:tags r:id="rId3"/>
            </p:custDataLst>
          </p:nvPr>
        </p:nvSpPr>
        <p:spPr>
          <a:xfrm>
            <a:off x="457199" y="2708920"/>
            <a:ext cx="7931225" cy="2631490"/>
          </a:xfrm>
        </p:spPr>
        <p:txBody>
          <a:bodyPr/>
          <a:lstStyle/>
          <a:p>
            <a:endParaRPr lang="fr-FR" sz="1800" b="0" dirty="0">
              <a:latin typeface="Times New Roman" pitchFamily="18" charset="0"/>
              <a:cs typeface="Times New Roman" pitchFamily="18" charset="0"/>
            </a:endParaRPr>
          </a:p>
          <a:p>
            <a:endParaRPr lang="fr-FR" sz="1800" b="0" dirty="0">
              <a:latin typeface="Times New Roman" pitchFamily="18" charset="0"/>
              <a:cs typeface="Times New Roman" pitchFamily="18" charset="0"/>
            </a:endParaRPr>
          </a:p>
          <a:p>
            <a:r>
              <a:rPr lang="fr-FR" sz="1800" b="0" dirty="0">
                <a:latin typeface="Times New Roman" pitchFamily="18" charset="0"/>
                <a:cs typeface="Times New Roman" pitchFamily="18" charset="0"/>
              </a:rPr>
              <a:t>Le Secrétariat du Grand Conseil se charge de la réception, de l’enregistrement, du contrôle et des corrections des instruments parlementaires ainsi que de leur transmission au Conseil d’Etat, à l’exception des questions.</a:t>
            </a:r>
          </a:p>
          <a:p>
            <a:pPr marL="0" lvl="1" indent="0">
              <a:buClr>
                <a:srgbClr val="074EA1"/>
              </a:buClr>
              <a:buSzTx/>
              <a:buNone/>
            </a:pPr>
            <a:endParaRPr lang="fr-FR" sz="1800" b="0" dirty="0">
              <a:solidFill>
                <a:srgbClr val="7030A0"/>
              </a:solidFill>
              <a:latin typeface="Times New Roman" pitchFamily="18" charset="0"/>
              <a:cs typeface="Times New Roman" pitchFamily="18" charset="0"/>
            </a:endParaRPr>
          </a:p>
          <a:p>
            <a:endParaRPr lang="fr-FR" sz="1800" b="0" dirty="0">
              <a:latin typeface="Times New Roman" pitchFamily="18" charset="0"/>
              <a:cs typeface="Times New Roman" pitchFamily="18" charset="0"/>
            </a:endParaRPr>
          </a:p>
          <a:p>
            <a:endParaRPr lang="fr-CH" dirty="0">
              <a:latin typeface="Times New Roman" pitchFamily="18" charset="0"/>
              <a:cs typeface="Times New Roman" pitchFamily="18" charset="0"/>
            </a:endParaRPr>
          </a:p>
        </p:txBody>
      </p:sp>
      <p:sp>
        <p:nvSpPr>
          <p:cNvPr id="41" name="Textplatzhalter 40"/>
          <p:cNvSpPr>
            <a:spLocks noGrp="1"/>
          </p:cNvSpPr>
          <p:nvPr>
            <p:ph type="body" sz="quarter" idx="32"/>
            <p:custDataLst>
              <p:tags r:id="rId4"/>
            </p:custDataLst>
          </p:nvPr>
        </p:nvSpPr>
        <p:spPr>
          <a:xfrm>
            <a:off x="454749" y="1256770"/>
            <a:ext cx="8242299" cy="1708160"/>
          </a:xfrm>
        </p:spPr>
        <p:txBody>
          <a:bodyPr/>
          <a:lstStyle/>
          <a:p>
            <a:r>
              <a:rPr lang="fr-CH" dirty="0">
                <a:solidFill>
                  <a:schemeClr val="bg1">
                    <a:lumMod val="50000"/>
                  </a:schemeClr>
                </a:solidFill>
              </a:rPr>
              <a:t>Déposés :</a:t>
            </a:r>
          </a:p>
          <a:p>
            <a:r>
              <a:rPr lang="fr-CH" dirty="0">
                <a:solidFill>
                  <a:schemeClr val="bg1">
                    <a:lumMod val="50000"/>
                  </a:schemeClr>
                </a:solidFill>
              </a:rPr>
              <a:t>23 motions (26) – 17 postulats (21) – 12 mandats (20) – </a:t>
            </a:r>
          </a:p>
          <a:p>
            <a:r>
              <a:rPr lang="fr-CH" dirty="0">
                <a:solidFill>
                  <a:schemeClr val="bg1">
                    <a:lumMod val="50000"/>
                  </a:schemeClr>
                </a:solidFill>
              </a:rPr>
              <a:t>1 initiative parlementaire (0) – 3 résolutions (3) – </a:t>
            </a:r>
          </a:p>
          <a:p>
            <a:r>
              <a:rPr lang="fr-CH" dirty="0">
                <a:solidFill>
                  <a:schemeClr val="bg1">
                    <a:lumMod val="50000"/>
                  </a:schemeClr>
                </a:solidFill>
              </a:rPr>
              <a:t>6 requêtes (4)</a:t>
            </a:r>
          </a:p>
        </p:txBody>
      </p:sp>
    </p:spTree>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241&quot;/&gt;&lt;partner val=&quot;61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97"/>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xPX6veYTtEGQkwFfGHfMU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j8Dses13tUqS1yajR7o.F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i.u7FRle6U64Jxqp7mvuH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7L2FWu6gSkedwt.qosQYx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jt3Z3zvelkStbdeqAbjnc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RwBtcRW_7k.Lg7R_WbzH7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41axcBrXY0O8o_zDdqgvh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bkr5.VZZp02vpaqtGlH72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BEm_IIOrskG7At0_9VXjs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0o5xNoK89UiMFZps9fNjD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ZZIqYYl58U.HA2IWrFop5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sJETAq3g20aeJpViTecVK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UmR1MWD24UCNuV7CdDjtm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aRbMUvC9iEKmxF2d_zsnb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qrAb6THjB0.Qx.gMKU.Mu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ERhbzptNhUGORQRqJt_Nq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LD2pyKew3kauPGjbB454W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7flg_A3zpUebXoP7j18ta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bSaTyj5YvUaJJtxzF6WRJ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g4PDt2TuDUmR.8qF7emGS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ooFu00gPKEGlR1HLQQREH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gdjjC08DV06dubSg4Oqcr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hS8po.KPOUa92EW_magsR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lJMDq6TeWkeMQhxGrLkuB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CIaNGrYFE67xHP8GU1Ox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6wIO_X8a8EOlkrwbFKjsC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s9t_wHLYiUm8r9R01aEHb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sXJQR.GDT0SVedDtokDhj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ts8AnYFRkECT4xTGrsNTz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ts8AnYFRkECT4xTGrsNTz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_J82GD7GbEq6VOFyXqcDz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E4fb4H25OEWG0swWMcDBu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YCKJPxZmFE.gLoI03Sp3.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BP2Twpfw0es_0Ef6GzFU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8atmHTqR9k.GAI2I_5Tnb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_JXV76UB0eSdzv2AZk3Q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YCKJPxZmFE.gLoI03Sp3.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8atmHTqR9k.GAI2I_5Tnb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Y_JXV76UB0eSdzv2AZk3Q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YCKJPxZmFE.gLoI03Sp3.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8atmHTqR9k.GAI2I_5Tnb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Y_JXV76UB0eSdzv2AZk3Q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YCKJPxZmFE.gLoI03Sp3.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8atmHTqR9k.GAI2I_5Tnb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CncIAidDe0CK2UT9hFEcH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Y_JXV76UB0eSdzv2AZk3Q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pjuHAoqpEE6Bxwqs5SIpW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rzv9F4cP_kGSn5FYqxEQV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O6UP.R6lFUSHFqAieNpS5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D1K97FR7jES11d4iXNhp5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D1K97FR7jES11d4iXNhp5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bGO_afZWS0en2eIkfuA5C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D1K97FR7jES11d4iXNhp5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tEb9xXlvR0qXGT085sU3J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ahepku6ZUEOlSpxzj_J2v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u0mMjfHteEmzmQfw51hus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glUKbarIEUaQ12FchA2UL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8rn.U7.6oUaF1O3zR_jtJ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Q0yIFWRYqEWoNtXC4EU55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tqfXHW1kWUKLs9ATDQGhl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2plCzs5vn0.8OltwwFLzK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4pwaWU0Oo0iR0NyOa8yX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DTd7qwKFskywuFNf7c6mW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OAr5SnjbNkmCmSwVwGhOf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IImMnhcfmEu6NxvxhbUyh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SXZ8AZCD8UeZkUUdDQ2WT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L0QXonm0I0yTQJbHV98.7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e4cFqxC72EO0j7OS.e1pe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lvfYx3XxPUWQYFwP5A1A9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mkvJ9uYDkUOKCr1flStWK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dz0O8inKpkaPMDOlqXHXD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x41v6NOILEW69a4s4CGIO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oV51Mhehk0q1kDurBnQ9u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xVWtP3vYNEGKqOTfHqeKE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lzPd80wKkE2zWgD85ujG1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3etYglpG60qwabxvSLRFu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i4zjQEb6oEO0wZ.ll6MH5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tqZPykyDLEeTmXMUWEKUF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HNBZACTOPUC8AEvAeo3dL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tU6k52bJzUygnY9vy1Qmh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r7cGUXuKd0e8Li0VWgpxY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myHOW_lsy062ckfi72JsG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JIcjGV1V8USUZzQ5Qafi2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vsfi_QJ9GE.FgrUSb0CVb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A9YRArEh7UKbVaP5PLddK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b2DnPXl6L0aBUUAOCe5RF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lKgae8yN60Ovb_wqNKvp1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btWDUjgVv0yXkNfKyWJch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2f2AXIAJ4katdi7F2Qs3N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8DQ1PN7AdUevfGMpIopSr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2XHaElwG0UynFNRDwZ9i_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XFIU40Yv6Ei_cQjpYNnbO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CPrXoVaoE0SSywh4mf6kh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sIvEwv52XUqc0jASAF2z6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b15P13O_XUS22f1O9GO4N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uGm5_F3NgUOOSEVd7Wjdu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JWYSPa5Drk2uKbOd_ITy8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xx9rJ5B0Sk6TIcbbMPxxH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pZ3qSY6gkEuC.p80EDCj9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nBe73At64EulMcqvFIJim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lCoeYJ4x70Ce7GZWb0zzc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o62wiXgURkiu1gQLguog8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mvoZZmkIMkKrl5W4qOz2C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OoOHqNWL6U._QAZvZ6KEk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Ur3_ifCxi0isfBjuppE_t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DsCOL5l2OEyg5GMenReJY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ucB.3HXqkkOXqZ5ijI2cw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6hqeSk_U4kielR5KtW710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XJ653qi4t0ednie_A.PWY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2XWqRyEWkk6Yc4eT3H3AW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ZOGk.Q_7K06L_ewkD_Ffu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odBhgp4wekmPgijkV0nRM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CUiZHkhXOkuz8vazoNZ.S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tKTLH8DVyky4qsYxWMid2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dUz3CXThVUyETQcLPoMTA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wIKdwW36kEeE8tdV0C1IR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khZDENdHfEKcHIBpfJJz8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B_bpq8.hnEqOEHzDw3vzZ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LI6fffcHEkOVDmrMWy95X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r_208LiZcUmVn.NmgP_6Y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1t0WO3gHRU6FQgSs_DF5F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LsE0rbnS60GqWS7AKyyAM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EPXdH7i4bUyyi3ISQ2Ei6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UzF93ARm.UawR6jpOiCYO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niXWyiyfzUik5vmyVaEec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AST5YASkW0CtfSjcOQ7Xw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kUmrktc1hEG3yk3IKphgT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IrFNlbYOgkqw.thvIi6ex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8UboUdej_kCDmiJ2ZaXP3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czqWSQ0_F0qf1PTjrE3ud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5X68oGXD20awmirCuB5n8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AEPOJBX2SU2unl8pQuItX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d88hZSIv5UOe9U3PXpjNB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wGCulKUU8EqlKMbDb8XpH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Eoud4iaBU0O8wmMwQPxHc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e8UpCQ.BsEOusXO_ZVlGo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lOHp437Chkm1mmM1EFDa1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aRow06plV0uEgUr6IkmZJ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LTsz1C2HgUyjm0mS9ojn5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C7RNwVqw0Kk01Hzn0j1C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8uG0Slc7k2jfnBAh9hIX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GNFdTn1fmUiVf.ddxpzNW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okuES4EQYkGE6DIQt1jEl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2Uo4tr98skyYTdgad_raQ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Fw5K2LMU5UmCzyDROhQzL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ds_vHq95.E2Krl_Xy04Ma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QQkiZa1bqEO5SQtJLvkoAA"/>
</p:tagLst>
</file>

<file path=ppt/theme/theme1.xml><?xml version="1.0" encoding="utf-8"?>
<a:theme xmlns:a="http://schemas.openxmlformats.org/drawingml/2006/main" name="pp_etat_fribourg">
  <a:themeElements>
    <a:clrScheme name="Staat Fribourg">
      <a:dk1>
        <a:srgbClr val="000000"/>
      </a:dk1>
      <a:lt1>
        <a:srgbClr val="FFFFFF"/>
      </a:lt1>
      <a:dk2>
        <a:srgbClr val="7F7F7F"/>
      </a:dk2>
      <a:lt2>
        <a:srgbClr val="C0C0C0"/>
      </a:lt2>
      <a:accent1>
        <a:srgbClr val="D4DADE"/>
      </a:accent1>
      <a:accent2>
        <a:srgbClr val="98ADC2"/>
      </a:accent2>
      <a:accent3>
        <a:srgbClr val="5D7FA1"/>
      </a:accent3>
      <a:accent4>
        <a:srgbClr val="4A6580"/>
      </a:accent4>
      <a:accent5>
        <a:srgbClr val="E6EAEC"/>
      </a:accent5>
      <a:accent6>
        <a:srgbClr val="899CB0"/>
      </a:accent6>
      <a:hlink>
        <a:srgbClr val="5D7FA1"/>
      </a:hlink>
      <a:folHlink>
        <a:srgbClr val="4A65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spAutoFit/>
      </a:bodyPr>
      <a:lstStyle>
        <a:defPPr>
          <a:lnSpc>
            <a:spcPts val="1900"/>
          </a:lnSpc>
          <a:spcAft>
            <a:spcPts val="600"/>
          </a:spcAft>
          <a:buClr>
            <a:srgbClr val="074EA1"/>
          </a:buClr>
          <a:defRPr sz="1600" b="1" dirty="0" err="1" smtClean="0"/>
        </a:defPPr>
      </a:lstStyle>
    </a:txDef>
  </a:objectDefaults>
  <a:extraClrSchemeLst>
    <a:extraClrScheme>
      <a:clrScheme name="FDP_Powerpointvorlage_DE_4_logos 1">
        <a:dk1>
          <a:srgbClr val="000000"/>
        </a:dk1>
        <a:lt1>
          <a:srgbClr val="FFFFFF"/>
        </a:lt1>
        <a:dk2>
          <a:srgbClr val="7F7F7F"/>
        </a:dk2>
        <a:lt2>
          <a:srgbClr val="C0C0C0"/>
        </a:lt2>
        <a:accent1>
          <a:srgbClr val="D4DADE"/>
        </a:accent1>
        <a:accent2>
          <a:srgbClr val="98ADC2"/>
        </a:accent2>
        <a:accent3>
          <a:srgbClr val="FFFFFF"/>
        </a:accent3>
        <a:accent4>
          <a:srgbClr val="000000"/>
        </a:accent4>
        <a:accent5>
          <a:srgbClr val="E6EAEC"/>
        </a:accent5>
        <a:accent6>
          <a:srgbClr val="899CB0"/>
        </a:accent6>
        <a:hlink>
          <a:srgbClr val="5D7FA1"/>
        </a:hlink>
        <a:folHlink>
          <a:srgbClr val="4A65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pp_etat_fribourg</Template>
  <TotalTime>0</TotalTime>
  <Words>2397</Words>
  <Application>Microsoft Office PowerPoint</Application>
  <PresentationFormat>Affichage à l'écran (4:3)</PresentationFormat>
  <Paragraphs>186</Paragraphs>
  <Slides>21</Slides>
  <Notes>21</Notes>
  <HiddenSlides>0</HiddenSlides>
  <MMClips>0</MMClips>
  <ScaleCrop>false</ScaleCrop>
  <HeadingPairs>
    <vt:vector size="8" baseType="variant">
      <vt:variant>
        <vt:lpstr>Polices utilisées</vt:lpstr>
      </vt:variant>
      <vt:variant>
        <vt:i4>5</vt:i4>
      </vt:variant>
      <vt:variant>
        <vt:lpstr>Thème</vt:lpstr>
      </vt:variant>
      <vt:variant>
        <vt:i4>2</vt:i4>
      </vt:variant>
      <vt:variant>
        <vt:lpstr>Serveurs OLE incorporés</vt:lpstr>
      </vt:variant>
      <vt:variant>
        <vt:i4>1</vt:i4>
      </vt:variant>
      <vt:variant>
        <vt:lpstr>Titres des diapositives</vt:lpstr>
      </vt:variant>
      <vt:variant>
        <vt:i4>21</vt:i4>
      </vt:variant>
    </vt:vector>
  </HeadingPairs>
  <TitlesOfParts>
    <vt:vector size="29" baseType="lpstr">
      <vt:lpstr>Arial</vt:lpstr>
      <vt:lpstr>Calibri</vt:lpstr>
      <vt:lpstr>Calibri Light</vt:lpstr>
      <vt:lpstr>Lucida Grande</vt:lpstr>
      <vt:lpstr>Times New Roman</vt:lpstr>
      <vt:lpstr>pp_etat_fribourg</vt:lpstr>
      <vt:lpstr>Conception personnalisée</vt:lpstr>
      <vt:lpstr>think-cell Slide</vt:lpstr>
      <vt:lpstr>Compte rendu 2021 du Secrétariat du Grand Conseil —</vt:lpstr>
      <vt:lpstr>Sommaire —</vt:lpstr>
      <vt:lpstr>1. Personnel —</vt:lpstr>
      <vt:lpstr>2. Budget —</vt:lpstr>
      <vt:lpstr>3. Sessions —</vt:lpstr>
      <vt:lpstr>4. Bureau —</vt:lpstr>
      <vt:lpstr>5. Commissions —</vt:lpstr>
      <vt:lpstr>6. Bulletins du Grand Conseil (BGC) —</vt:lpstr>
      <vt:lpstr>7. Instruments parlementaires  —</vt:lpstr>
      <vt:lpstr>8. Motions populaires —</vt:lpstr>
      <vt:lpstr>9. Elections —</vt:lpstr>
      <vt:lpstr>10. Affaires courantes —</vt:lpstr>
      <vt:lpstr>11. Relations avec le Conseil d’Etat —</vt:lpstr>
      <vt:lpstr>12. Relations avec les médias —</vt:lpstr>
      <vt:lpstr>13. Linf, registre des intérêts et LFiPol     (transparence des revenus) —</vt:lpstr>
      <vt:lpstr>14. Informatica mobilis — </vt:lpstr>
      <vt:lpstr>15. Relations extérieures —</vt:lpstr>
      <vt:lpstr>16. Contrôle de gestion interparlementaire —</vt:lpstr>
      <vt:lpstr>17. Consultations interparlementaires —</vt:lpstr>
      <vt:lpstr>18. Manifestations —  </vt:lpstr>
      <vt:lpstr>19. Objectifs 2022 —</vt:lpstr>
    </vt:vector>
  </TitlesOfParts>
  <Company>Sitel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Introduire votre titre Je suis un titre fictif sur trois lignes —</dc:title>
  <dc:creator>Sylvie Barras</dc:creator>
  <cp:lastModifiedBy>Moret Anne</cp:lastModifiedBy>
  <cp:revision>1053</cp:revision>
  <cp:lastPrinted>2022-03-28T12:27:10Z</cp:lastPrinted>
  <dcterms:created xsi:type="dcterms:W3CDTF">2012-02-15T10:01:34Z</dcterms:created>
  <dcterms:modified xsi:type="dcterms:W3CDTF">2022-04-28T13:55:54Z</dcterms:modified>
</cp:coreProperties>
</file>