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83" r:id="rId2"/>
    <p:sldId id="301" r:id="rId3"/>
    <p:sldId id="297" r:id="rId4"/>
    <p:sldId id="298" r:id="rId5"/>
    <p:sldId id="299" r:id="rId6"/>
    <p:sldId id="300" r:id="rId7"/>
    <p:sldId id="303" r:id="rId8"/>
    <p:sldId id="302" r:id="rId9"/>
    <p:sldId id="306" r:id="rId10"/>
    <p:sldId id="304" r:id="rId11"/>
    <p:sldId id="307" r:id="rId12"/>
    <p:sldId id="268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C50"/>
    <a:srgbClr val="C3EF8B"/>
    <a:srgbClr val="83CD2E"/>
    <a:srgbClr val="564AD8"/>
    <a:srgbClr val="0080C9"/>
    <a:srgbClr val="673472"/>
    <a:srgbClr val="003C71"/>
    <a:srgbClr val="EC7D2D"/>
    <a:srgbClr val="BE0A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103" autoAdjust="0"/>
    <p:restoredTop sz="59951" autoAdjust="0"/>
  </p:normalViewPr>
  <p:slideViewPr>
    <p:cSldViewPr snapToGrid="0" snapToObjects="1">
      <p:cViewPr varScale="1">
        <p:scale>
          <a:sx n="74" d="100"/>
          <a:sy n="74" d="100"/>
        </p:scale>
        <p:origin x="1524" y="6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66" d="100"/>
          <a:sy n="66" d="100"/>
        </p:scale>
        <p:origin x="3134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ambelet Moulin Sandra" userId="1f6d1c4c-47f4-42d3-a3ab-ef1b994476c1" providerId="ADAL" clId="{984E2CF7-A518-40A5-A800-F40AB9F8918A}"/>
    <pc:docChg chg="custSel modSld">
      <pc:chgData name="Lambelet Moulin Sandra" userId="1f6d1c4c-47f4-42d3-a3ab-ef1b994476c1" providerId="ADAL" clId="{984E2CF7-A518-40A5-A800-F40AB9F8918A}" dt="2024-09-16T08:57:42.426" v="18" actId="20577"/>
      <pc:docMkLst>
        <pc:docMk/>
      </pc:docMkLst>
      <pc:sldChg chg="modSp mod">
        <pc:chgData name="Lambelet Moulin Sandra" userId="1f6d1c4c-47f4-42d3-a3ab-ef1b994476c1" providerId="ADAL" clId="{984E2CF7-A518-40A5-A800-F40AB9F8918A}" dt="2024-09-16T08:56:19.647" v="17" actId="20577"/>
        <pc:sldMkLst>
          <pc:docMk/>
          <pc:sldMk cId="2617480979" sldId="298"/>
        </pc:sldMkLst>
        <pc:spChg chg="mod">
          <ac:chgData name="Lambelet Moulin Sandra" userId="1f6d1c4c-47f4-42d3-a3ab-ef1b994476c1" providerId="ADAL" clId="{984E2CF7-A518-40A5-A800-F40AB9F8918A}" dt="2024-09-16T08:56:19.647" v="17" actId="20577"/>
          <ac:spMkLst>
            <pc:docMk/>
            <pc:sldMk cId="2617480979" sldId="298"/>
            <ac:spMk id="12" creationId="{00000000-0000-0000-0000-000000000000}"/>
          </ac:spMkLst>
        </pc:spChg>
      </pc:sldChg>
      <pc:sldChg chg="modSp mod">
        <pc:chgData name="Lambelet Moulin Sandra" userId="1f6d1c4c-47f4-42d3-a3ab-ef1b994476c1" providerId="ADAL" clId="{984E2CF7-A518-40A5-A800-F40AB9F8918A}" dt="2024-09-16T08:57:42.426" v="18" actId="20577"/>
        <pc:sldMkLst>
          <pc:docMk/>
          <pc:sldMk cId="2290501136" sldId="302"/>
        </pc:sldMkLst>
        <pc:spChg chg="mod">
          <ac:chgData name="Lambelet Moulin Sandra" userId="1f6d1c4c-47f4-42d3-a3ab-ef1b994476c1" providerId="ADAL" clId="{984E2CF7-A518-40A5-A800-F40AB9F8918A}" dt="2024-09-16T08:57:42.426" v="18" actId="20577"/>
          <ac:spMkLst>
            <pc:docMk/>
            <pc:sldMk cId="2290501136" sldId="302"/>
            <ac:spMk id="10" creationId="{00000000-0000-0000-0000-000000000000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B96AEA6-83EE-4169-B71D-0444AC6D5528}" type="doc">
      <dgm:prSet loTypeId="urn:microsoft.com/office/officeart/2005/8/layout/cycle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7118A89E-181C-4297-8D7D-26D094BD85BB}">
      <dgm:prSet phldrT="[Texte]" custT="1"/>
      <dgm:spPr>
        <a:solidFill>
          <a:srgbClr val="008C50"/>
        </a:solidFill>
        <a:ln>
          <a:solidFill>
            <a:srgbClr val="008C50"/>
          </a:solidFill>
        </a:ln>
      </dgm:spPr>
      <dgm:t>
        <a:bodyPr/>
        <a:lstStyle/>
        <a:p>
          <a:r>
            <a:rPr lang="fr-FR" sz="1050" dirty="0">
              <a:solidFill>
                <a:schemeClr val="bg1"/>
              </a:solidFill>
            </a:rPr>
            <a:t>6 antennes constituées d’</a:t>
          </a:r>
          <a:r>
            <a:rPr lang="fr-FR" sz="1050" dirty="0" err="1">
              <a:solidFill>
                <a:schemeClr val="bg1"/>
              </a:solidFill>
            </a:rPr>
            <a:t>infirmier</a:t>
          </a:r>
          <a:r>
            <a:rPr lang="fr-FR" sz="1050" dirty="0" err="1">
              <a:solidFill>
                <a:schemeClr val="bg1"/>
              </a:solidFill>
              <a:sym typeface="Symbol" panose="05050102010706020507" pitchFamily="18" charset="2"/>
            </a:rPr>
            <a:t>ières</a:t>
          </a:r>
          <a:r>
            <a:rPr lang="fr-FR" sz="1050" dirty="0">
              <a:solidFill>
                <a:schemeClr val="bg1"/>
              </a:solidFill>
            </a:rPr>
            <a:t>, ASSC, Aide </a:t>
          </a:r>
          <a:r>
            <a:rPr lang="fr-FR" sz="1050" dirty="0" err="1">
              <a:solidFill>
                <a:schemeClr val="bg1"/>
              </a:solidFill>
            </a:rPr>
            <a:t>soignant</a:t>
          </a:r>
          <a:r>
            <a:rPr lang="fr-FR" sz="1050" dirty="0" err="1">
              <a:solidFill>
                <a:schemeClr val="bg1"/>
              </a:solidFill>
              <a:sym typeface="Symbol" panose="05050102010706020507" pitchFamily="18" charset="2"/>
            </a:rPr>
            <a:t>es</a:t>
          </a:r>
          <a:endParaRPr lang="fr-FR" sz="1050" dirty="0">
            <a:solidFill>
              <a:schemeClr val="bg1"/>
            </a:solidFill>
          </a:endParaRPr>
        </a:p>
      </dgm:t>
    </dgm:pt>
    <dgm:pt modelId="{517713A9-E423-43FC-A505-7A28A23C391E}" type="parTrans" cxnId="{913A58BB-7944-45F7-AC83-F9049BD5DAB3}">
      <dgm:prSet/>
      <dgm:spPr/>
      <dgm:t>
        <a:bodyPr/>
        <a:lstStyle/>
        <a:p>
          <a:endParaRPr lang="fr-FR"/>
        </a:p>
      </dgm:t>
    </dgm:pt>
    <dgm:pt modelId="{699747FB-4438-4AAB-A573-7FA92EE3611A}" type="sibTrans" cxnId="{913A58BB-7944-45F7-AC83-F9049BD5DAB3}">
      <dgm:prSet/>
      <dgm:spPr>
        <a:solidFill>
          <a:srgbClr val="008C50"/>
        </a:solidFill>
        <a:ln>
          <a:solidFill>
            <a:srgbClr val="008C50"/>
          </a:solidFill>
        </a:ln>
      </dgm:spPr>
      <dgm:t>
        <a:bodyPr/>
        <a:lstStyle/>
        <a:p>
          <a:endParaRPr lang="fr-FR" sz="1100"/>
        </a:p>
      </dgm:t>
    </dgm:pt>
    <dgm:pt modelId="{69634F8A-EC3C-46E4-ADB8-B38998D5B45C}">
      <dgm:prSet phldrT="[Texte]" custT="1"/>
      <dgm:spPr>
        <a:solidFill>
          <a:srgbClr val="008C50"/>
        </a:solidFill>
        <a:ln>
          <a:solidFill>
            <a:srgbClr val="008C50"/>
          </a:solidFill>
        </a:ln>
      </dgm:spPr>
      <dgm:t>
        <a:bodyPr/>
        <a:lstStyle/>
        <a:p>
          <a:r>
            <a:rPr lang="fr-FR" sz="1100" dirty="0" err="1"/>
            <a:t>Diététicienn</a:t>
          </a:r>
          <a:r>
            <a:rPr lang="fr-FR" sz="1100" dirty="0"/>
            <a:t>-ne</a:t>
          </a:r>
        </a:p>
      </dgm:t>
    </dgm:pt>
    <dgm:pt modelId="{85852014-D78D-4761-96BC-A10D6CBD08D6}" type="parTrans" cxnId="{3F5E357C-E4C1-437F-AADD-47A97C307485}">
      <dgm:prSet/>
      <dgm:spPr/>
      <dgm:t>
        <a:bodyPr/>
        <a:lstStyle/>
        <a:p>
          <a:endParaRPr lang="fr-FR"/>
        </a:p>
      </dgm:t>
    </dgm:pt>
    <dgm:pt modelId="{570B0D57-0913-4F17-A14A-E8E4B11C39A7}" type="sibTrans" cxnId="{3F5E357C-E4C1-437F-AADD-47A97C307485}">
      <dgm:prSet/>
      <dgm:spPr>
        <a:solidFill>
          <a:srgbClr val="008C50"/>
        </a:solidFill>
        <a:ln>
          <a:solidFill>
            <a:srgbClr val="008C50"/>
          </a:solidFill>
        </a:ln>
      </dgm:spPr>
      <dgm:t>
        <a:bodyPr/>
        <a:lstStyle/>
        <a:p>
          <a:endParaRPr lang="fr-FR" sz="1100"/>
        </a:p>
      </dgm:t>
    </dgm:pt>
    <dgm:pt modelId="{273C5619-132C-444A-8E40-31F983B7AFA1}">
      <dgm:prSet phldrT="[Texte]" custT="1"/>
      <dgm:spPr>
        <a:solidFill>
          <a:srgbClr val="008C50"/>
        </a:solidFill>
        <a:ln>
          <a:solidFill>
            <a:srgbClr val="008C50"/>
          </a:solidFill>
        </a:ln>
      </dgm:spPr>
      <dgm:t>
        <a:bodyPr/>
        <a:lstStyle/>
        <a:p>
          <a:r>
            <a:rPr lang="fr-FR" sz="1100" dirty="0"/>
            <a:t>Centre de coordination</a:t>
          </a:r>
        </a:p>
      </dgm:t>
    </dgm:pt>
    <dgm:pt modelId="{A08A1CDE-2500-4419-BDE6-DDD6B1296D1B}" type="parTrans" cxnId="{7C6B93F0-3E1E-4BC2-A407-4EEEA2B6638B}">
      <dgm:prSet/>
      <dgm:spPr/>
      <dgm:t>
        <a:bodyPr/>
        <a:lstStyle/>
        <a:p>
          <a:endParaRPr lang="fr-FR"/>
        </a:p>
      </dgm:t>
    </dgm:pt>
    <dgm:pt modelId="{6AB396A8-450D-4BDD-A6EE-208BDB80B33E}" type="sibTrans" cxnId="{7C6B93F0-3E1E-4BC2-A407-4EEEA2B6638B}">
      <dgm:prSet/>
      <dgm:spPr>
        <a:solidFill>
          <a:srgbClr val="008C50"/>
        </a:solidFill>
        <a:ln>
          <a:solidFill>
            <a:srgbClr val="008C50"/>
          </a:solidFill>
        </a:ln>
      </dgm:spPr>
      <dgm:t>
        <a:bodyPr/>
        <a:lstStyle/>
        <a:p>
          <a:endParaRPr lang="fr-FR" sz="1100"/>
        </a:p>
      </dgm:t>
    </dgm:pt>
    <dgm:pt modelId="{0F4A312D-DF9B-475B-B786-953463EB697E}">
      <dgm:prSet phldrT="[Texte]" custT="1"/>
      <dgm:spPr>
        <a:solidFill>
          <a:srgbClr val="008C50"/>
        </a:solidFill>
        <a:ln>
          <a:solidFill>
            <a:srgbClr val="008C50"/>
          </a:solidFill>
        </a:ln>
      </dgm:spPr>
      <dgm:t>
        <a:bodyPr/>
        <a:lstStyle/>
        <a:p>
          <a:r>
            <a:rPr lang="fr-FR" sz="1100" dirty="0"/>
            <a:t>Service d’ergothérapie</a:t>
          </a:r>
        </a:p>
      </dgm:t>
    </dgm:pt>
    <dgm:pt modelId="{F8E0ED43-60AF-4138-9173-9917E2938971}" type="parTrans" cxnId="{10AC152D-4680-4820-8EFF-75A26EA50B03}">
      <dgm:prSet/>
      <dgm:spPr/>
      <dgm:t>
        <a:bodyPr/>
        <a:lstStyle/>
        <a:p>
          <a:endParaRPr lang="fr-FR"/>
        </a:p>
      </dgm:t>
    </dgm:pt>
    <dgm:pt modelId="{6BED495B-E164-430E-B12F-00A6FC62609A}" type="sibTrans" cxnId="{10AC152D-4680-4820-8EFF-75A26EA50B03}">
      <dgm:prSet/>
      <dgm:spPr>
        <a:solidFill>
          <a:srgbClr val="008C50"/>
        </a:solidFill>
        <a:ln>
          <a:solidFill>
            <a:srgbClr val="008C50"/>
          </a:solidFill>
        </a:ln>
      </dgm:spPr>
      <dgm:t>
        <a:bodyPr/>
        <a:lstStyle/>
        <a:p>
          <a:endParaRPr lang="fr-FR" sz="1100"/>
        </a:p>
      </dgm:t>
    </dgm:pt>
    <dgm:pt modelId="{36DBF395-F146-4526-92B0-711D41DC8136}">
      <dgm:prSet phldrT="[Texte]" custT="1"/>
      <dgm:spPr>
        <a:solidFill>
          <a:srgbClr val="008C50"/>
        </a:solidFill>
        <a:ln>
          <a:solidFill>
            <a:srgbClr val="008C50"/>
          </a:solidFill>
        </a:ln>
      </dgm:spPr>
      <dgm:t>
        <a:bodyPr/>
        <a:lstStyle/>
        <a:p>
          <a:r>
            <a:rPr lang="fr-FR" sz="1100" dirty="0"/>
            <a:t>Infirmière spécialiste en plaie et cicatrisation</a:t>
          </a:r>
        </a:p>
      </dgm:t>
    </dgm:pt>
    <dgm:pt modelId="{D8917721-740D-46E2-BDC7-D4AC7881BBE2}" type="parTrans" cxnId="{E518B37D-36D3-4EDE-BB5A-F86E5387C271}">
      <dgm:prSet/>
      <dgm:spPr/>
      <dgm:t>
        <a:bodyPr/>
        <a:lstStyle/>
        <a:p>
          <a:endParaRPr lang="fr-FR"/>
        </a:p>
      </dgm:t>
    </dgm:pt>
    <dgm:pt modelId="{5A2E7057-764F-46E2-A8EF-F41DD6D20902}" type="sibTrans" cxnId="{E518B37D-36D3-4EDE-BB5A-F86E5387C271}">
      <dgm:prSet/>
      <dgm:spPr>
        <a:solidFill>
          <a:srgbClr val="008C50"/>
        </a:solidFill>
        <a:ln>
          <a:solidFill>
            <a:srgbClr val="008C50"/>
          </a:solidFill>
        </a:ln>
      </dgm:spPr>
      <dgm:t>
        <a:bodyPr/>
        <a:lstStyle/>
        <a:p>
          <a:endParaRPr lang="fr-FR" sz="1100"/>
        </a:p>
      </dgm:t>
    </dgm:pt>
    <dgm:pt modelId="{D6EE8724-B580-4C85-BA2B-82682B784DF1}">
      <dgm:prSet custT="1"/>
      <dgm:spPr>
        <a:solidFill>
          <a:srgbClr val="008C50"/>
        </a:solidFill>
        <a:ln>
          <a:solidFill>
            <a:srgbClr val="008C50"/>
          </a:solidFill>
        </a:ln>
      </dgm:spPr>
      <dgm:t>
        <a:bodyPr/>
        <a:lstStyle/>
        <a:p>
          <a:r>
            <a:rPr lang="fr-FR" sz="1050" dirty="0"/>
            <a:t>Equipe spécialisée en santé mentale constituée  </a:t>
          </a:r>
          <a:r>
            <a:rPr lang="fr-FR" sz="1050" dirty="0">
              <a:solidFill>
                <a:schemeClr val="bg1"/>
              </a:solidFill>
            </a:rPr>
            <a:t>d’</a:t>
          </a:r>
          <a:r>
            <a:rPr lang="fr-FR" sz="1050" dirty="0" err="1">
              <a:solidFill>
                <a:schemeClr val="bg1"/>
              </a:solidFill>
            </a:rPr>
            <a:t>infirmier</a:t>
          </a:r>
          <a:r>
            <a:rPr lang="fr-FR" sz="1050" dirty="0" err="1">
              <a:solidFill>
                <a:schemeClr val="bg1"/>
              </a:solidFill>
              <a:sym typeface="Symbol" panose="05050102010706020507" pitchFamily="18" charset="2"/>
            </a:rPr>
            <a:t>ières</a:t>
          </a:r>
          <a:r>
            <a:rPr lang="fr-FR" sz="1050" dirty="0">
              <a:solidFill>
                <a:schemeClr val="bg1"/>
              </a:solidFill>
              <a:sym typeface="Symbol" panose="05050102010706020507" pitchFamily="18" charset="2"/>
            </a:rPr>
            <a:t> et</a:t>
          </a:r>
          <a:r>
            <a:rPr lang="fr-FR" sz="1050" dirty="0">
              <a:solidFill>
                <a:schemeClr val="bg1"/>
              </a:solidFill>
            </a:rPr>
            <a:t> ASSC</a:t>
          </a:r>
          <a:r>
            <a:rPr lang="fr-FR" sz="1050" dirty="0"/>
            <a:t> </a:t>
          </a:r>
        </a:p>
      </dgm:t>
    </dgm:pt>
    <dgm:pt modelId="{C8626AE8-662C-45F4-897C-D79E4EED12EC}" type="parTrans" cxnId="{2E913DA3-495E-4679-9810-1D606AFF70BF}">
      <dgm:prSet/>
      <dgm:spPr/>
      <dgm:t>
        <a:bodyPr/>
        <a:lstStyle/>
        <a:p>
          <a:endParaRPr lang="fr-FR"/>
        </a:p>
      </dgm:t>
    </dgm:pt>
    <dgm:pt modelId="{A3495B1F-5478-4AFA-A7C2-9AF258693B0B}" type="sibTrans" cxnId="{2E913DA3-495E-4679-9810-1D606AFF70BF}">
      <dgm:prSet/>
      <dgm:spPr>
        <a:solidFill>
          <a:srgbClr val="008C50"/>
        </a:solidFill>
        <a:ln>
          <a:solidFill>
            <a:srgbClr val="008C50"/>
          </a:solidFill>
        </a:ln>
      </dgm:spPr>
      <dgm:t>
        <a:bodyPr/>
        <a:lstStyle/>
        <a:p>
          <a:endParaRPr lang="fr-FR" sz="1100"/>
        </a:p>
      </dgm:t>
    </dgm:pt>
    <dgm:pt modelId="{04C0D40E-89C1-4CA6-B6A3-3906FDEA8C34}" type="pres">
      <dgm:prSet presAssocID="{CB96AEA6-83EE-4169-B71D-0444AC6D5528}" presName="cycle" presStyleCnt="0">
        <dgm:presLayoutVars>
          <dgm:dir/>
          <dgm:resizeHandles val="exact"/>
        </dgm:presLayoutVars>
      </dgm:prSet>
      <dgm:spPr/>
    </dgm:pt>
    <dgm:pt modelId="{3774F35E-A336-4C49-95FF-99E61B264729}" type="pres">
      <dgm:prSet presAssocID="{7118A89E-181C-4297-8D7D-26D094BD85BB}" presName="node" presStyleLbl="node1" presStyleIdx="0" presStyleCnt="6" custScaleX="146123" custScaleY="117547">
        <dgm:presLayoutVars>
          <dgm:bulletEnabled val="1"/>
        </dgm:presLayoutVars>
      </dgm:prSet>
      <dgm:spPr/>
    </dgm:pt>
    <dgm:pt modelId="{0C508D30-E3A6-46F4-9BD0-C22B78A9C172}" type="pres">
      <dgm:prSet presAssocID="{7118A89E-181C-4297-8D7D-26D094BD85BB}" presName="spNode" presStyleCnt="0"/>
      <dgm:spPr/>
    </dgm:pt>
    <dgm:pt modelId="{E789080A-8021-495B-9D10-E859466B7D15}" type="pres">
      <dgm:prSet presAssocID="{699747FB-4438-4AAB-A573-7FA92EE3611A}" presName="sibTrans" presStyleLbl="sibTrans1D1" presStyleIdx="0" presStyleCnt="6"/>
      <dgm:spPr/>
    </dgm:pt>
    <dgm:pt modelId="{B200F65B-D0DF-4F24-8392-3C3C5C074E93}" type="pres">
      <dgm:prSet presAssocID="{69634F8A-EC3C-46E4-ADB8-B38998D5B45C}" presName="node" presStyleLbl="node1" presStyleIdx="1" presStyleCnt="6" custScaleX="121130" custScaleY="98060" custRadScaleRad="101395" custRadScaleInc="36233">
        <dgm:presLayoutVars>
          <dgm:bulletEnabled val="1"/>
        </dgm:presLayoutVars>
      </dgm:prSet>
      <dgm:spPr/>
    </dgm:pt>
    <dgm:pt modelId="{9436F74B-75E3-493F-90A9-BC98315DE38C}" type="pres">
      <dgm:prSet presAssocID="{69634F8A-EC3C-46E4-ADB8-B38998D5B45C}" presName="spNode" presStyleCnt="0"/>
      <dgm:spPr/>
    </dgm:pt>
    <dgm:pt modelId="{21C7F297-4FF6-4177-81A1-969BFFDD5365}" type="pres">
      <dgm:prSet presAssocID="{570B0D57-0913-4F17-A14A-E8E4B11C39A7}" presName="sibTrans" presStyleLbl="sibTrans1D1" presStyleIdx="1" presStyleCnt="6"/>
      <dgm:spPr/>
    </dgm:pt>
    <dgm:pt modelId="{6113A458-3736-4BBB-BA93-990D5C8542BF}" type="pres">
      <dgm:prSet presAssocID="{D6EE8724-B580-4C85-BA2B-82682B784DF1}" presName="node" presStyleLbl="node1" presStyleIdx="2" presStyleCnt="6" custScaleX="151808" custScaleY="125842">
        <dgm:presLayoutVars>
          <dgm:bulletEnabled val="1"/>
        </dgm:presLayoutVars>
      </dgm:prSet>
      <dgm:spPr/>
    </dgm:pt>
    <dgm:pt modelId="{8FA99AF1-18C1-47A2-A2DF-DCE3824D02A4}" type="pres">
      <dgm:prSet presAssocID="{D6EE8724-B580-4C85-BA2B-82682B784DF1}" presName="spNode" presStyleCnt="0"/>
      <dgm:spPr/>
    </dgm:pt>
    <dgm:pt modelId="{1F56EBF7-1A7A-4809-8E1E-4904C507E541}" type="pres">
      <dgm:prSet presAssocID="{A3495B1F-5478-4AFA-A7C2-9AF258693B0B}" presName="sibTrans" presStyleLbl="sibTrans1D1" presStyleIdx="2" presStyleCnt="6"/>
      <dgm:spPr/>
    </dgm:pt>
    <dgm:pt modelId="{DC804271-EF98-480C-BF5E-B80AF8447A02}" type="pres">
      <dgm:prSet presAssocID="{273C5619-132C-444A-8E40-31F983B7AFA1}" presName="node" presStyleLbl="node1" presStyleIdx="3" presStyleCnt="6" custScaleX="110051" custScaleY="111323">
        <dgm:presLayoutVars>
          <dgm:bulletEnabled val="1"/>
        </dgm:presLayoutVars>
      </dgm:prSet>
      <dgm:spPr/>
    </dgm:pt>
    <dgm:pt modelId="{55B488F6-F370-4493-B29A-BECF17D86A64}" type="pres">
      <dgm:prSet presAssocID="{273C5619-132C-444A-8E40-31F983B7AFA1}" presName="spNode" presStyleCnt="0"/>
      <dgm:spPr/>
    </dgm:pt>
    <dgm:pt modelId="{0C80C1F4-606F-4772-9F55-F1A2F78B06D6}" type="pres">
      <dgm:prSet presAssocID="{6AB396A8-450D-4BDD-A6EE-208BDB80B33E}" presName="sibTrans" presStyleLbl="sibTrans1D1" presStyleIdx="3" presStyleCnt="6"/>
      <dgm:spPr/>
    </dgm:pt>
    <dgm:pt modelId="{052A1F97-0267-4328-928D-FFE4CB8A7FE3}" type="pres">
      <dgm:prSet presAssocID="{0F4A312D-DF9B-475B-B786-953463EB697E}" presName="node" presStyleLbl="node1" presStyleIdx="4" presStyleCnt="6" custScaleX="112997" custScaleY="113963">
        <dgm:presLayoutVars>
          <dgm:bulletEnabled val="1"/>
        </dgm:presLayoutVars>
      </dgm:prSet>
      <dgm:spPr/>
    </dgm:pt>
    <dgm:pt modelId="{04ED9B5C-56C4-4735-A134-36B06CC669E3}" type="pres">
      <dgm:prSet presAssocID="{0F4A312D-DF9B-475B-B786-953463EB697E}" presName="spNode" presStyleCnt="0"/>
      <dgm:spPr/>
    </dgm:pt>
    <dgm:pt modelId="{BF5B0CBD-AD56-488D-A55F-B1AE5DC5B5D6}" type="pres">
      <dgm:prSet presAssocID="{6BED495B-E164-430E-B12F-00A6FC62609A}" presName="sibTrans" presStyleLbl="sibTrans1D1" presStyleIdx="4" presStyleCnt="6"/>
      <dgm:spPr/>
    </dgm:pt>
    <dgm:pt modelId="{707C8F19-C030-4AE8-893E-EF87D94EA4F1}" type="pres">
      <dgm:prSet presAssocID="{36DBF395-F146-4526-92B0-711D41DC8136}" presName="node" presStyleLbl="node1" presStyleIdx="5" presStyleCnt="6" custScaleX="129468" custScaleY="122438" custRadScaleRad="105344" custRadScaleInc="-44252">
        <dgm:presLayoutVars>
          <dgm:bulletEnabled val="1"/>
        </dgm:presLayoutVars>
      </dgm:prSet>
      <dgm:spPr/>
    </dgm:pt>
    <dgm:pt modelId="{589BC7BB-99F6-4516-9AA7-9A8642370D2D}" type="pres">
      <dgm:prSet presAssocID="{36DBF395-F146-4526-92B0-711D41DC8136}" presName="spNode" presStyleCnt="0"/>
      <dgm:spPr/>
    </dgm:pt>
    <dgm:pt modelId="{17CE149E-DECC-4BD0-8F2E-47C73255A1DE}" type="pres">
      <dgm:prSet presAssocID="{5A2E7057-764F-46E2-A8EF-F41DD6D20902}" presName="sibTrans" presStyleLbl="sibTrans1D1" presStyleIdx="5" presStyleCnt="6"/>
      <dgm:spPr/>
    </dgm:pt>
  </dgm:ptLst>
  <dgm:cxnLst>
    <dgm:cxn modelId="{3458D618-31BB-4F95-A7C7-B37D9FE166EF}" type="presOf" srcId="{5A2E7057-764F-46E2-A8EF-F41DD6D20902}" destId="{17CE149E-DECC-4BD0-8F2E-47C73255A1DE}" srcOrd="0" destOrd="0" presId="urn:microsoft.com/office/officeart/2005/8/layout/cycle6"/>
    <dgm:cxn modelId="{10AC152D-4680-4820-8EFF-75A26EA50B03}" srcId="{CB96AEA6-83EE-4169-B71D-0444AC6D5528}" destId="{0F4A312D-DF9B-475B-B786-953463EB697E}" srcOrd="4" destOrd="0" parTransId="{F8E0ED43-60AF-4138-9173-9917E2938971}" sibTransId="{6BED495B-E164-430E-B12F-00A6FC62609A}"/>
    <dgm:cxn modelId="{8394F161-6363-4265-954A-245CF3B0956E}" type="presOf" srcId="{6AB396A8-450D-4BDD-A6EE-208BDB80B33E}" destId="{0C80C1F4-606F-4772-9F55-F1A2F78B06D6}" srcOrd="0" destOrd="0" presId="urn:microsoft.com/office/officeart/2005/8/layout/cycle6"/>
    <dgm:cxn modelId="{88E67743-24B6-4553-901E-FC017DFDC91D}" type="presOf" srcId="{D6EE8724-B580-4C85-BA2B-82682B784DF1}" destId="{6113A458-3736-4BBB-BA93-990D5C8542BF}" srcOrd="0" destOrd="0" presId="urn:microsoft.com/office/officeart/2005/8/layout/cycle6"/>
    <dgm:cxn modelId="{AEC3CE45-871A-417F-894B-6A5076B734FA}" type="presOf" srcId="{7118A89E-181C-4297-8D7D-26D094BD85BB}" destId="{3774F35E-A336-4C49-95FF-99E61B264729}" srcOrd="0" destOrd="0" presId="urn:microsoft.com/office/officeart/2005/8/layout/cycle6"/>
    <dgm:cxn modelId="{15EC394B-BEE3-4493-9E24-50A94AF0B575}" type="presOf" srcId="{699747FB-4438-4AAB-A573-7FA92EE3611A}" destId="{E789080A-8021-495B-9D10-E859466B7D15}" srcOrd="0" destOrd="0" presId="urn:microsoft.com/office/officeart/2005/8/layout/cycle6"/>
    <dgm:cxn modelId="{5436CD4D-6812-43F5-AC40-AF0006DFC0F0}" type="presOf" srcId="{273C5619-132C-444A-8E40-31F983B7AFA1}" destId="{DC804271-EF98-480C-BF5E-B80AF8447A02}" srcOrd="0" destOrd="0" presId="urn:microsoft.com/office/officeart/2005/8/layout/cycle6"/>
    <dgm:cxn modelId="{A40E4B73-8490-4A85-8327-E96DCF1F4627}" type="presOf" srcId="{570B0D57-0913-4F17-A14A-E8E4B11C39A7}" destId="{21C7F297-4FF6-4177-81A1-969BFFDD5365}" srcOrd="0" destOrd="0" presId="urn:microsoft.com/office/officeart/2005/8/layout/cycle6"/>
    <dgm:cxn modelId="{A40C6677-0F21-4E63-B566-375EC60751B2}" type="presOf" srcId="{69634F8A-EC3C-46E4-ADB8-B38998D5B45C}" destId="{B200F65B-D0DF-4F24-8392-3C3C5C074E93}" srcOrd="0" destOrd="0" presId="urn:microsoft.com/office/officeart/2005/8/layout/cycle6"/>
    <dgm:cxn modelId="{3F5E357C-E4C1-437F-AADD-47A97C307485}" srcId="{CB96AEA6-83EE-4169-B71D-0444AC6D5528}" destId="{69634F8A-EC3C-46E4-ADB8-B38998D5B45C}" srcOrd="1" destOrd="0" parTransId="{85852014-D78D-4761-96BC-A10D6CBD08D6}" sibTransId="{570B0D57-0913-4F17-A14A-E8E4B11C39A7}"/>
    <dgm:cxn modelId="{E518B37D-36D3-4EDE-BB5A-F86E5387C271}" srcId="{CB96AEA6-83EE-4169-B71D-0444AC6D5528}" destId="{36DBF395-F146-4526-92B0-711D41DC8136}" srcOrd="5" destOrd="0" parTransId="{D8917721-740D-46E2-BDC7-D4AC7881BBE2}" sibTransId="{5A2E7057-764F-46E2-A8EF-F41DD6D20902}"/>
    <dgm:cxn modelId="{2EE762A1-E0A1-4684-A484-80AB73634E67}" type="presOf" srcId="{0F4A312D-DF9B-475B-B786-953463EB697E}" destId="{052A1F97-0267-4328-928D-FFE4CB8A7FE3}" srcOrd="0" destOrd="0" presId="urn:microsoft.com/office/officeart/2005/8/layout/cycle6"/>
    <dgm:cxn modelId="{2E913DA3-495E-4679-9810-1D606AFF70BF}" srcId="{CB96AEA6-83EE-4169-B71D-0444AC6D5528}" destId="{D6EE8724-B580-4C85-BA2B-82682B784DF1}" srcOrd="2" destOrd="0" parTransId="{C8626AE8-662C-45F4-897C-D79E4EED12EC}" sibTransId="{A3495B1F-5478-4AFA-A7C2-9AF258693B0B}"/>
    <dgm:cxn modelId="{F28BB8AB-C57E-4BD3-B63B-24CE39EF5623}" type="presOf" srcId="{A3495B1F-5478-4AFA-A7C2-9AF258693B0B}" destId="{1F56EBF7-1A7A-4809-8E1E-4904C507E541}" srcOrd="0" destOrd="0" presId="urn:microsoft.com/office/officeart/2005/8/layout/cycle6"/>
    <dgm:cxn modelId="{F7F93BB2-441D-4089-9962-ABA02731EC48}" type="presOf" srcId="{36DBF395-F146-4526-92B0-711D41DC8136}" destId="{707C8F19-C030-4AE8-893E-EF87D94EA4F1}" srcOrd="0" destOrd="0" presId="urn:microsoft.com/office/officeart/2005/8/layout/cycle6"/>
    <dgm:cxn modelId="{B2C0C6B5-2E83-48CF-AAB6-BB5DF561C175}" type="presOf" srcId="{CB96AEA6-83EE-4169-B71D-0444AC6D5528}" destId="{04C0D40E-89C1-4CA6-B6A3-3906FDEA8C34}" srcOrd="0" destOrd="0" presId="urn:microsoft.com/office/officeart/2005/8/layout/cycle6"/>
    <dgm:cxn modelId="{913A58BB-7944-45F7-AC83-F9049BD5DAB3}" srcId="{CB96AEA6-83EE-4169-B71D-0444AC6D5528}" destId="{7118A89E-181C-4297-8D7D-26D094BD85BB}" srcOrd="0" destOrd="0" parTransId="{517713A9-E423-43FC-A505-7A28A23C391E}" sibTransId="{699747FB-4438-4AAB-A573-7FA92EE3611A}"/>
    <dgm:cxn modelId="{9DFD46C9-B105-4FB7-A388-66AE3C88F4AD}" type="presOf" srcId="{6BED495B-E164-430E-B12F-00A6FC62609A}" destId="{BF5B0CBD-AD56-488D-A55F-B1AE5DC5B5D6}" srcOrd="0" destOrd="0" presId="urn:microsoft.com/office/officeart/2005/8/layout/cycle6"/>
    <dgm:cxn modelId="{7C6B93F0-3E1E-4BC2-A407-4EEEA2B6638B}" srcId="{CB96AEA6-83EE-4169-B71D-0444AC6D5528}" destId="{273C5619-132C-444A-8E40-31F983B7AFA1}" srcOrd="3" destOrd="0" parTransId="{A08A1CDE-2500-4419-BDE6-DDD6B1296D1B}" sibTransId="{6AB396A8-450D-4BDD-A6EE-208BDB80B33E}"/>
    <dgm:cxn modelId="{3A30640C-A4CF-4684-BCD4-1FBC143F49D8}" type="presParOf" srcId="{04C0D40E-89C1-4CA6-B6A3-3906FDEA8C34}" destId="{3774F35E-A336-4C49-95FF-99E61B264729}" srcOrd="0" destOrd="0" presId="urn:microsoft.com/office/officeart/2005/8/layout/cycle6"/>
    <dgm:cxn modelId="{13FBF0CE-D04D-4722-94EA-934FBCCAE3C3}" type="presParOf" srcId="{04C0D40E-89C1-4CA6-B6A3-3906FDEA8C34}" destId="{0C508D30-E3A6-46F4-9BD0-C22B78A9C172}" srcOrd="1" destOrd="0" presId="urn:microsoft.com/office/officeart/2005/8/layout/cycle6"/>
    <dgm:cxn modelId="{220749D7-E134-4771-A27A-90532E6E1288}" type="presParOf" srcId="{04C0D40E-89C1-4CA6-B6A3-3906FDEA8C34}" destId="{E789080A-8021-495B-9D10-E859466B7D15}" srcOrd="2" destOrd="0" presId="urn:microsoft.com/office/officeart/2005/8/layout/cycle6"/>
    <dgm:cxn modelId="{6BE1BAB4-F7A2-46D6-94D5-2282F3C8F18F}" type="presParOf" srcId="{04C0D40E-89C1-4CA6-B6A3-3906FDEA8C34}" destId="{B200F65B-D0DF-4F24-8392-3C3C5C074E93}" srcOrd="3" destOrd="0" presId="urn:microsoft.com/office/officeart/2005/8/layout/cycle6"/>
    <dgm:cxn modelId="{3976C0D5-3BBB-4BD8-A84C-6A3A72FCA676}" type="presParOf" srcId="{04C0D40E-89C1-4CA6-B6A3-3906FDEA8C34}" destId="{9436F74B-75E3-493F-90A9-BC98315DE38C}" srcOrd="4" destOrd="0" presId="urn:microsoft.com/office/officeart/2005/8/layout/cycle6"/>
    <dgm:cxn modelId="{26B0271F-A72B-4357-A8D0-227E83D44E27}" type="presParOf" srcId="{04C0D40E-89C1-4CA6-B6A3-3906FDEA8C34}" destId="{21C7F297-4FF6-4177-81A1-969BFFDD5365}" srcOrd="5" destOrd="0" presId="urn:microsoft.com/office/officeart/2005/8/layout/cycle6"/>
    <dgm:cxn modelId="{23D66F57-1D1F-40E6-BE46-E16BFAA7FA57}" type="presParOf" srcId="{04C0D40E-89C1-4CA6-B6A3-3906FDEA8C34}" destId="{6113A458-3736-4BBB-BA93-990D5C8542BF}" srcOrd="6" destOrd="0" presId="urn:microsoft.com/office/officeart/2005/8/layout/cycle6"/>
    <dgm:cxn modelId="{21E5152A-7135-4BE6-8A19-B1C443C50ABA}" type="presParOf" srcId="{04C0D40E-89C1-4CA6-B6A3-3906FDEA8C34}" destId="{8FA99AF1-18C1-47A2-A2DF-DCE3824D02A4}" srcOrd="7" destOrd="0" presId="urn:microsoft.com/office/officeart/2005/8/layout/cycle6"/>
    <dgm:cxn modelId="{66F68D27-D3F7-4715-90EE-5C4881AC2D4B}" type="presParOf" srcId="{04C0D40E-89C1-4CA6-B6A3-3906FDEA8C34}" destId="{1F56EBF7-1A7A-4809-8E1E-4904C507E541}" srcOrd="8" destOrd="0" presId="urn:microsoft.com/office/officeart/2005/8/layout/cycle6"/>
    <dgm:cxn modelId="{E3766D03-3002-4D5E-8C66-3F62B033782F}" type="presParOf" srcId="{04C0D40E-89C1-4CA6-B6A3-3906FDEA8C34}" destId="{DC804271-EF98-480C-BF5E-B80AF8447A02}" srcOrd="9" destOrd="0" presId="urn:microsoft.com/office/officeart/2005/8/layout/cycle6"/>
    <dgm:cxn modelId="{1A171007-A10B-40B8-9CD5-58B407A46716}" type="presParOf" srcId="{04C0D40E-89C1-4CA6-B6A3-3906FDEA8C34}" destId="{55B488F6-F370-4493-B29A-BECF17D86A64}" srcOrd="10" destOrd="0" presId="urn:microsoft.com/office/officeart/2005/8/layout/cycle6"/>
    <dgm:cxn modelId="{BE3C2159-278E-4D60-BE2A-F4DADC5EC231}" type="presParOf" srcId="{04C0D40E-89C1-4CA6-B6A3-3906FDEA8C34}" destId="{0C80C1F4-606F-4772-9F55-F1A2F78B06D6}" srcOrd="11" destOrd="0" presId="urn:microsoft.com/office/officeart/2005/8/layout/cycle6"/>
    <dgm:cxn modelId="{4B0FD36C-3368-4EE0-B1E7-5489EA85ADC6}" type="presParOf" srcId="{04C0D40E-89C1-4CA6-B6A3-3906FDEA8C34}" destId="{052A1F97-0267-4328-928D-FFE4CB8A7FE3}" srcOrd="12" destOrd="0" presId="urn:microsoft.com/office/officeart/2005/8/layout/cycle6"/>
    <dgm:cxn modelId="{347304FA-0A59-4859-819E-7355FA410771}" type="presParOf" srcId="{04C0D40E-89C1-4CA6-B6A3-3906FDEA8C34}" destId="{04ED9B5C-56C4-4735-A134-36B06CC669E3}" srcOrd="13" destOrd="0" presId="urn:microsoft.com/office/officeart/2005/8/layout/cycle6"/>
    <dgm:cxn modelId="{A9BDFD5F-D45A-45EF-AFA2-CF80D523F5D9}" type="presParOf" srcId="{04C0D40E-89C1-4CA6-B6A3-3906FDEA8C34}" destId="{BF5B0CBD-AD56-488D-A55F-B1AE5DC5B5D6}" srcOrd="14" destOrd="0" presId="urn:microsoft.com/office/officeart/2005/8/layout/cycle6"/>
    <dgm:cxn modelId="{C14BE962-0468-43CC-82B4-9F2173EAE73A}" type="presParOf" srcId="{04C0D40E-89C1-4CA6-B6A3-3906FDEA8C34}" destId="{707C8F19-C030-4AE8-893E-EF87D94EA4F1}" srcOrd="15" destOrd="0" presId="urn:microsoft.com/office/officeart/2005/8/layout/cycle6"/>
    <dgm:cxn modelId="{4ECDB3A1-5291-4876-B56C-C834A69385CD}" type="presParOf" srcId="{04C0D40E-89C1-4CA6-B6A3-3906FDEA8C34}" destId="{589BC7BB-99F6-4516-9AA7-9A8642370D2D}" srcOrd="16" destOrd="0" presId="urn:microsoft.com/office/officeart/2005/8/layout/cycle6"/>
    <dgm:cxn modelId="{1B73A842-8228-42B3-BD40-0DD3E10B6B8B}" type="presParOf" srcId="{04C0D40E-89C1-4CA6-B6A3-3906FDEA8C34}" destId="{17CE149E-DECC-4BD0-8F2E-47C73255A1DE}" srcOrd="17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FF98180-5253-4DC1-A10B-25BE083D0847}" type="doc">
      <dgm:prSet loTypeId="urn:microsoft.com/office/officeart/2005/8/layout/radial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E53800CB-2CEB-4238-B5EB-3384E6F5B38F}">
      <dgm:prSet phldrT="[Texte]" custT="1"/>
      <dgm:spPr>
        <a:solidFill>
          <a:srgbClr val="008C50"/>
        </a:solidFill>
        <a:ln>
          <a:solidFill>
            <a:srgbClr val="008C50"/>
          </a:solidFill>
        </a:ln>
      </dgm:spPr>
      <dgm:t>
        <a:bodyPr/>
        <a:lstStyle/>
        <a:p>
          <a:r>
            <a:rPr lang="fr-FR" sz="4400" dirty="0">
              <a:solidFill>
                <a:schemeClr val="bg1"/>
              </a:solidFill>
            </a:rPr>
            <a:t>ICLS</a:t>
          </a:r>
        </a:p>
      </dgm:t>
    </dgm:pt>
    <dgm:pt modelId="{411D8436-080A-4CD2-BD88-4122FB1B3679}" type="parTrans" cxnId="{3087F9E6-22FB-4753-B55F-AD1F0096F86D}">
      <dgm:prSet/>
      <dgm:spPr/>
      <dgm:t>
        <a:bodyPr/>
        <a:lstStyle/>
        <a:p>
          <a:endParaRPr lang="fr-FR"/>
        </a:p>
      </dgm:t>
    </dgm:pt>
    <dgm:pt modelId="{DC891DE2-AED8-46E3-B6AE-E48181FA2F89}" type="sibTrans" cxnId="{3087F9E6-22FB-4753-B55F-AD1F0096F86D}">
      <dgm:prSet/>
      <dgm:spPr/>
      <dgm:t>
        <a:bodyPr/>
        <a:lstStyle/>
        <a:p>
          <a:endParaRPr lang="fr-FR"/>
        </a:p>
      </dgm:t>
    </dgm:pt>
    <dgm:pt modelId="{FF77C664-D99C-489D-B0E4-6DADD60DBF23}">
      <dgm:prSet phldrT="[Texte]" custT="1"/>
      <dgm:spPr>
        <a:solidFill>
          <a:srgbClr val="008C50"/>
        </a:solidFill>
        <a:ln>
          <a:solidFill>
            <a:srgbClr val="008C50"/>
          </a:solidFill>
        </a:ln>
      </dgm:spPr>
      <dgm:t>
        <a:bodyPr/>
        <a:lstStyle/>
        <a:p>
          <a:r>
            <a:rPr lang="fr-FR" sz="1600" dirty="0">
              <a:solidFill>
                <a:schemeClr val="bg1"/>
              </a:solidFill>
            </a:rPr>
            <a:t>Le patient et son entourage</a:t>
          </a:r>
        </a:p>
      </dgm:t>
    </dgm:pt>
    <dgm:pt modelId="{D4910B82-D7F2-4235-B63B-60C954F13812}" type="parTrans" cxnId="{D60236FB-DC07-4171-9321-3BEBC3DC2DB1}">
      <dgm:prSet custT="1"/>
      <dgm:spPr>
        <a:solidFill>
          <a:srgbClr val="008C50"/>
        </a:solidFill>
        <a:ln>
          <a:solidFill>
            <a:srgbClr val="008C50"/>
          </a:solidFill>
        </a:ln>
      </dgm:spPr>
      <dgm:t>
        <a:bodyPr/>
        <a:lstStyle/>
        <a:p>
          <a:endParaRPr lang="fr-FR" sz="300">
            <a:solidFill>
              <a:schemeClr val="bg1"/>
            </a:solidFill>
          </a:endParaRPr>
        </a:p>
      </dgm:t>
    </dgm:pt>
    <dgm:pt modelId="{05E9024E-74E5-4FE3-AB63-B48C18BAE1FC}" type="sibTrans" cxnId="{D60236FB-DC07-4171-9321-3BEBC3DC2DB1}">
      <dgm:prSet/>
      <dgm:spPr/>
      <dgm:t>
        <a:bodyPr/>
        <a:lstStyle/>
        <a:p>
          <a:endParaRPr lang="fr-FR"/>
        </a:p>
      </dgm:t>
    </dgm:pt>
    <dgm:pt modelId="{B2BE526E-13BE-4F88-9458-5CC87C322E17}">
      <dgm:prSet phldrT="[Texte]" custT="1"/>
      <dgm:spPr>
        <a:solidFill>
          <a:srgbClr val="008C50"/>
        </a:solidFill>
        <a:ln>
          <a:solidFill>
            <a:srgbClr val="008C50"/>
          </a:solidFill>
        </a:ln>
      </dgm:spPr>
      <dgm:t>
        <a:bodyPr/>
        <a:lstStyle/>
        <a:p>
          <a:r>
            <a:rPr lang="fr-FR" sz="1600">
              <a:solidFill>
                <a:schemeClr val="bg1"/>
              </a:solidFill>
            </a:rPr>
            <a:t>Les cadres </a:t>
          </a:r>
          <a:r>
            <a:rPr lang="fr-FR" sz="1600" dirty="0">
              <a:solidFill>
                <a:schemeClr val="bg1"/>
              </a:solidFill>
            </a:rPr>
            <a:t>de proximité</a:t>
          </a:r>
        </a:p>
      </dgm:t>
    </dgm:pt>
    <dgm:pt modelId="{F0084F7A-8028-443E-A821-ED5829CED8E3}" type="parTrans" cxnId="{1D581D07-3E5E-4B13-A27B-8EB7030F81A9}">
      <dgm:prSet custT="1"/>
      <dgm:spPr>
        <a:solidFill>
          <a:srgbClr val="008C50"/>
        </a:solidFill>
        <a:ln>
          <a:solidFill>
            <a:srgbClr val="008C50"/>
          </a:solidFill>
        </a:ln>
      </dgm:spPr>
      <dgm:t>
        <a:bodyPr/>
        <a:lstStyle/>
        <a:p>
          <a:endParaRPr lang="fr-FR" sz="300">
            <a:solidFill>
              <a:schemeClr val="bg1"/>
            </a:solidFill>
          </a:endParaRPr>
        </a:p>
      </dgm:t>
    </dgm:pt>
    <dgm:pt modelId="{91BC2A35-5A12-4BA9-8C80-83E708296C09}" type="sibTrans" cxnId="{1D581D07-3E5E-4B13-A27B-8EB7030F81A9}">
      <dgm:prSet/>
      <dgm:spPr/>
      <dgm:t>
        <a:bodyPr/>
        <a:lstStyle/>
        <a:p>
          <a:endParaRPr lang="fr-FR"/>
        </a:p>
      </dgm:t>
    </dgm:pt>
    <dgm:pt modelId="{63701B97-94A2-4C45-9D1D-31163E5170E8}">
      <dgm:prSet phldrT="[Texte]" custT="1"/>
      <dgm:spPr>
        <a:solidFill>
          <a:srgbClr val="008C50"/>
        </a:solidFill>
        <a:ln>
          <a:solidFill>
            <a:srgbClr val="008C50"/>
          </a:solidFill>
        </a:ln>
      </dgm:spPr>
      <dgm:t>
        <a:bodyPr/>
        <a:lstStyle/>
        <a:p>
          <a:r>
            <a:rPr lang="fr-FR" sz="1600" dirty="0">
              <a:solidFill>
                <a:schemeClr val="bg1"/>
              </a:solidFill>
            </a:rPr>
            <a:t>La direction</a:t>
          </a:r>
        </a:p>
      </dgm:t>
    </dgm:pt>
    <dgm:pt modelId="{B558BF16-A118-4770-9AFD-11887142224E}" type="parTrans" cxnId="{EA82E642-5D79-42B7-8390-0CDE2469F0EB}">
      <dgm:prSet custT="1"/>
      <dgm:spPr>
        <a:solidFill>
          <a:srgbClr val="008C50"/>
        </a:solidFill>
        <a:ln>
          <a:solidFill>
            <a:srgbClr val="008C50"/>
          </a:solidFill>
        </a:ln>
      </dgm:spPr>
      <dgm:t>
        <a:bodyPr/>
        <a:lstStyle/>
        <a:p>
          <a:endParaRPr lang="fr-FR" sz="300">
            <a:solidFill>
              <a:schemeClr val="bg1"/>
            </a:solidFill>
          </a:endParaRPr>
        </a:p>
      </dgm:t>
    </dgm:pt>
    <dgm:pt modelId="{FAC33D17-30CC-4BF0-AFA0-CFD3CC7788C7}" type="sibTrans" cxnId="{EA82E642-5D79-42B7-8390-0CDE2469F0EB}">
      <dgm:prSet/>
      <dgm:spPr/>
      <dgm:t>
        <a:bodyPr/>
        <a:lstStyle/>
        <a:p>
          <a:endParaRPr lang="fr-FR"/>
        </a:p>
      </dgm:t>
    </dgm:pt>
    <dgm:pt modelId="{A3129D6B-178E-4C2A-A2A8-4C17A4D76194}">
      <dgm:prSet phldrT="[Texte]" custT="1"/>
      <dgm:spPr>
        <a:solidFill>
          <a:srgbClr val="008C50"/>
        </a:solidFill>
        <a:ln>
          <a:solidFill>
            <a:srgbClr val="008C50"/>
          </a:solidFill>
        </a:ln>
      </dgm:spPr>
      <dgm:t>
        <a:bodyPr/>
        <a:lstStyle/>
        <a:p>
          <a:r>
            <a:rPr lang="fr-FR" sz="1600" dirty="0">
              <a:solidFill>
                <a:schemeClr val="bg1"/>
              </a:solidFill>
            </a:rPr>
            <a:t>Les équipes de soins</a:t>
          </a:r>
        </a:p>
      </dgm:t>
    </dgm:pt>
    <dgm:pt modelId="{AA737042-9AD0-4686-AB9F-10CCFE2832CE}" type="parTrans" cxnId="{7A21555E-97A8-4E56-94A0-92DF2859F482}">
      <dgm:prSet custT="1"/>
      <dgm:spPr>
        <a:solidFill>
          <a:srgbClr val="008C50"/>
        </a:solidFill>
        <a:ln>
          <a:solidFill>
            <a:srgbClr val="008C50"/>
          </a:solidFill>
        </a:ln>
      </dgm:spPr>
      <dgm:t>
        <a:bodyPr/>
        <a:lstStyle/>
        <a:p>
          <a:endParaRPr lang="fr-FR" sz="300">
            <a:solidFill>
              <a:schemeClr val="bg1"/>
            </a:solidFill>
          </a:endParaRPr>
        </a:p>
      </dgm:t>
    </dgm:pt>
    <dgm:pt modelId="{1132A43B-DA77-4F2C-A20F-CB99EF39448C}" type="sibTrans" cxnId="{7A21555E-97A8-4E56-94A0-92DF2859F482}">
      <dgm:prSet/>
      <dgm:spPr/>
      <dgm:t>
        <a:bodyPr/>
        <a:lstStyle/>
        <a:p>
          <a:endParaRPr lang="fr-FR"/>
        </a:p>
      </dgm:t>
    </dgm:pt>
    <dgm:pt modelId="{38C7F865-8E51-41D6-8291-D641CB57B1BF}">
      <dgm:prSet custT="1"/>
      <dgm:spPr>
        <a:solidFill>
          <a:srgbClr val="008C50"/>
        </a:solidFill>
        <a:ln>
          <a:solidFill>
            <a:srgbClr val="008C50"/>
          </a:solidFill>
        </a:ln>
      </dgm:spPr>
      <dgm:t>
        <a:bodyPr/>
        <a:lstStyle/>
        <a:p>
          <a:r>
            <a:rPr lang="fr-FR" sz="1600" dirty="0">
              <a:solidFill>
                <a:schemeClr val="bg1"/>
              </a:solidFill>
            </a:rPr>
            <a:t>Equipe </a:t>
          </a:r>
          <a:r>
            <a:rPr lang="fr-FR" sz="1600" dirty="0" err="1">
              <a:solidFill>
                <a:schemeClr val="bg1"/>
              </a:solidFill>
            </a:rPr>
            <a:t>inter-disciplinaire</a:t>
          </a:r>
          <a:endParaRPr lang="fr-FR" sz="1600" dirty="0">
            <a:solidFill>
              <a:schemeClr val="bg1"/>
            </a:solidFill>
          </a:endParaRPr>
        </a:p>
      </dgm:t>
    </dgm:pt>
    <dgm:pt modelId="{EA9E81A8-6DFE-4426-BA92-F2C3B9822728}" type="parTrans" cxnId="{4C1765B5-6FCB-4B24-8BE1-88F9C64471CC}">
      <dgm:prSet custT="1"/>
      <dgm:spPr>
        <a:solidFill>
          <a:srgbClr val="008C50"/>
        </a:solidFill>
        <a:ln>
          <a:solidFill>
            <a:srgbClr val="008C50"/>
          </a:solidFill>
        </a:ln>
      </dgm:spPr>
      <dgm:t>
        <a:bodyPr/>
        <a:lstStyle/>
        <a:p>
          <a:endParaRPr lang="fr-FR" sz="300">
            <a:solidFill>
              <a:schemeClr val="bg1"/>
            </a:solidFill>
          </a:endParaRPr>
        </a:p>
      </dgm:t>
    </dgm:pt>
    <dgm:pt modelId="{A9A7FA91-414C-41BC-A7A6-DF3EB8A4CD71}" type="sibTrans" cxnId="{4C1765B5-6FCB-4B24-8BE1-88F9C64471CC}">
      <dgm:prSet/>
      <dgm:spPr/>
      <dgm:t>
        <a:bodyPr/>
        <a:lstStyle/>
        <a:p>
          <a:endParaRPr lang="fr-FR"/>
        </a:p>
      </dgm:t>
    </dgm:pt>
    <dgm:pt modelId="{C8112EFE-46EB-4035-8AB6-B870E1083B8C}" type="pres">
      <dgm:prSet presAssocID="{9FF98180-5253-4DC1-A10B-25BE083D0847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89B28DF0-93E1-4BE3-AA79-6CF3FD0B5EC6}" type="pres">
      <dgm:prSet presAssocID="{E53800CB-2CEB-4238-B5EB-3384E6F5B38F}" presName="centerShape" presStyleLbl="node0" presStyleIdx="0" presStyleCnt="1"/>
      <dgm:spPr/>
    </dgm:pt>
    <dgm:pt modelId="{8A2D5863-7BA5-4B8A-BAD3-AC017A2622D5}" type="pres">
      <dgm:prSet presAssocID="{D4910B82-D7F2-4235-B63B-60C954F13812}" presName="Name9" presStyleLbl="parChTrans1D2" presStyleIdx="0" presStyleCnt="5"/>
      <dgm:spPr/>
    </dgm:pt>
    <dgm:pt modelId="{A835EC5F-8F75-4C5E-B157-586FD101FC54}" type="pres">
      <dgm:prSet presAssocID="{D4910B82-D7F2-4235-B63B-60C954F13812}" presName="connTx" presStyleLbl="parChTrans1D2" presStyleIdx="0" presStyleCnt="5"/>
      <dgm:spPr/>
    </dgm:pt>
    <dgm:pt modelId="{81BF0ED6-6145-4EF4-9A06-8F1F7838F64A}" type="pres">
      <dgm:prSet presAssocID="{FF77C664-D99C-489D-B0E4-6DADD60DBF23}" presName="node" presStyleLbl="node1" presStyleIdx="0" presStyleCnt="5">
        <dgm:presLayoutVars>
          <dgm:bulletEnabled val="1"/>
        </dgm:presLayoutVars>
      </dgm:prSet>
      <dgm:spPr/>
    </dgm:pt>
    <dgm:pt modelId="{D36E4A94-85E2-4083-B49E-99482ECAC830}" type="pres">
      <dgm:prSet presAssocID="{EA9E81A8-6DFE-4426-BA92-F2C3B9822728}" presName="Name9" presStyleLbl="parChTrans1D2" presStyleIdx="1" presStyleCnt="5"/>
      <dgm:spPr/>
    </dgm:pt>
    <dgm:pt modelId="{4253171C-F30A-4B1A-BE3C-DDFB3478553C}" type="pres">
      <dgm:prSet presAssocID="{EA9E81A8-6DFE-4426-BA92-F2C3B9822728}" presName="connTx" presStyleLbl="parChTrans1D2" presStyleIdx="1" presStyleCnt="5"/>
      <dgm:spPr/>
    </dgm:pt>
    <dgm:pt modelId="{40200410-BA18-4266-9B71-2AD97A990674}" type="pres">
      <dgm:prSet presAssocID="{38C7F865-8E51-41D6-8291-D641CB57B1BF}" presName="node" presStyleLbl="node1" presStyleIdx="1" presStyleCnt="5">
        <dgm:presLayoutVars>
          <dgm:bulletEnabled val="1"/>
        </dgm:presLayoutVars>
      </dgm:prSet>
      <dgm:spPr/>
    </dgm:pt>
    <dgm:pt modelId="{F929C43F-5BFC-4282-BE21-1BB424F2998A}" type="pres">
      <dgm:prSet presAssocID="{F0084F7A-8028-443E-A821-ED5829CED8E3}" presName="Name9" presStyleLbl="parChTrans1D2" presStyleIdx="2" presStyleCnt="5"/>
      <dgm:spPr/>
    </dgm:pt>
    <dgm:pt modelId="{31C89F82-C0DF-4C83-A6EB-E9161FC40749}" type="pres">
      <dgm:prSet presAssocID="{F0084F7A-8028-443E-A821-ED5829CED8E3}" presName="connTx" presStyleLbl="parChTrans1D2" presStyleIdx="2" presStyleCnt="5"/>
      <dgm:spPr/>
    </dgm:pt>
    <dgm:pt modelId="{F989A6C5-86E4-4553-9D38-01EBA92F10F2}" type="pres">
      <dgm:prSet presAssocID="{B2BE526E-13BE-4F88-9458-5CC87C322E17}" presName="node" presStyleLbl="node1" presStyleIdx="2" presStyleCnt="5">
        <dgm:presLayoutVars>
          <dgm:bulletEnabled val="1"/>
        </dgm:presLayoutVars>
      </dgm:prSet>
      <dgm:spPr/>
    </dgm:pt>
    <dgm:pt modelId="{E39CD1E5-5741-4D38-A0A8-08F669020863}" type="pres">
      <dgm:prSet presAssocID="{B558BF16-A118-4770-9AFD-11887142224E}" presName="Name9" presStyleLbl="parChTrans1D2" presStyleIdx="3" presStyleCnt="5"/>
      <dgm:spPr/>
    </dgm:pt>
    <dgm:pt modelId="{BE67DFE3-A9D7-4895-AA49-C32833C177B6}" type="pres">
      <dgm:prSet presAssocID="{B558BF16-A118-4770-9AFD-11887142224E}" presName="connTx" presStyleLbl="parChTrans1D2" presStyleIdx="3" presStyleCnt="5"/>
      <dgm:spPr/>
    </dgm:pt>
    <dgm:pt modelId="{8C085841-51D0-4975-BEAE-9C46342C65A1}" type="pres">
      <dgm:prSet presAssocID="{63701B97-94A2-4C45-9D1D-31163E5170E8}" presName="node" presStyleLbl="node1" presStyleIdx="3" presStyleCnt="5">
        <dgm:presLayoutVars>
          <dgm:bulletEnabled val="1"/>
        </dgm:presLayoutVars>
      </dgm:prSet>
      <dgm:spPr/>
    </dgm:pt>
    <dgm:pt modelId="{0BAF7B99-F29E-4C3B-B39D-180A360CAAE6}" type="pres">
      <dgm:prSet presAssocID="{AA737042-9AD0-4686-AB9F-10CCFE2832CE}" presName="Name9" presStyleLbl="parChTrans1D2" presStyleIdx="4" presStyleCnt="5"/>
      <dgm:spPr/>
    </dgm:pt>
    <dgm:pt modelId="{9436E1ED-F783-49D3-817B-23AE1FF85255}" type="pres">
      <dgm:prSet presAssocID="{AA737042-9AD0-4686-AB9F-10CCFE2832CE}" presName="connTx" presStyleLbl="parChTrans1D2" presStyleIdx="4" presStyleCnt="5"/>
      <dgm:spPr/>
    </dgm:pt>
    <dgm:pt modelId="{274CBE9D-F959-4CBB-AE88-9EB68015009A}" type="pres">
      <dgm:prSet presAssocID="{A3129D6B-178E-4C2A-A2A8-4C17A4D76194}" presName="node" presStyleLbl="node1" presStyleIdx="4" presStyleCnt="5">
        <dgm:presLayoutVars>
          <dgm:bulletEnabled val="1"/>
        </dgm:presLayoutVars>
      </dgm:prSet>
      <dgm:spPr/>
    </dgm:pt>
  </dgm:ptLst>
  <dgm:cxnLst>
    <dgm:cxn modelId="{1D581D07-3E5E-4B13-A27B-8EB7030F81A9}" srcId="{E53800CB-2CEB-4238-B5EB-3384E6F5B38F}" destId="{B2BE526E-13BE-4F88-9458-5CC87C322E17}" srcOrd="2" destOrd="0" parTransId="{F0084F7A-8028-443E-A821-ED5829CED8E3}" sibTransId="{91BC2A35-5A12-4BA9-8C80-83E708296C09}"/>
    <dgm:cxn modelId="{8944F11D-199E-401F-B331-13640BCEC46C}" type="presOf" srcId="{D4910B82-D7F2-4235-B63B-60C954F13812}" destId="{8A2D5863-7BA5-4B8A-BAD3-AC017A2622D5}" srcOrd="0" destOrd="0" presId="urn:microsoft.com/office/officeart/2005/8/layout/radial1"/>
    <dgm:cxn modelId="{36932C27-0E9E-4B19-AAAD-0F3A41AD051A}" type="presOf" srcId="{A3129D6B-178E-4C2A-A2A8-4C17A4D76194}" destId="{274CBE9D-F959-4CBB-AE88-9EB68015009A}" srcOrd="0" destOrd="0" presId="urn:microsoft.com/office/officeart/2005/8/layout/radial1"/>
    <dgm:cxn modelId="{CDBD9D30-9706-40E5-AF1D-CBAA679FCC89}" type="presOf" srcId="{FF77C664-D99C-489D-B0E4-6DADD60DBF23}" destId="{81BF0ED6-6145-4EF4-9A06-8F1F7838F64A}" srcOrd="0" destOrd="0" presId="urn:microsoft.com/office/officeart/2005/8/layout/radial1"/>
    <dgm:cxn modelId="{4C2E3A3E-588E-43DA-879E-46437C759FA5}" type="presOf" srcId="{AA737042-9AD0-4686-AB9F-10CCFE2832CE}" destId="{0BAF7B99-F29E-4C3B-B39D-180A360CAAE6}" srcOrd="0" destOrd="0" presId="urn:microsoft.com/office/officeart/2005/8/layout/radial1"/>
    <dgm:cxn modelId="{7A21555E-97A8-4E56-94A0-92DF2859F482}" srcId="{E53800CB-2CEB-4238-B5EB-3384E6F5B38F}" destId="{A3129D6B-178E-4C2A-A2A8-4C17A4D76194}" srcOrd="4" destOrd="0" parTransId="{AA737042-9AD0-4686-AB9F-10CCFE2832CE}" sibTransId="{1132A43B-DA77-4F2C-A20F-CB99EF39448C}"/>
    <dgm:cxn modelId="{EA82E642-5D79-42B7-8390-0CDE2469F0EB}" srcId="{E53800CB-2CEB-4238-B5EB-3384E6F5B38F}" destId="{63701B97-94A2-4C45-9D1D-31163E5170E8}" srcOrd="3" destOrd="0" parTransId="{B558BF16-A118-4770-9AFD-11887142224E}" sibTransId="{FAC33D17-30CC-4BF0-AFA0-CFD3CC7788C7}"/>
    <dgm:cxn modelId="{BA382546-9A16-4D83-AA92-065D0D2808CF}" type="presOf" srcId="{E53800CB-2CEB-4238-B5EB-3384E6F5B38F}" destId="{89B28DF0-93E1-4BE3-AA79-6CF3FD0B5EC6}" srcOrd="0" destOrd="0" presId="urn:microsoft.com/office/officeart/2005/8/layout/radial1"/>
    <dgm:cxn modelId="{2409BE6E-D0D6-4C33-97CF-6146E625D2E0}" type="presOf" srcId="{B558BF16-A118-4770-9AFD-11887142224E}" destId="{E39CD1E5-5741-4D38-A0A8-08F669020863}" srcOrd="0" destOrd="0" presId="urn:microsoft.com/office/officeart/2005/8/layout/radial1"/>
    <dgm:cxn modelId="{6BF3CB72-6AEF-4A0E-8AB2-F3015E56DA0E}" type="presOf" srcId="{B558BF16-A118-4770-9AFD-11887142224E}" destId="{BE67DFE3-A9D7-4895-AA49-C32833C177B6}" srcOrd="1" destOrd="0" presId="urn:microsoft.com/office/officeart/2005/8/layout/radial1"/>
    <dgm:cxn modelId="{018E147B-CEC9-4F67-9590-A52D88EA962B}" type="presOf" srcId="{AA737042-9AD0-4686-AB9F-10CCFE2832CE}" destId="{9436E1ED-F783-49D3-817B-23AE1FF85255}" srcOrd="1" destOrd="0" presId="urn:microsoft.com/office/officeart/2005/8/layout/radial1"/>
    <dgm:cxn modelId="{5A06A782-1575-4B46-B766-8745EF29E826}" type="presOf" srcId="{F0084F7A-8028-443E-A821-ED5829CED8E3}" destId="{F929C43F-5BFC-4282-BE21-1BB424F2998A}" srcOrd="0" destOrd="0" presId="urn:microsoft.com/office/officeart/2005/8/layout/radial1"/>
    <dgm:cxn modelId="{69202D9D-C4F3-4877-9216-A552BD837735}" type="presOf" srcId="{EA9E81A8-6DFE-4426-BA92-F2C3B9822728}" destId="{D36E4A94-85E2-4083-B49E-99482ECAC830}" srcOrd="0" destOrd="0" presId="urn:microsoft.com/office/officeart/2005/8/layout/radial1"/>
    <dgm:cxn modelId="{4C1765B5-6FCB-4B24-8BE1-88F9C64471CC}" srcId="{E53800CB-2CEB-4238-B5EB-3384E6F5B38F}" destId="{38C7F865-8E51-41D6-8291-D641CB57B1BF}" srcOrd="1" destOrd="0" parTransId="{EA9E81A8-6DFE-4426-BA92-F2C3B9822728}" sibTransId="{A9A7FA91-414C-41BC-A7A6-DF3EB8A4CD71}"/>
    <dgm:cxn modelId="{237052C9-EDC0-4D42-B3FF-C7EEC370B58B}" type="presOf" srcId="{B2BE526E-13BE-4F88-9458-5CC87C322E17}" destId="{F989A6C5-86E4-4553-9D38-01EBA92F10F2}" srcOrd="0" destOrd="0" presId="urn:microsoft.com/office/officeart/2005/8/layout/radial1"/>
    <dgm:cxn modelId="{1D241CCE-7C4E-458C-B1FF-7D10EBD30FE4}" type="presOf" srcId="{D4910B82-D7F2-4235-B63B-60C954F13812}" destId="{A835EC5F-8F75-4C5E-B157-586FD101FC54}" srcOrd="1" destOrd="0" presId="urn:microsoft.com/office/officeart/2005/8/layout/radial1"/>
    <dgm:cxn modelId="{0DFB02D1-9743-4CCF-8649-1ED0FEA2EFC7}" type="presOf" srcId="{EA9E81A8-6DFE-4426-BA92-F2C3B9822728}" destId="{4253171C-F30A-4B1A-BE3C-DDFB3478553C}" srcOrd="1" destOrd="0" presId="urn:microsoft.com/office/officeart/2005/8/layout/radial1"/>
    <dgm:cxn modelId="{A9671DE2-B9A3-4B82-9C3A-5D36902912F8}" type="presOf" srcId="{38C7F865-8E51-41D6-8291-D641CB57B1BF}" destId="{40200410-BA18-4266-9B71-2AD97A990674}" srcOrd="0" destOrd="0" presId="urn:microsoft.com/office/officeart/2005/8/layout/radial1"/>
    <dgm:cxn modelId="{3087F9E6-22FB-4753-B55F-AD1F0096F86D}" srcId="{9FF98180-5253-4DC1-A10B-25BE083D0847}" destId="{E53800CB-2CEB-4238-B5EB-3384E6F5B38F}" srcOrd="0" destOrd="0" parTransId="{411D8436-080A-4CD2-BD88-4122FB1B3679}" sibTransId="{DC891DE2-AED8-46E3-B6AE-E48181FA2F89}"/>
    <dgm:cxn modelId="{68B7EEEE-2D86-41F1-B501-2F84A8B9C7A0}" type="presOf" srcId="{F0084F7A-8028-443E-A821-ED5829CED8E3}" destId="{31C89F82-C0DF-4C83-A6EB-E9161FC40749}" srcOrd="1" destOrd="0" presId="urn:microsoft.com/office/officeart/2005/8/layout/radial1"/>
    <dgm:cxn modelId="{D60236FB-DC07-4171-9321-3BEBC3DC2DB1}" srcId="{E53800CB-2CEB-4238-B5EB-3384E6F5B38F}" destId="{FF77C664-D99C-489D-B0E4-6DADD60DBF23}" srcOrd="0" destOrd="0" parTransId="{D4910B82-D7F2-4235-B63B-60C954F13812}" sibTransId="{05E9024E-74E5-4FE3-AB63-B48C18BAE1FC}"/>
    <dgm:cxn modelId="{FEB50AFC-E882-4730-815A-767AF2D4E56E}" type="presOf" srcId="{63701B97-94A2-4C45-9D1D-31163E5170E8}" destId="{8C085841-51D0-4975-BEAE-9C46342C65A1}" srcOrd="0" destOrd="0" presId="urn:microsoft.com/office/officeart/2005/8/layout/radial1"/>
    <dgm:cxn modelId="{0C2B89FF-2E2D-44DC-8D48-C969E89B4DDD}" type="presOf" srcId="{9FF98180-5253-4DC1-A10B-25BE083D0847}" destId="{C8112EFE-46EB-4035-8AB6-B870E1083B8C}" srcOrd="0" destOrd="0" presId="urn:microsoft.com/office/officeart/2005/8/layout/radial1"/>
    <dgm:cxn modelId="{2A54A87A-71BC-4BCD-888F-A0A86C7430A3}" type="presParOf" srcId="{C8112EFE-46EB-4035-8AB6-B870E1083B8C}" destId="{89B28DF0-93E1-4BE3-AA79-6CF3FD0B5EC6}" srcOrd="0" destOrd="0" presId="urn:microsoft.com/office/officeart/2005/8/layout/radial1"/>
    <dgm:cxn modelId="{4B07EBA7-0EB4-4143-B6AC-64E155B7079B}" type="presParOf" srcId="{C8112EFE-46EB-4035-8AB6-B870E1083B8C}" destId="{8A2D5863-7BA5-4B8A-BAD3-AC017A2622D5}" srcOrd="1" destOrd="0" presId="urn:microsoft.com/office/officeart/2005/8/layout/radial1"/>
    <dgm:cxn modelId="{191E7BD1-6068-4650-8594-ABD2F53D7077}" type="presParOf" srcId="{8A2D5863-7BA5-4B8A-BAD3-AC017A2622D5}" destId="{A835EC5F-8F75-4C5E-B157-586FD101FC54}" srcOrd="0" destOrd="0" presId="urn:microsoft.com/office/officeart/2005/8/layout/radial1"/>
    <dgm:cxn modelId="{3FD1FBD1-A0D4-4FD9-B1F1-46F3469C7576}" type="presParOf" srcId="{C8112EFE-46EB-4035-8AB6-B870E1083B8C}" destId="{81BF0ED6-6145-4EF4-9A06-8F1F7838F64A}" srcOrd="2" destOrd="0" presId="urn:microsoft.com/office/officeart/2005/8/layout/radial1"/>
    <dgm:cxn modelId="{C8E7A4B3-4E2F-4779-9BC0-55205CF737BB}" type="presParOf" srcId="{C8112EFE-46EB-4035-8AB6-B870E1083B8C}" destId="{D36E4A94-85E2-4083-B49E-99482ECAC830}" srcOrd="3" destOrd="0" presId="urn:microsoft.com/office/officeart/2005/8/layout/radial1"/>
    <dgm:cxn modelId="{1CD309BF-8340-4093-A707-3285ABB65971}" type="presParOf" srcId="{D36E4A94-85E2-4083-B49E-99482ECAC830}" destId="{4253171C-F30A-4B1A-BE3C-DDFB3478553C}" srcOrd="0" destOrd="0" presId="urn:microsoft.com/office/officeart/2005/8/layout/radial1"/>
    <dgm:cxn modelId="{F34FB63C-D4CC-4960-8B6F-5E9355869565}" type="presParOf" srcId="{C8112EFE-46EB-4035-8AB6-B870E1083B8C}" destId="{40200410-BA18-4266-9B71-2AD97A990674}" srcOrd="4" destOrd="0" presId="urn:microsoft.com/office/officeart/2005/8/layout/radial1"/>
    <dgm:cxn modelId="{7286B073-68F2-44AC-8C70-8ABEFFAF6308}" type="presParOf" srcId="{C8112EFE-46EB-4035-8AB6-B870E1083B8C}" destId="{F929C43F-5BFC-4282-BE21-1BB424F2998A}" srcOrd="5" destOrd="0" presId="urn:microsoft.com/office/officeart/2005/8/layout/radial1"/>
    <dgm:cxn modelId="{3C6132E3-3030-45A5-B7E1-BB7D4CE8B8B3}" type="presParOf" srcId="{F929C43F-5BFC-4282-BE21-1BB424F2998A}" destId="{31C89F82-C0DF-4C83-A6EB-E9161FC40749}" srcOrd="0" destOrd="0" presId="urn:microsoft.com/office/officeart/2005/8/layout/radial1"/>
    <dgm:cxn modelId="{19FCBCC4-FD0A-47EF-BBD7-7B66DA3EB439}" type="presParOf" srcId="{C8112EFE-46EB-4035-8AB6-B870E1083B8C}" destId="{F989A6C5-86E4-4553-9D38-01EBA92F10F2}" srcOrd="6" destOrd="0" presId="urn:microsoft.com/office/officeart/2005/8/layout/radial1"/>
    <dgm:cxn modelId="{59FE98A4-C2F5-4B6A-ABC4-1E257C757384}" type="presParOf" srcId="{C8112EFE-46EB-4035-8AB6-B870E1083B8C}" destId="{E39CD1E5-5741-4D38-A0A8-08F669020863}" srcOrd="7" destOrd="0" presId="urn:microsoft.com/office/officeart/2005/8/layout/radial1"/>
    <dgm:cxn modelId="{ACAF6E80-19E4-41B5-BDA1-E6C27AA12E43}" type="presParOf" srcId="{E39CD1E5-5741-4D38-A0A8-08F669020863}" destId="{BE67DFE3-A9D7-4895-AA49-C32833C177B6}" srcOrd="0" destOrd="0" presId="urn:microsoft.com/office/officeart/2005/8/layout/radial1"/>
    <dgm:cxn modelId="{2A79F2C8-6059-41FE-B823-61EA48F32986}" type="presParOf" srcId="{C8112EFE-46EB-4035-8AB6-B870E1083B8C}" destId="{8C085841-51D0-4975-BEAE-9C46342C65A1}" srcOrd="8" destOrd="0" presId="urn:microsoft.com/office/officeart/2005/8/layout/radial1"/>
    <dgm:cxn modelId="{5A1FE705-D74B-4BA9-AFD0-F7FD36B5873B}" type="presParOf" srcId="{C8112EFE-46EB-4035-8AB6-B870E1083B8C}" destId="{0BAF7B99-F29E-4C3B-B39D-180A360CAAE6}" srcOrd="9" destOrd="0" presId="urn:microsoft.com/office/officeart/2005/8/layout/radial1"/>
    <dgm:cxn modelId="{5FC2DBAC-AB9D-4617-A3AC-67BB00DD0CDA}" type="presParOf" srcId="{0BAF7B99-F29E-4C3B-B39D-180A360CAAE6}" destId="{9436E1ED-F783-49D3-817B-23AE1FF85255}" srcOrd="0" destOrd="0" presId="urn:microsoft.com/office/officeart/2005/8/layout/radial1"/>
    <dgm:cxn modelId="{FBDF4FCA-7594-4F2A-A25D-0CA8053E0289}" type="presParOf" srcId="{C8112EFE-46EB-4035-8AB6-B870E1083B8C}" destId="{274CBE9D-F959-4CBB-AE88-9EB68015009A}" srcOrd="10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A430ADB-6323-42A0-B54F-E415ED870A0D}" type="doc">
      <dgm:prSet loTypeId="urn:microsoft.com/office/officeart/2009/layout/ReverseList" loCatId="relationship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fr-FR"/>
        </a:p>
      </dgm:t>
    </dgm:pt>
    <dgm:pt modelId="{A607066C-EADB-461E-A2F4-89EC7FE8DFF7}">
      <dgm:prSet phldrT="[Texte]"/>
      <dgm:spPr/>
      <dgm:t>
        <a:bodyPr/>
        <a:lstStyle/>
        <a:p>
          <a:r>
            <a:rPr lang="fr-FR" dirty="0"/>
            <a:t>SASDS </a:t>
          </a:r>
        </a:p>
        <a:p>
          <a:r>
            <a:rPr lang="fr-FR" dirty="0"/>
            <a:t>1 ICLS</a:t>
          </a:r>
        </a:p>
      </dgm:t>
    </dgm:pt>
    <dgm:pt modelId="{67A76BC1-B695-4D93-9342-5A50B2A01838}" type="parTrans" cxnId="{87D60570-B2C0-4117-BE88-CC1276F0AE69}">
      <dgm:prSet/>
      <dgm:spPr/>
      <dgm:t>
        <a:bodyPr/>
        <a:lstStyle/>
        <a:p>
          <a:endParaRPr lang="fr-FR"/>
        </a:p>
      </dgm:t>
    </dgm:pt>
    <dgm:pt modelId="{9A43809B-032F-4D01-94D7-8B1C40A610D6}" type="sibTrans" cxnId="{87D60570-B2C0-4117-BE88-CC1276F0AE69}">
      <dgm:prSet/>
      <dgm:spPr/>
      <dgm:t>
        <a:bodyPr/>
        <a:lstStyle/>
        <a:p>
          <a:endParaRPr lang="fr-FR"/>
        </a:p>
      </dgm:t>
    </dgm:pt>
    <dgm:pt modelId="{5614DA1E-55C0-49E7-9694-66643C068A7B}">
      <dgm:prSet phldrT="[Texte]"/>
      <dgm:spPr/>
      <dgm:t>
        <a:bodyPr/>
        <a:lstStyle/>
        <a:p>
          <a:r>
            <a:rPr lang="fr-FR" dirty="0"/>
            <a:t>HMS</a:t>
          </a:r>
        </a:p>
        <a:p>
          <a:r>
            <a:rPr lang="fr-FR" dirty="0"/>
            <a:t>2 ICLS</a:t>
          </a:r>
        </a:p>
      </dgm:t>
    </dgm:pt>
    <dgm:pt modelId="{7F87F40E-CE7E-41E1-8648-9B34E6BBC989}" type="parTrans" cxnId="{7C063A70-AC7C-48B6-945D-F24FFD2BAC40}">
      <dgm:prSet/>
      <dgm:spPr/>
      <dgm:t>
        <a:bodyPr/>
        <a:lstStyle/>
        <a:p>
          <a:endParaRPr lang="fr-FR"/>
        </a:p>
      </dgm:t>
    </dgm:pt>
    <dgm:pt modelId="{27868D36-A859-4AEC-876B-9B291EA5A679}" type="sibTrans" cxnId="{7C063A70-AC7C-48B6-945D-F24FFD2BAC40}">
      <dgm:prSet/>
      <dgm:spPr/>
      <dgm:t>
        <a:bodyPr/>
        <a:lstStyle/>
        <a:p>
          <a:endParaRPr lang="fr-FR"/>
        </a:p>
      </dgm:t>
    </dgm:pt>
    <dgm:pt modelId="{1EC149E6-DE7B-47ED-A826-E33B3B0FD0D4}" type="pres">
      <dgm:prSet presAssocID="{7A430ADB-6323-42A0-B54F-E415ED870A0D}" presName="Name0" presStyleCnt="0">
        <dgm:presLayoutVars>
          <dgm:chMax val="2"/>
          <dgm:chPref val="2"/>
          <dgm:animLvl val="lvl"/>
        </dgm:presLayoutVars>
      </dgm:prSet>
      <dgm:spPr/>
    </dgm:pt>
    <dgm:pt modelId="{30D0C399-B67D-45A6-A089-78964E0BBEF8}" type="pres">
      <dgm:prSet presAssocID="{7A430ADB-6323-42A0-B54F-E415ED870A0D}" presName="LeftText" presStyleLbl="revTx" presStyleIdx="0" presStyleCnt="0">
        <dgm:presLayoutVars>
          <dgm:bulletEnabled val="1"/>
        </dgm:presLayoutVars>
      </dgm:prSet>
      <dgm:spPr/>
    </dgm:pt>
    <dgm:pt modelId="{611A50E4-0750-476B-AFEE-926312AB3432}" type="pres">
      <dgm:prSet presAssocID="{7A430ADB-6323-42A0-B54F-E415ED870A0D}" presName="LeftNode" presStyleLbl="bgImgPlace1" presStyleIdx="0" presStyleCnt="2">
        <dgm:presLayoutVars>
          <dgm:chMax val="2"/>
          <dgm:chPref val="2"/>
        </dgm:presLayoutVars>
      </dgm:prSet>
      <dgm:spPr/>
    </dgm:pt>
    <dgm:pt modelId="{6D036129-BB7A-4DC3-B6EC-CE944D021962}" type="pres">
      <dgm:prSet presAssocID="{7A430ADB-6323-42A0-B54F-E415ED870A0D}" presName="RightText" presStyleLbl="revTx" presStyleIdx="0" presStyleCnt="0">
        <dgm:presLayoutVars>
          <dgm:bulletEnabled val="1"/>
        </dgm:presLayoutVars>
      </dgm:prSet>
      <dgm:spPr/>
    </dgm:pt>
    <dgm:pt modelId="{8033DDAD-569A-4E0F-B1A4-E4B90F306066}" type="pres">
      <dgm:prSet presAssocID="{7A430ADB-6323-42A0-B54F-E415ED870A0D}" presName="RightNode" presStyleLbl="bgImgPlace1" presStyleIdx="1" presStyleCnt="2">
        <dgm:presLayoutVars>
          <dgm:chMax val="0"/>
          <dgm:chPref val="0"/>
        </dgm:presLayoutVars>
      </dgm:prSet>
      <dgm:spPr/>
    </dgm:pt>
    <dgm:pt modelId="{7B5E7ED1-B576-487D-B737-F2FF7F7A1986}" type="pres">
      <dgm:prSet presAssocID="{7A430ADB-6323-42A0-B54F-E415ED870A0D}" presName="TopArrow" presStyleLbl="node1" presStyleIdx="0" presStyleCnt="2"/>
      <dgm:spPr/>
    </dgm:pt>
    <dgm:pt modelId="{F27056F6-803D-4CBB-B088-4882CFB5DCEF}" type="pres">
      <dgm:prSet presAssocID="{7A430ADB-6323-42A0-B54F-E415ED870A0D}" presName="BottomArrow" presStyleLbl="node1" presStyleIdx="1" presStyleCnt="2"/>
      <dgm:spPr/>
    </dgm:pt>
  </dgm:ptLst>
  <dgm:cxnLst>
    <dgm:cxn modelId="{B4A2A121-9F56-4A42-9DF2-A722F208DC30}" type="presOf" srcId="{5614DA1E-55C0-49E7-9694-66643C068A7B}" destId="{6D036129-BB7A-4DC3-B6EC-CE944D021962}" srcOrd="0" destOrd="0" presId="urn:microsoft.com/office/officeart/2009/layout/ReverseList"/>
    <dgm:cxn modelId="{1ADE4933-E674-408B-84A3-3ED31EB7564C}" type="presOf" srcId="{A607066C-EADB-461E-A2F4-89EC7FE8DFF7}" destId="{30D0C399-B67D-45A6-A089-78964E0BBEF8}" srcOrd="0" destOrd="0" presId="urn:microsoft.com/office/officeart/2009/layout/ReverseList"/>
    <dgm:cxn modelId="{6A379F39-4BC6-490A-AE0F-6F0B19408ED9}" type="presOf" srcId="{7A430ADB-6323-42A0-B54F-E415ED870A0D}" destId="{1EC149E6-DE7B-47ED-A826-E33B3B0FD0D4}" srcOrd="0" destOrd="0" presId="urn:microsoft.com/office/officeart/2009/layout/ReverseList"/>
    <dgm:cxn modelId="{F855DD49-F2A6-4F88-9A29-40967436EB01}" type="presOf" srcId="{5614DA1E-55C0-49E7-9694-66643C068A7B}" destId="{8033DDAD-569A-4E0F-B1A4-E4B90F306066}" srcOrd="1" destOrd="0" presId="urn:microsoft.com/office/officeart/2009/layout/ReverseList"/>
    <dgm:cxn modelId="{99EF866A-8986-4AD4-AE5F-ECB8E3E041B8}" type="presOf" srcId="{A607066C-EADB-461E-A2F4-89EC7FE8DFF7}" destId="{611A50E4-0750-476B-AFEE-926312AB3432}" srcOrd="1" destOrd="0" presId="urn:microsoft.com/office/officeart/2009/layout/ReverseList"/>
    <dgm:cxn modelId="{87D60570-B2C0-4117-BE88-CC1276F0AE69}" srcId="{7A430ADB-6323-42A0-B54F-E415ED870A0D}" destId="{A607066C-EADB-461E-A2F4-89EC7FE8DFF7}" srcOrd="0" destOrd="0" parTransId="{67A76BC1-B695-4D93-9342-5A50B2A01838}" sibTransId="{9A43809B-032F-4D01-94D7-8B1C40A610D6}"/>
    <dgm:cxn modelId="{7C063A70-AC7C-48B6-945D-F24FFD2BAC40}" srcId="{7A430ADB-6323-42A0-B54F-E415ED870A0D}" destId="{5614DA1E-55C0-49E7-9694-66643C068A7B}" srcOrd="1" destOrd="0" parTransId="{7F87F40E-CE7E-41E1-8648-9B34E6BBC989}" sibTransId="{27868D36-A859-4AEC-876B-9B291EA5A679}"/>
    <dgm:cxn modelId="{EF5E24AC-BA68-477A-9021-85C7D747DB0C}" type="presParOf" srcId="{1EC149E6-DE7B-47ED-A826-E33B3B0FD0D4}" destId="{30D0C399-B67D-45A6-A089-78964E0BBEF8}" srcOrd="0" destOrd="0" presId="urn:microsoft.com/office/officeart/2009/layout/ReverseList"/>
    <dgm:cxn modelId="{B819796C-9B1B-4A42-893D-DC3CEAD9E66C}" type="presParOf" srcId="{1EC149E6-DE7B-47ED-A826-E33B3B0FD0D4}" destId="{611A50E4-0750-476B-AFEE-926312AB3432}" srcOrd="1" destOrd="0" presId="urn:microsoft.com/office/officeart/2009/layout/ReverseList"/>
    <dgm:cxn modelId="{33636A10-AF3A-479C-83E5-7873565E4545}" type="presParOf" srcId="{1EC149E6-DE7B-47ED-A826-E33B3B0FD0D4}" destId="{6D036129-BB7A-4DC3-B6EC-CE944D021962}" srcOrd="2" destOrd="0" presId="urn:microsoft.com/office/officeart/2009/layout/ReverseList"/>
    <dgm:cxn modelId="{C4BF527C-A80A-42BD-A911-D5C2A4A30F88}" type="presParOf" srcId="{1EC149E6-DE7B-47ED-A826-E33B3B0FD0D4}" destId="{8033DDAD-569A-4E0F-B1A4-E4B90F306066}" srcOrd="3" destOrd="0" presId="urn:microsoft.com/office/officeart/2009/layout/ReverseList"/>
    <dgm:cxn modelId="{F5154858-D54F-4960-9462-684A72FBDF00}" type="presParOf" srcId="{1EC149E6-DE7B-47ED-A826-E33B3B0FD0D4}" destId="{7B5E7ED1-B576-487D-B737-F2FF7F7A1986}" srcOrd="4" destOrd="0" presId="urn:microsoft.com/office/officeart/2009/layout/ReverseList"/>
    <dgm:cxn modelId="{4919DFD2-38A9-450B-A7E0-04A98C23BE03}" type="presParOf" srcId="{1EC149E6-DE7B-47ED-A826-E33B3B0FD0D4}" destId="{F27056F6-803D-4CBB-B088-4882CFB5DCEF}" srcOrd="5" destOrd="0" presId="urn:microsoft.com/office/officeart/2009/layout/Reverse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74F35E-A336-4C49-95FF-99E61B264729}">
      <dsp:nvSpPr>
        <dsp:cNvPr id="0" name=""/>
        <dsp:cNvSpPr/>
      </dsp:nvSpPr>
      <dsp:spPr>
        <a:xfrm>
          <a:off x="1727806" y="-45190"/>
          <a:ext cx="1423554" cy="744355"/>
        </a:xfrm>
        <a:prstGeom prst="roundRect">
          <a:avLst/>
        </a:prstGeom>
        <a:solidFill>
          <a:srgbClr val="008C50"/>
        </a:solidFill>
        <a:ln w="12700" cap="flat" cmpd="sng" algn="ctr">
          <a:solidFill>
            <a:srgbClr val="008C5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50" kern="1200" dirty="0">
              <a:solidFill>
                <a:schemeClr val="bg1"/>
              </a:solidFill>
            </a:rPr>
            <a:t>6 antennes constituées d’</a:t>
          </a:r>
          <a:r>
            <a:rPr lang="fr-FR" sz="1050" kern="1200" dirty="0" err="1">
              <a:solidFill>
                <a:schemeClr val="bg1"/>
              </a:solidFill>
            </a:rPr>
            <a:t>infirmier</a:t>
          </a:r>
          <a:r>
            <a:rPr lang="fr-FR" sz="1050" kern="1200" dirty="0" err="1">
              <a:solidFill>
                <a:schemeClr val="bg1"/>
              </a:solidFill>
              <a:sym typeface="Symbol" panose="05050102010706020507" pitchFamily="18" charset="2"/>
            </a:rPr>
            <a:t>ières</a:t>
          </a:r>
          <a:r>
            <a:rPr lang="fr-FR" sz="1050" kern="1200" dirty="0">
              <a:solidFill>
                <a:schemeClr val="bg1"/>
              </a:solidFill>
            </a:rPr>
            <a:t>, ASSC, Aide </a:t>
          </a:r>
          <a:r>
            <a:rPr lang="fr-FR" sz="1050" kern="1200" dirty="0" err="1">
              <a:solidFill>
                <a:schemeClr val="bg1"/>
              </a:solidFill>
            </a:rPr>
            <a:t>soignant</a:t>
          </a:r>
          <a:r>
            <a:rPr lang="fr-FR" sz="1050" kern="1200" dirty="0" err="1">
              <a:solidFill>
                <a:schemeClr val="bg1"/>
              </a:solidFill>
              <a:sym typeface="Symbol" panose="05050102010706020507" pitchFamily="18" charset="2"/>
            </a:rPr>
            <a:t>es</a:t>
          </a:r>
          <a:endParaRPr lang="fr-FR" sz="1050" kern="1200" dirty="0">
            <a:solidFill>
              <a:schemeClr val="bg1"/>
            </a:solidFill>
          </a:endParaRPr>
        </a:p>
      </dsp:txBody>
      <dsp:txXfrm>
        <a:off x="1764142" y="-8854"/>
        <a:ext cx="1350882" cy="671683"/>
      </dsp:txXfrm>
    </dsp:sp>
    <dsp:sp modelId="{E789080A-8021-495B-9D10-E859466B7D15}">
      <dsp:nvSpPr>
        <dsp:cNvPr id="0" name=""/>
        <dsp:cNvSpPr/>
      </dsp:nvSpPr>
      <dsp:spPr>
        <a:xfrm>
          <a:off x="989199" y="349475"/>
          <a:ext cx="2987065" cy="2987065"/>
        </a:xfrm>
        <a:custGeom>
          <a:avLst/>
          <a:gdLst/>
          <a:ahLst/>
          <a:cxnLst/>
          <a:rect l="0" t="0" r="0" b="0"/>
          <a:pathLst>
            <a:path>
              <a:moveTo>
                <a:pt x="2168037" y="160984"/>
              </a:moveTo>
              <a:arcTo wR="1493532" hR="1493532" stAng="17810848" swAng="1496458"/>
            </a:path>
          </a:pathLst>
        </a:custGeom>
        <a:noFill/>
        <a:ln w="6350" cap="flat" cmpd="sng" algn="ctr">
          <a:solidFill>
            <a:srgbClr val="008C50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00F65B-D0DF-4F24-8392-3C3C5C074E93}">
      <dsp:nvSpPr>
        <dsp:cNvPr id="0" name=""/>
        <dsp:cNvSpPr/>
      </dsp:nvSpPr>
      <dsp:spPr>
        <a:xfrm>
          <a:off x="3246066" y="924336"/>
          <a:ext cx="1180068" cy="620955"/>
        </a:xfrm>
        <a:prstGeom prst="roundRect">
          <a:avLst/>
        </a:prstGeom>
        <a:solidFill>
          <a:srgbClr val="008C50"/>
        </a:solidFill>
        <a:ln w="12700" cap="flat" cmpd="sng" algn="ctr">
          <a:solidFill>
            <a:srgbClr val="008C5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100" kern="1200" dirty="0" err="1"/>
            <a:t>Diététicienn</a:t>
          </a:r>
          <a:r>
            <a:rPr lang="fr-FR" sz="1100" kern="1200" dirty="0"/>
            <a:t>-ne</a:t>
          </a:r>
        </a:p>
      </dsp:txBody>
      <dsp:txXfrm>
        <a:off x="3276379" y="954649"/>
        <a:ext cx="1119442" cy="560329"/>
      </dsp:txXfrm>
    </dsp:sp>
    <dsp:sp modelId="{21C7F297-4FF6-4177-81A1-969BFFDD5365}">
      <dsp:nvSpPr>
        <dsp:cNvPr id="0" name=""/>
        <dsp:cNvSpPr/>
      </dsp:nvSpPr>
      <dsp:spPr>
        <a:xfrm>
          <a:off x="958822" y="277488"/>
          <a:ext cx="2987065" cy="2987065"/>
        </a:xfrm>
        <a:custGeom>
          <a:avLst/>
          <a:gdLst/>
          <a:ahLst/>
          <a:cxnLst/>
          <a:rect l="0" t="0" r="0" b="0"/>
          <a:pathLst>
            <a:path>
              <a:moveTo>
                <a:pt x="2970840" y="1273979"/>
              </a:moveTo>
              <a:arcTo wR="1493532" hR="1493532" stAng="21092804" swAng="1419698"/>
            </a:path>
          </a:pathLst>
        </a:custGeom>
        <a:noFill/>
        <a:ln w="6350" cap="flat" cmpd="sng" algn="ctr">
          <a:solidFill>
            <a:srgbClr val="008C50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113A458-3736-4BBB-BA93-990D5C8542BF}">
      <dsp:nvSpPr>
        <dsp:cNvPr id="0" name=""/>
        <dsp:cNvSpPr/>
      </dsp:nvSpPr>
      <dsp:spPr>
        <a:xfrm>
          <a:off x="2993552" y="2168844"/>
          <a:ext cx="1478938" cy="796882"/>
        </a:xfrm>
        <a:prstGeom prst="roundRect">
          <a:avLst/>
        </a:prstGeom>
        <a:solidFill>
          <a:srgbClr val="008C50"/>
        </a:solidFill>
        <a:ln w="12700" cap="flat" cmpd="sng" algn="ctr">
          <a:solidFill>
            <a:srgbClr val="008C5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50" kern="1200" dirty="0"/>
            <a:t>Equipe spécialisée en santé mentale constituée  </a:t>
          </a:r>
          <a:r>
            <a:rPr lang="fr-FR" sz="1050" kern="1200" dirty="0">
              <a:solidFill>
                <a:schemeClr val="bg1"/>
              </a:solidFill>
            </a:rPr>
            <a:t>d’</a:t>
          </a:r>
          <a:r>
            <a:rPr lang="fr-FR" sz="1050" kern="1200" dirty="0" err="1">
              <a:solidFill>
                <a:schemeClr val="bg1"/>
              </a:solidFill>
            </a:rPr>
            <a:t>infirmier</a:t>
          </a:r>
          <a:r>
            <a:rPr lang="fr-FR" sz="1050" kern="1200" dirty="0" err="1">
              <a:solidFill>
                <a:schemeClr val="bg1"/>
              </a:solidFill>
              <a:sym typeface="Symbol" panose="05050102010706020507" pitchFamily="18" charset="2"/>
            </a:rPr>
            <a:t>ières</a:t>
          </a:r>
          <a:r>
            <a:rPr lang="fr-FR" sz="1050" kern="1200" dirty="0">
              <a:solidFill>
                <a:schemeClr val="bg1"/>
              </a:solidFill>
              <a:sym typeface="Symbol" panose="05050102010706020507" pitchFamily="18" charset="2"/>
            </a:rPr>
            <a:t> et</a:t>
          </a:r>
          <a:r>
            <a:rPr lang="fr-FR" sz="1050" kern="1200" dirty="0">
              <a:solidFill>
                <a:schemeClr val="bg1"/>
              </a:solidFill>
            </a:rPr>
            <a:t> ASSC</a:t>
          </a:r>
          <a:r>
            <a:rPr lang="fr-FR" sz="1050" kern="1200" dirty="0"/>
            <a:t> </a:t>
          </a:r>
        </a:p>
      </dsp:txBody>
      <dsp:txXfrm>
        <a:off x="3032453" y="2207745"/>
        <a:ext cx="1401136" cy="719080"/>
      </dsp:txXfrm>
    </dsp:sp>
    <dsp:sp modelId="{1F56EBF7-1A7A-4809-8E1E-4904C507E541}">
      <dsp:nvSpPr>
        <dsp:cNvPr id="0" name=""/>
        <dsp:cNvSpPr/>
      </dsp:nvSpPr>
      <dsp:spPr>
        <a:xfrm>
          <a:off x="946051" y="326986"/>
          <a:ext cx="2987065" cy="2987065"/>
        </a:xfrm>
        <a:custGeom>
          <a:avLst/>
          <a:gdLst/>
          <a:ahLst/>
          <a:cxnLst/>
          <a:rect l="0" t="0" r="0" b="0"/>
          <a:pathLst>
            <a:path>
              <a:moveTo>
                <a:pt x="2448484" y="2641882"/>
              </a:moveTo>
              <a:arcTo wR="1493532" hR="1493532" stAng="3015213" swAng="1111443"/>
            </a:path>
          </a:pathLst>
        </a:custGeom>
        <a:noFill/>
        <a:ln w="6350" cap="flat" cmpd="sng" algn="ctr">
          <a:solidFill>
            <a:srgbClr val="008C50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C804271-EF98-480C-BF5E-B80AF8447A02}">
      <dsp:nvSpPr>
        <dsp:cNvPr id="0" name=""/>
        <dsp:cNvSpPr/>
      </dsp:nvSpPr>
      <dsp:spPr>
        <a:xfrm>
          <a:off x="1903516" y="2961581"/>
          <a:ext cx="1072134" cy="704942"/>
        </a:xfrm>
        <a:prstGeom prst="roundRect">
          <a:avLst/>
        </a:prstGeom>
        <a:solidFill>
          <a:srgbClr val="008C50"/>
        </a:solidFill>
        <a:ln w="12700" cap="flat" cmpd="sng" algn="ctr">
          <a:solidFill>
            <a:srgbClr val="008C5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100" kern="1200" dirty="0"/>
            <a:t>Centre de coordination</a:t>
          </a:r>
        </a:p>
      </dsp:txBody>
      <dsp:txXfrm>
        <a:off x="1937928" y="2995993"/>
        <a:ext cx="1003310" cy="636118"/>
      </dsp:txXfrm>
    </dsp:sp>
    <dsp:sp modelId="{0C80C1F4-606F-4772-9F55-F1A2F78B06D6}">
      <dsp:nvSpPr>
        <dsp:cNvPr id="0" name=""/>
        <dsp:cNvSpPr/>
      </dsp:nvSpPr>
      <dsp:spPr>
        <a:xfrm>
          <a:off x="946051" y="326986"/>
          <a:ext cx="2987065" cy="2987065"/>
        </a:xfrm>
        <a:custGeom>
          <a:avLst/>
          <a:gdLst/>
          <a:ahLst/>
          <a:cxnLst/>
          <a:rect l="0" t="0" r="0" b="0"/>
          <a:pathLst>
            <a:path>
              <a:moveTo>
                <a:pt x="952364" y="2885573"/>
              </a:moveTo>
              <a:arcTo wR="1493532" hR="1493532" stAng="6674642" swAng="1240723"/>
            </a:path>
          </a:pathLst>
        </a:custGeom>
        <a:noFill/>
        <a:ln w="6350" cap="flat" cmpd="sng" algn="ctr">
          <a:solidFill>
            <a:srgbClr val="008C50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52A1F97-0267-4328-928D-FFE4CB8A7FE3}">
      <dsp:nvSpPr>
        <dsp:cNvPr id="0" name=""/>
        <dsp:cNvSpPr/>
      </dsp:nvSpPr>
      <dsp:spPr>
        <a:xfrm>
          <a:off x="595728" y="2206456"/>
          <a:ext cx="1100835" cy="721660"/>
        </a:xfrm>
        <a:prstGeom prst="roundRect">
          <a:avLst/>
        </a:prstGeom>
        <a:solidFill>
          <a:srgbClr val="008C50"/>
        </a:solidFill>
        <a:ln w="12700" cap="flat" cmpd="sng" algn="ctr">
          <a:solidFill>
            <a:srgbClr val="008C5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100" kern="1200" dirty="0"/>
            <a:t>Service d’ergothérapie</a:t>
          </a:r>
        </a:p>
      </dsp:txBody>
      <dsp:txXfrm>
        <a:off x="630957" y="2241685"/>
        <a:ext cx="1030377" cy="651202"/>
      </dsp:txXfrm>
    </dsp:sp>
    <dsp:sp modelId="{BF5B0CBD-AD56-488D-A55F-B1AE5DC5B5D6}">
      <dsp:nvSpPr>
        <dsp:cNvPr id="0" name=""/>
        <dsp:cNvSpPr/>
      </dsp:nvSpPr>
      <dsp:spPr>
        <a:xfrm>
          <a:off x="876413" y="125518"/>
          <a:ext cx="2987065" cy="2987065"/>
        </a:xfrm>
        <a:custGeom>
          <a:avLst/>
          <a:gdLst/>
          <a:ahLst/>
          <a:cxnLst/>
          <a:rect l="0" t="0" r="0" b="0"/>
          <a:pathLst>
            <a:path>
              <a:moveTo>
                <a:pt x="118097" y="2075613"/>
              </a:moveTo>
              <a:arcTo wR="1493532" hR="1493532" stAng="9423722" swAng="1313560"/>
            </a:path>
          </a:pathLst>
        </a:custGeom>
        <a:noFill/>
        <a:ln w="6350" cap="flat" cmpd="sng" algn="ctr">
          <a:solidFill>
            <a:srgbClr val="008C50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7C8F19-C030-4AE8-893E-EF87D94EA4F1}">
      <dsp:nvSpPr>
        <dsp:cNvPr id="0" name=""/>
        <dsp:cNvSpPr/>
      </dsp:nvSpPr>
      <dsp:spPr>
        <a:xfrm>
          <a:off x="341565" y="865185"/>
          <a:ext cx="1261298" cy="775327"/>
        </a:xfrm>
        <a:prstGeom prst="roundRect">
          <a:avLst/>
        </a:prstGeom>
        <a:solidFill>
          <a:srgbClr val="008C50"/>
        </a:solidFill>
        <a:ln w="12700" cap="flat" cmpd="sng" algn="ctr">
          <a:solidFill>
            <a:srgbClr val="008C5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100" kern="1200" dirty="0"/>
            <a:t>Infirmière spécialiste en plaie et cicatrisation</a:t>
          </a:r>
        </a:p>
      </dsp:txBody>
      <dsp:txXfrm>
        <a:off x="379413" y="903033"/>
        <a:ext cx="1185602" cy="699631"/>
      </dsp:txXfrm>
    </dsp:sp>
    <dsp:sp modelId="{17CE149E-DECC-4BD0-8F2E-47C73255A1DE}">
      <dsp:nvSpPr>
        <dsp:cNvPr id="0" name=""/>
        <dsp:cNvSpPr/>
      </dsp:nvSpPr>
      <dsp:spPr>
        <a:xfrm>
          <a:off x="772070" y="407316"/>
          <a:ext cx="2987065" cy="2987065"/>
        </a:xfrm>
        <a:custGeom>
          <a:avLst/>
          <a:gdLst/>
          <a:ahLst/>
          <a:cxnLst/>
          <a:rect l="0" t="0" r="0" b="0"/>
          <a:pathLst>
            <a:path>
              <a:moveTo>
                <a:pt x="421901" y="453222"/>
              </a:moveTo>
              <a:arcTo wR="1493532" hR="1493532" stAng="13449021" swAng="1469781"/>
            </a:path>
          </a:pathLst>
        </a:custGeom>
        <a:noFill/>
        <a:ln w="6350" cap="flat" cmpd="sng" algn="ctr">
          <a:solidFill>
            <a:srgbClr val="008C50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B28DF0-93E1-4BE3-AA79-6CF3FD0B5EC6}">
      <dsp:nvSpPr>
        <dsp:cNvPr id="0" name=""/>
        <dsp:cNvSpPr/>
      </dsp:nvSpPr>
      <dsp:spPr>
        <a:xfrm>
          <a:off x="2701950" y="1970743"/>
          <a:ext cx="1513092" cy="1513092"/>
        </a:xfrm>
        <a:prstGeom prst="ellipse">
          <a:avLst/>
        </a:prstGeom>
        <a:solidFill>
          <a:srgbClr val="008C50"/>
        </a:solidFill>
        <a:ln w="12700" cap="flat" cmpd="sng" algn="ctr">
          <a:solidFill>
            <a:srgbClr val="008C5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4400" kern="1200" dirty="0">
              <a:solidFill>
                <a:schemeClr val="bg1"/>
              </a:solidFill>
            </a:rPr>
            <a:t>ICLS</a:t>
          </a:r>
        </a:p>
      </dsp:txBody>
      <dsp:txXfrm>
        <a:off x="2923537" y="2192330"/>
        <a:ext cx="1069918" cy="1069918"/>
      </dsp:txXfrm>
    </dsp:sp>
    <dsp:sp modelId="{8A2D5863-7BA5-4B8A-BAD3-AC017A2622D5}">
      <dsp:nvSpPr>
        <dsp:cNvPr id="0" name=""/>
        <dsp:cNvSpPr/>
      </dsp:nvSpPr>
      <dsp:spPr>
        <a:xfrm rot="16200000">
          <a:off x="3231288" y="1723847"/>
          <a:ext cx="454417" cy="39375"/>
        </a:xfrm>
        <a:custGeom>
          <a:avLst/>
          <a:gdLst/>
          <a:ahLst/>
          <a:cxnLst/>
          <a:rect l="0" t="0" r="0" b="0"/>
          <a:pathLst>
            <a:path>
              <a:moveTo>
                <a:pt x="0" y="19687"/>
              </a:moveTo>
              <a:lnTo>
                <a:pt x="454417" y="19687"/>
              </a:lnTo>
            </a:path>
          </a:pathLst>
        </a:custGeom>
        <a:noFill/>
        <a:ln w="12700" cap="flat" cmpd="sng" algn="ctr">
          <a:solidFill>
            <a:srgbClr val="008C5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33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300" kern="1200">
            <a:solidFill>
              <a:schemeClr val="bg1"/>
            </a:solidFill>
          </a:endParaRPr>
        </a:p>
      </dsp:txBody>
      <dsp:txXfrm>
        <a:off x="3447136" y="1732174"/>
        <a:ext cx="22720" cy="22720"/>
      </dsp:txXfrm>
    </dsp:sp>
    <dsp:sp modelId="{81BF0ED6-6145-4EF4-9A06-8F1F7838F64A}">
      <dsp:nvSpPr>
        <dsp:cNvPr id="0" name=""/>
        <dsp:cNvSpPr/>
      </dsp:nvSpPr>
      <dsp:spPr>
        <a:xfrm>
          <a:off x="2701950" y="3233"/>
          <a:ext cx="1513092" cy="1513092"/>
        </a:xfrm>
        <a:prstGeom prst="ellipse">
          <a:avLst/>
        </a:prstGeom>
        <a:solidFill>
          <a:srgbClr val="008C50"/>
        </a:solidFill>
        <a:ln w="12700" cap="flat" cmpd="sng" algn="ctr">
          <a:solidFill>
            <a:srgbClr val="008C5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>
              <a:solidFill>
                <a:schemeClr val="bg1"/>
              </a:solidFill>
            </a:rPr>
            <a:t>Le patient et son entourage</a:t>
          </a:r>
        </a:p>
      </dsp:txBody>
      <dsp:txXfrm>
        <a:off x="2923537" y="224820"/>
        <a:ext cx="1069918" cy="1069918"/>
      </dsp:txXfrm>
    </dsp:sp>
    <dsp:sp modelId="{D36E4A94-85E2-4083-B49E-99482ECAC830}">
      <dsp:nvSpPr>
        <dsp:cNvPr id="0" name=""/>
        <dsp:cNvSpPr/>
      </dsp:nvSpPr>
      <dsp:spPr>
        <a:xfrm rot="20520000">
          <a:off x="4166894" y="2403605"/>
          <a:ext cx="454417" cy="39375"/>
        </a:xfrm>
        <a:custGeom>
          <a:avLst/>
          <a:gdLst/>
          <a:ahLst/>
          <a:cxnLst/>
          <a:rect l="0" t="0" r="0" b="0"/>
          <a:pathLst>
            <a:path>
              <a:moveTo>
                <a:pt x="0" y="19687"/>
              </a:moveTo>
              <a:lnTo>
                <a:pt x="454417" y="19687"/>
              </a:lnTo>
            </a:path>
          </a:pathLst>
        </a:custGeom>
        <a:noFill/>
        <a:ln w="12700" cap="flat" cmpd="sng" algn="ctr">
          <a:solidFill>
            <a:srgbClr val="008C5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33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300" kern="1200">
            <a:solidFill>
              <a:schemeClr val="bg1"/>
            </a:solidFill>
          </a:endParaRPr>
        </a:p>
      </dsp:txBody>
      <dsp:txXfrm>
        <a:off x="4382743" y="2411932"/>
        <a:ext cx="22720" cy="22720"/>
      </dsp:txXfrm>
    </dsp:sp>
    <dsp:sp modelId="{40200410-BA18-4266-9B71-2AD97A990674}">
      <dsp:nvSpPr>
        <dsp:cNvPr id="0" name=""/>
        <dsp:cNvSpPr/>
      </dsp:nvSpPr>
      <dsp:spPr>
        <a:xfrm>
          <a:off x="4573164" y="1362749"/>
          <a:ext cx="1513092" cy="1513092"/>
        </a:xfrm>
        <a:prstGeom prst="ellipse">
          <a:avLst/>
        </a:prstGeom>
        <a:solidFill>
          <a:srgbClr val="008C50"/>
        </a:solidFill>
        <a:ln w="12700" cap="flat" cmpd="sng" algn="ctr">
          <a:solidFill>
            <a:srgbClr val="008C5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>
              <a:solidFill>
                <a:schemeClr val="bg1"/>
              </a:solidFill>
            </a:rPr>
            <a:t>Equipe </a:t>
          </a:r>
          <a:r>
            <a:rPr lang="fr-FR" sz="1600" kern="1200" dirty="0" err="1">
              <a:solidFill>
                <a:schemeClr val="bg1"/>
              </a:solidFill>
            </a:rPr>
            <a:t>inter-disciplinaire</a:t>
          </a:r>
          <a:endParaRPr lang="fr-FR" sz="1600" kern="1200" dirty="0">
            <a:solidFill>
              <a:schemeClr val="bg1"/>
            </a:solidFill>
          </a:endParaRPr>
        </a:p>
      </dsp:txBody>
      <dsp:txXfrm>
        <a:off x="4794751" y="1584336"/>
        <a:ext cx="1069918" cy="1069918"/>
      </dsp:txXfrm>
    </dsp:sp>
    <dsp:sp modelId="{F929C43F-5BFC-4282-BE21-1BB424F2998A}">
      <dsp:nvSpPr>
        <dsp:cNvPr id="0" name=""/>
        <dsp:cNvSpPr/>
      </dsp:nvSpPr>
      <dsp:spPr>
        <a:xfrm rot="3240000">
          <a:off x="3809524" y="3503477"/>
          <a:ext cx="454417" cy="39375"/>
        </a:xfrm>
        <a:custGeom>
          <a:avLst/>
          <a:gdLst/>
          <a:ahLst/>
          <a:cxnLst/>
          <a:rect l="0" t="0" r="0" b="0"/>
          <a:pathLst>
            <a:path>
              <a:moveTo>
                <a:pt x="0" y="19687"/>
              </a:moveTo>
              <a:lnTo>
                <a:pt x="454417" y="19687"/>
              </a:lnTo>
            </a:path>
          </a:pathLst>
        </a:custGeom>
        <a:noFill/>
        <a:ln w="12700" cap="flat" cmpd="sng" algn="ctr">
          <a:solidFill>
            <a:srgbClr val="008C5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33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300" kern="1200">
            <a:solidFill>
              <a:schemeClr val="bg1"/>
            </a:solidFill>
          </a:endParaRPr>
        </a:p>
      </dsp:txBody>
      <dsp:txXfrm>
        <a:off x="4025373" y="3511804"/>
        <a:ext cx="22720" cy="22720"/>
      </dsp:txXfrm>
    </dsp:sp>
    <dsp:sp modelId="{F989A6C5-86E4-4553-9D38-01EBA92F10F2}">
      <dsp:nvSpPr>
        <dsp:cNvPr id="0" name=""/>
        <dsp:cNvSpPr/>
      </dsp:nvSpPr>
      <dsp:spPr>
        <a:xfrm>
          <a:off x="3858424" y="3562492"/>
          <a:ext cx="1513092" cy="1513092"/>
        </a:xfrm>
        <a:prstGeom prst="ellipse">
          <a:avLst/>
        </a:prstGeom>
        <a:solidFill>
          <a:srgbClr val="008C50"/>
        </a:solidFill>
        <a:ln w="12700" cap="flat" cmpd="sng" algn="ctr">
          <a:solidFill>
            <a:srgbClr val="008C5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>
              <a:solidFill>
                <a:schemeClr val="bg1"/>
              </a:solidFill>
            </a:rPr>
            <a:t>Les cadres </a:t>
          </a:r>
          <a:r>
            <a:rPr lang="fr-FR" sz="1600" kern="1200" dirty="0">
              <a:solidFill>
                <a:schemeClr val="bg1"/>
              </a:solidFill>
            </a:rPr>
            <a:t>de proximité</a:t>
          </a:r>
        </a:p>
      </dsp:txBody>
      <dsp:txXfrm>
        <a:off x="4080011" y="3784079"/>
        <a:ext cx="1069918" cy="1069918"/>
      </dsp:txXfrm>
    </dsp:sp>
    <dsp:sp modelId="{E39CD1E5-5741-4D38-A0A8-08F669020863}">
      <dsp:nvSpPr>
        <dsp:cNvPr id="0" name=""/>
        <dsp:cNvSpPr/>
      </dsp:nvSpPr>
      <dsp:spPr>
        <a:xfrm rot="7560000">
          <a:off x="2653051" y="3503477"/>
          <a:ext cx="454417" cy="39375"/>
        </a:xfrm>
        <a:custGeom>
          <a:avLst/>
          <a:gdLst/>
          <a:ahLst/>
          <a:cxnLst/>
          <a:rect l="0" t="0" r="0" b="0"/>
          <a:pathLst>
            <a:path>
              <a:moveTo>
                <a:pt x="0" y="19687"/>
              </a:moveTo>
              <a:lnTo>
                <a:pt x="454417" y="19687"/>
              </a:lnTo>
            </a:path>
          </a:pathLst>
        </a:custGeom>
        <a:noFill/>
        <a:ln w="12700" cap="flat" cmpd="sng" algn="ctr">
          <a:solidFill>
            <a:srgbClr val="008C5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33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300" kern="1200">
            <a:solidFill>
              <a:schemeClr val="bg1"/>
            </a:solidFill>
          </a:endParaRPr>
        </a:p>
      </dsp:txBody>
      <dsp:txXfrm rot="10800000">
        <a:off x="2868899" y="3511804"/>
        <a:ext cx="22720" cy="22720"/>
      </dsp:txXfrm>
    </dsp:sp>
    <dsp:sp modelId="{8C085841-51D0-4975-BEAE-9C46342C65A1}">
      <dsp:nvSpPr>
        <dsp:cNvPr id="0" name=""/>
        <dsp:cNvSpPr/>
      </dsp:nvSpPr>
      <dsp:spPr>
        <a:xfrm>
          <a:off x="1545477" y="3562492"/>
          <a:ext cx="1513092" cy="1513092"/>
        </a:xfrm>
        <a:prstGeom prst="ellipse">
          <a:avLst/>
        </a:prstGeom>
        <a:solidFill>
          <a:srgbClr val="008C50"/>
        </a:solidFill>
        <a:ln w="12700" cap="flat" cmpd="sng" algn="ctr">
          <a:solidFill>
            <a:srgbClr val="008C5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>
              <a:solidFill>
                <a:schemeClr val="bg1"/>
              </a:solidFill>
            </a:rPr>
            <a:t>La direction</a:t>
          </a:r>
        </a:p>
      </dsp:txBody>
      <dsp:txXfrm>
        <a:off x="1767064" y="3784079"/>
        <a:ext cx="1069918" cy="1069918"/>
      </dsp:txXfrm>
    </dsp:sp>
    <dsp:sp modelId="{0BAF7B99-F29E-4C3B-B39D-180A360CAAE6}">
      <dsp:nvSpPr>
        <dsp:cNvPr id="0" name=""/>
        <dsp:cNvSpPr/>
      </dsp:nvSpPr>
      <dsp:spPr>
        <a:xfrm rot="11880000">
          <a:off x="2295681" y="2403605"/>
          <a:ext cx="454417" cy="39375"/>
        </a:xfrm>
        <a:custGeom>
          <a:avLst/>
          <a:gdLst/>
          <a:ahLst/>
          <a:cxnLst/>
          <a:rect l="0" t="0" r="0" b="0"/>
          <a:pathLst>
            <a:path>
              <a:moveTo>
                <a:pt x="0" y="19687"/>
              </a:moveTo>
              <a:lnTo>
                <a:pt x="454417" y="19687"/>
              </a:lnTo>
            </a:path>
          </a:pathLst>
        </a:custGeom>
        <a:noFill/>
        <a:ln w="12700" cap="flat" cmpd="sng" algn="ctr">
          <a:solidFill>
            <a:srgbClr val="008C5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33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300" kern="1200">
            <a:solidFill>
              <a:schemeClr val="bg1"/>
            </a:solidFill>
          </a:endParaRPr>
        </a:p>
      </dsp:txBody>
      <dsp:txXfrm rot="10800000">
        <a:off x="2511529" y="2411932"/>
        <a:ext cx="22720" cy="22720"/>
      </dsp:txXfrm>
    </dsp:sp>
    <dsp:sp modelId="{274CBE9D-F959-4CBB-AE88-9EB68015009A}">
      <dsp:nvSpPr>
        <dsp:cNvPr id="0" name=""/>
        <dsp:cNvSpPr/>
      </dsp:nvSpPr>
      <dsp:spPr>
        <a:xfrm>
          <a:off x="830737" y="1362749"/>
          <a:ext cx="1513092" cy="1513092"/>
        </a:xfrm>
        <a:prstGeom prst="ellipse">
          <a:avLst/>
        </a:prstGeom>
        <a:solidFill>
          <a:srgbClr val="008C50"/>
        </a:solidFill>
        <a:ln w="12700" cap="flat" cmpd="sng" algn="ctr">
          <a:solidFill>
            <a:srgbClr val="008C5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>
              <a:solidFill>
                <a:schemeClr val="bg1"/>
              </a:solidFill>
            </a:rPr>
            <a:t>Les équipes de soins</a:t>
          </a:r>
        </a:p>
      </dsp:txBody>
      <dsp:txXfrm>
        <a:off x="1052324" y="1584336"/>
        <a:ext cx="1069918" cy="106991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1A50E4-0750-476B-AFEE-926312AB3432}">
      <dsp:nvSpPr>
        <dsp:cNvPr id="0" name=""/>
        <dsp:cNvSpPr/>
      </dsp:nvSpPr>
      <dsp:spPr>
        <a:xfrm rot="16200000">
          <a:off x="612291" y="1124963"/>
          <a:ext cx="2382132" cy="1455735"/>
        </a:xfrm>
        <a:prstGeom prst="round2SameRect">
          <a:avLst>
            <a:gd name="adj1" fmla="val 16670"/>
            <a:gd name="adj2" fmla="val 0"/>
          </a:avLst>
        </a:prstGeom>
        <a:solidFill>
          <a:schemeClr val="accent6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203200" rIns="182880" bIns="20320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200" kern="1200" dirty="0"/>
            <a:t>SASDS </a:t>
          </a:r>
        </a:p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200" kern="1200" dirty="0"/>
            <a:t>1 ICLS</a:t>
          </a:r>
        </a:p>
      </dsp:txBody>
      <dsp:txXfrm rot="5400000">
        <a:off x="1146565" y="732841"/>
        <a:ext cx="1384659" cy="2239980"/>
      </dsp:txXfrm>
    </dsp:sp>
    <dsp:sp modelId="{8033DDAD-569A-4E0F-B1A4-E4B90F306066}">
      <dsp:nvSpPr>
        <dsp:cNvPr id="0" name=""/>
        <dsp:cNvSpPr/>
      </dsp:nvSpPr>
      <dsp:spPr>
        <a:xfrm rot="5400000">
          <a:off x="2134128" y="1124963"/>
          <a:ext cx="2382132" cy="1455735"/>
        </a:xfrm>
        <a:prstGeom prst="round2SameRect">
          <a:avLst>
            <a:gd name="adj1" fmla="val 16670"/>
            <a:gd name="adj2" fmla="val 0"/>
          </a:avLst>
        </a:prstGeom>
        <a:solidFill>
          <a:schemeClr val="accent6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203200" rIns="121920" bIns="20320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200" kern="1200" dirty="0"/>
            <a:t>HMS</a:t>
          </a:r>
        </a:p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200" kern="1200" dirty="0"/>
            <a:t>2 ICLS</a:t>
          </a:r>
        </a:p>
      </dsp:txBody>
      <dsp:txXfrm rot="-5400000">
        <a:off x="2597326" y="732841"/>
        <a:ext cx="1384659" cy="2239980"/>
      </dsp:txXfrm>
    </dsp:sp>
    <dsp:sp modelId="{7B5E7ED1-B576-487D-B737-F2FF7F7A1986}">
      <dsp:nvSpPr>
        <dsp:cNvPr id="0" name=""/>
        <dsp:cNvSpPr/>
      </dsp:nvSpPr>
      <dsp:spPr>
        <a:xfrm>
          <a:off x="1803208" y="0"/>
          <a:ext cx="1521837" cy="1521763"/>
        </a:xfrm>
        <a:prstGeom prst="circularArrow">
          <a:avLst>
            <a:gd name="adj1" fmla="val 12500"/>
            <a:gd name="adj2" fmla="val 1142322"/>
            <a:gd name="adj3" fmla="val 20457678"/>
            <a:gd name="adj4" fmla="val 10800000"/>
            <a:gd name="adj5" fmla="val 125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7056F6-803D-4CBB-B088-4882CFB5DCEF}">
      <dsp:nvSpPr>
        <dsp:cNvPr id="0" name=""/>
        <dsp:cNvSpPr/>
      </dsp:nvSpPr>
      <dsp:spPr>
        <a:xfrm rot="10800000">
          <a:off x="1803208" y="2183529"/>
          <a:ext cx="1521837" cy="1521763"/>
        </a:xfrm>
        <a:prstGeom prst="circularArrow">
          <a:avLst>
            <a:gd name="adj1" fmla="val 12500"/>
            <a:gd name="adj2" fmla="val 1142322"/>
            <a:gd name="adj3" fmla="val 20457678"/>
            <a:gd name="adj4" fmla="val 10800000"/>
            <a:gd name="adj5" fmla="val 125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layout/ReverseList">
  <dgm:title val=""/>
  <dgm:desc val=""/>
  <dgm:catLst>
    <dgm:cat type="relationship" pri="38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clrData>
  <dgm:layoutNode name="Name0">
    <dgm:varLst>
      <dgm:chMax val="2"/>
      <dgm:chPref val="2"/>
      <dgm:animLvl val="lvl"/>
    </dgm:varLst>
    <dgm:choose name="Name1">
      <dgm:if name="Name2" axis="ch" ptType="node" func="cnt" op="lte" val="1">
        <dgm:alg type="composite">
          <dgm:param type="ar" val="0.9993"/>
        </dgm:alg>
      </dgm:if>
      <dgm:else name="Name3">
        <dgm:alg type="composite">
          <dgm:param type="ar" val="0.8036"/>
        </dgm:alg>
      </dgm:else>
    </dgm:choose>
    <dgm:shape xmlns:r="http://schemas.openxmlformats.org/officeDocument/2006/relationships" r:blip="">
      <dgm:adjLst/>
    </dgm:shape>
    <dgm:choose name="Name4">
      <dgm:if name="Name5" axis="ch" ptType="node" func="cnt" op="lte" val="1">
        <dgm:constrLst>
          <dgm:constr type="primFontSz" for="des" ptType="node" op="equ" val="65"/>
          <dgm:constr type="l" for="ch" forName="LeftNode" refType="w" fact="0"/>
          <dgm:constr type="t" for="ch" forName="LeftNode" refType="h" fact="0.25"/>
          <dgm:constr type="w" for="ch" forName="LeftNode" refType="w" fact="0.5"/>
          <dgm:constr type="h" for="ch" forName="LeftNode" refType="h"/>
          <dgm:constr type="l" for="ch" forName="LeftText" refType="w" fact="0"/>
          <dgm:constr type="t" for="ch" forName="LeftText" refType="h" fact="0.25"/>
          <dgm:constr type="w" for="ch" forName="LeftText" refType="w" fact="0.5"/>
          <dgm:constr type="h" for="ch" forName="LeftText" refType="h"/>
        </dgm:constrLst>
      </dgm:if>
      <dgm:else name="Name6">
        <dgm:constrLst>
          <dgm:constr type="primFontSz" for="des" ptType="node" op="equ" val="65"/>
          <dgm:constr type="l" for="ch" forName="LeftNode" refType="w" fact="0"/>
          <dgm:constr type="t" for="ch" forName="LeftNode" refType="h" fact="0.1786"/>
          <dgm:constr type="w" for="ch" forName="LeftNode" refType="w" fact="0.4889"/>
          <dgm:constr type="h" for="ch" forName="LeftNode" refType="h" fact="0.6429"/>
          <dgm:constr type="l" for="ch" forName="LeftText" refType="w" fact="0"/>
          <dgm:constr type="t" for="ch" forName="LeftText" refType="h" fact="0.1786"/>
          <dgm:constr type="w" for="ch" forName="LeftText" refType="w" fact="0.4889"/>
          <dgm:constr type="h" for="ch" forName="LeftText" refType="h" fact="0.6429"/>
          <dgm:constr type="l" for="ch" forName="RightNode" refType="w" fact="0.5111"/>
          <dgm:constr type="t" for="ch" forName="RightNode" refType="h" fact="0.1786"/>
          <dgm:constr type="w" for="ch" forName="RightNode" refType="w" fact="0.4889"/>
          <dgm:constr type="h" for="ch" forName="RightNode" refType="h" fact="0.6429"/>
          <dgm:constr type="l" for="ch" forName="RightText" refType="w" fact="0.5111"/>
          <dgm:constr type="t" for="ch" forName="RightText" refType="h" fact="0.1786"/>
          <dgm:constr type="w" for="ch" forName="RightText" refType="w" fact="0.4889"/>
          <dgm:constr type="h" for="ch" forName="RightText" refType="h" fact="0.6429"/>
          <dgm:constr type="l" for="ch" forName="TopArrow" refType="w" fact="0.2444"/>
          <dgm:constr type="t" for="ch" forName="TopArrow" refType="h" fact="0"/>
          <dgm:constr type="w" for="ch" forName="TopArrow" refType="w" fact="0.5111"/>
          <dgm:constr type="h" for="ch" forName="TopArrow" refType="h" fact="0.4107"/>
          <dgm:constr type="l" for="ch" forName="BottomArrow" refType="w" fact="0.2444"/>
          <dgm:constr type="t" for="ch" forName="BottomArrow" refType="h" fact="0.5893"/>
          <dgm:constr type="w" for="ch" forName="BottomArrow" refType="w" fact="0.5111"/>
          <dgm:constr type="h" for="ch" forName="BottomArrow" refType="h" fact="0.4107"/>
        </dgm:constrLst>
      </dgm:else>
    </dgm:choose>
    <dgm:choose name="Name7">
      <dgm:if name="Name8" axis="ch" ptType="node" func="cnt" op="gte" val="1">
        <dgm:layoutNode name="LeftText" styleLbl="revTx" moveWith="LeftNode">
          <dgm:varLst>
            <dgm:bulletEnabled val="1"/>
          </dgm:varLst>
          <dgm:alg type="tx">
            <dgm:param type="txAnchorVert" val="t"/>
            <dgm:param type="parTxLTRAlign" val="l"/>
          </dgm:alg>
          <dgm:choose name="Name9">
            <dgm:if name="Name10" axis="ch" ptType="node" func="cnt" op="lte" val="1">
              <dgm:shape xmlns:r="http://schemas.openxmlformats.org/officeDocument/2006/relationships" type="round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5"/>
                <dgm:constr type="bMarg" refType="primFontSz" fact="0.5"/>
              </dgm:constrLst>
            </dgm:if>
            <dgm:else name="Name11">
              <dgm:shape xmlns:r="http://schemas.openxmlformats.org/officeDocument/2006/relationships" rot="270" type="round2Same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45"/>
                <dgm:constr type="tMarg" refType="primFontSz" fact="0.5"/>
                <dgm:constr type="bMarg" refType="primFontSz" fact="0.5"/>
              </dgm:constrLst>
            </dgm:else>
          </dgm:choose>
          <dgm:ruleLst>
            <dgm:rule type="primFontSz" val="5" fact="NaN" max="NaN"/>
          </dgm:ruleLst>
        </dgm:layoutNode>
        <dgm:layoutNode name="LeftNode" styleLbl="bgImgPlace1">
          <dgm:varLst>
            <dgm:chMax val="2"/>
            <dgm:chPref val="2"/>
          </dgm:varLst>
          <dgm:alg type="sp"/>
          <dgm:choose name="Name12">
            <dgm:if name="Name13" axis="ch" ptType="node" func="cnt" op="lte" val="1">
              <dgm:shape xmlns:r="http://schemas.openxmlformats.org/officeDocument/2006/relationships" type="roundRect" r:blip="">
                <dgm:adjLst>
                  <dgm:adj idx="1" val="0.1667"/>
                  <dgm:adj idx="2" val="0"/>
                </dgm:adjLst>
              </dgm:shape>
            </dgm:if>
            <dgm:else name="Name14">
              <dgm:shape xmlns:r="http://schemas.openxmlformats.org/officeDocument/2006/relationships" rot="270" type="round2SameRect" r:blip="">
                <dgm:adjLst>
                  <dgm:adj idx="1" val="0.1667"/>
                  <dgm:adj idx="2" val="0"/>
                </dgm:adjLst>
              </dgm:shape>
            </dgm:else>
          </dgm:choose>
          <dgm:presOf axis="ch desOrSelf" ptType="node node" st="1 1" cnt="1 0"/>
        </dgm:layoutNode>
        <dgm:choose name="Name15">
          <dgm:if name="Name16" axis="ch" ptType="node" func="cnt" op="gte" val="2">
            <dgm:layoutNode name="RightText" styleLbl="revTx" moveWith="RightNode">
              <dgm:varLst>
                <dgm:bulletEnabled val="1"/>
              </dgm:varLst>
              <dgm:alg type="tx">
                <dgm:param type="txAnchorVert" val="t"/>
                <dgm:param type="parTxLTRAlign" val="l"/>
              </dgm:alg>
              <dgm:shape xmlns:r="http://schemas.openxmlformats.org/officeDocument/2006/relationships" rot="90" type="round2Same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2 1" cnt="1 0"/>
              <dgm:constrLst>
                <dgm:constr type="lMarg" refType="primFontSz" fact="0.45"/>
                <dgm:constr type="rMarg" refType="primFontSz" fact="0.3"/>
                <dgm:constr type="tMarg" refType="primFontSz" fact="0.5"/>
                <dgm:constr type="bMarg" refType="primFontSz" fact="0.5"/>
              </dgm:constrLst>
              <dgm:ruleLst>
                <dgm:rule type="primFontSz" val="5" fact="NaN" max="NaN"/>
              </dgm:ruleLst>
            </dgm:layoutNode>
            <dgm:layoutNode name="RightNode" styleLbl="bgImgPlace1">
              <dgm:varLst>
                <dgm:chMax val="0"/>
                <dgm:chPref val="0"/>
              </dgm:varLst>
              <dgm:alg type="sp"/>
              <dgm:shape xmlns:r="http://schemas.openxmlformats.org/officeDocument/2006/relationships" rot="90" type="round2SameRect" r:blip="">
                <dgm:adjLst>
                  <dgm:adj idx="1" val="0.1667"/>
                  <dgm:adj idx="2" val="0"/>
                </dgm:adjLst>
              </dgm:shape>
              <dgm:presOf axis="ch desOrSelf" ptType="node node" st="2 1" cnt="1 0"/>
            </dgm:layoutNode>
            <dgm:layoutNode name="TopArrow">
              <dgm:alg type="sp"/>
              <dgm:shape xmlns:r="http://schemas.openxmlformats.org/officeDocument/2006/relationships" type="circularArrow" r:blip="">
                <dgm:adjLst>
                  <dgm:adj idx="1" val="0.125"/>
                  <dgm:adj idx="2" val="19.0387"/>
                  <dgm:adj idx="3" val="-19.0387"/>
                  <dgm:adj idx="4" val="180"/>
                  <dgm:adj idx="5" val="0.125"/>
                </dgm:adjLst>
              </dgm:shape>
              <dgm:presOf/>
            </dgm:layoutNode>
            <dgm:layoutNode name="BottomArrow">
              <dgm:alg type="sp"/>
              <dgm:shape xmlns:r="http://schemas.openxmlformats.org/officeDocument/2006/relationships" rot="180" type="circularArrow" r:blip="">
                <dgm:adjLst>
                  <dgm:adj idx="1" val="0.125"/>
                  <dgm:adj idx="2" val="19.0387"/>
                  <dgm:adj idx="3" val="-19.0387"/>
                  <dgm:adj idx="4" val="180"/>
                  <dgm:adj idx="5" val="0.125"/>
                </dgm:adjLst>
              </dgm:shape>
              <dgm:presOf/>
            </dgm:layoutNode>
          </dgm:if>
          <dgm:else name="Name17"/>
        </dgm:choose>
      </dgm:if>
      <dgm:else name="Name1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567C7C-1B70-4CB5-848E-7CB639B05869}" type="datetimeFigureOut">
              <a:rPr lang="fr-CH" smtClean="0"/>
              <a:t>25.09.2024</a:t>
            </a:fld>
            <a:endParaRPr lang="fr-CH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A02996-70FC-4BD0-AA74-21E0D8CCACA3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0499606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29710F-2ABC-8845-86E2-B6FC4446F168}" type="datetimeFigureOut">
              <a:t>25/09/2024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04F03C-F432-6A41-AC93-B67244ED3101}" type="slidenum"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8877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04F03C-F432-6A41-AC93-B67244ED3101}" type="slidenum">
              <a:rPr lang="fr-CH" smtClean="0"/>
              <a:t>1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6588676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04F03C-F432-6A41-AC93-B67244ED3101}" type="slidenum">
              <a:rPr lang="fr-CH" smtClean="0"/>
              <a:t>2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7909388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baseline="0" dirty="0"/>
          </a:p>
          <a:p>
            <a:endParaRPr lang="fr-CH" baseline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04F03C-F432-6A41-AC93-B67244ED3101}" type="slidenum">
              <a:rPr lang="fr-CH" smtClean="0"/>
              <a:t>3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4923438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baseline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04F03C-F432-6A41-AC93-B67244ED3101}" type="slidenum">
              <a:rPr lang="fr-CH" smtClean="0"/>
              <a:t>4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8888504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04F03C-F432-6A41-AC93-B67244ED3101}" type="slidenum">
              <a:rPr lang="fr-CH" smtClean="0"/>
              <a:t>5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9622382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04F03C-F432-6A41-AC93-B67244ED3101}" type="slidenum">
              <a:rPr lang="fr-CH" smtClean="0"/>
              <a:t>7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40646068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04F03C-F432-6A41-AC93-B67244ED3101}" type="slidenum">
              <a:rPr lang="fr-CH" smtClean="0"/>
              <a:t>8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0691068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04F03C-F432-6A41-AC93-B67244ED3101}" type="slidenum">
              <a:rPr lang="fr-CH" smtClean="0"/>
              <a:t>9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42567787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04F03C-F432-6A41-AC93-B67244ED3101}" type="slidenum">
              <a:rPr lang="fr-CH" smtClean="0"/>
              <a:t>10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7848762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66E84A84-16B3-F447-A2CE-64841614420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1"/>
            <a:ext cx="12192000" cy="3553308"/>
          </a:xfrm>
          <a:custGeom>
            <a:avLst/>
            <a:gdLst>
              <a:gd name="connsiteX0" fmla="*/ 0 w 12192000"/>
              <a:gd name="connsiteY0" fmla="*/ 0 h 3553308"/>
              <a:gd name="connsiteX1" fmla="*/ 12192000 w 12192000"/>
              <a:gd name="connsiteY1" fmla="*/ 0 h 3553308"/>
              <a:gd name="connsiteX2" fmla="*/ 12192000 w 12192000"/>
              <a:gd name="connsiteY2" fmla="*/ 2142273 h 3553308"/>
              <a:gd name="connsiteX3" fmla="*/ 8139305 w 12192000"/>
              <a:gd name="connsiteY3" fmla="*/ 1925692 h 3553308"/>
              <a:gd name="connsiteX4" fmla="*/ 3874648 w 12192000"/>
              <a:gd name="connsiteY4" fmla="*/ 2806142 h 3553308"/>
              <a:gd name="connsiteX5" fmla="*/ 0 w 12192000"/>
              <a:gd name="connsiteY5" fmla="*/ 3239305 h 3553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0" h="3553308">
                <a:moveTo>
                  <a:pt x="0" y="0"/>
                </a:moveTo>
                <a:lnTo>
                  <a:pt x="12192000" y="0"/>
                </a:lnTo>
                <a:lnTo>
                  <a:pt x="12192000" y="2142273"/>
                </a:lnTo>
                <a:cubicBezTo>
                  <a:pt x="10788818" y="2975640"/>
                  <a:pt x="9249981" y="2589560"/>
                  <a:pt x="8139305" y="1925692"/>
                </a:cubicBezTo>
                <a:cubicBezTo>
                  <a:pt x="7028629" y="1261822"/>
                  <a:pt x="5913715" y="1431320"/>
                  <a:pt x="3874648" y="2806142"/>
                </a:cubicBezTo>
                <a:cubicBezTo>
                  <a:pt x="2243396" y="3906000"/>
                  <a:pt x="611861" y="3553188"/>
                  <a:pt x="0" y="3239305"/>
                </a:cubicBezTo>
                <a:close/>
              </a:path>
            </a:pathLst>
          </a:custGeom>
          <a:pattFill prst="pct5">
            <a:fgClr>
              <a:srgbClr val="FF0000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3" name="Titre 1"/>
          <p:cNvSpPr>
            <a:spLocks noGrp="1"/>
          </p:cNvSpPr>
          <p:nvPr>
            <p:ph type="ctrTitle" hasCustomPrompt="1"/>
          </p:nvPr>
        </p:nvSpPr>
        <p:spPr>
          <a:xfrm>
            <a:off x="1540934" y="4027487"/>
            <a:ext cx="9144000" cy="1006475"/>
          </a:xfrm>
          <a:prstGeom prst="rect">
            <a:avLst/>
          </a:prstGeom>
        </p:spPr>
        <p:txBody>
          <a:bodyPr anchor="b"/>
          <a:lstStyle>
            <a:lvl1pPr algn="l">
              <a:defRPr sz="6000"/>
            </a:lvl1pPr>
          </a:lstStyle>
          <a:p>
            <a:r>
              <a:rPr lang="fr-FR" dirty="0"/>
              <a:t>Diapo de titre</a:t>
            </a:r>
            <a:endParaRPr lang="fr-CH" dirty="0"/>
          </a:p>
        </p:txBody>
      </p:sp>
      <p:sp>
        <p:nvSpPr>
          <p:cNvPr id="4" name="Sous-titre 2"/>
          <p:cNvSpPr>
            <a:spLocks noGrp="1"/>
          </p:cNvSpPr>
          <p:nvPr>
            <p:ph type="subTitle" idx="1"/>
          </p:nvPr>
        </p:nvSpPr>
        <p:spPr>
          <a:xfrm>
            <a:off x="1540934" y="5126038"/>
            <a:ext cx="9144000" cy="6143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  <a:endParaRPr lang="fr-CH"/>
          </a:p>
        </p:txBody>
      </p:sp>
      <p:sp>
        <p:nvSpPr>
          <p:cNvPr id="5" name="Rounded Rectangle 19">
            <a:extLst>
              <a:ext uri="{FF2B5EF4-FFF2-40B4-BE49-F238E27FC236}">
                <a16:creationId xmlns:a16="http://schemas.microsoft.com/office/drawing/2014/main" id="{3721BEBB-6170-3B4A-AB47-1799B0C76550}"/>
              </a:ext>
            </a:extLst>
          </p:cNvPr>
          <p:cNvSpPr/>
          <p:nvPr userDrawn="1"/>
        </p:nvSpPr>
        <p:spPr>
          <a:xfrm rot="1867973">
            <a:off x="7003529" y="6036169"/>
            <a:ext cx="338400" cy="337983"/>
          </a:xfrm>
          <a:prstGeom prst="roundRect">
            <a:avLst>
              <a:gd name="adj" fmla="val 12765"/>
            </a:avLst>
          </a:prstGeom>
          <a:solidFill>
            <a:srgbClr val="C3EF8B"/>
          </a:solidFill>
          <a:ln w="8467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Rounded Rectangle 19">
            <a:extLst>
              <a:ext uri="{FF2B5EF4-FFF2-40B4-BE49-F238E27FC236}">
                <a16:creationId xmlns:a16="http://schemas.microsoft.com/office/drawing/2014/main" id="{3721BEBB-6170-3B4A-AB47-1799B0C76550}"/>
              </a:ext>
            </a:extLst>
          </p:cNvPr>
          <p:cNvSpPr/>
          <p:nvPr userDrawn="1"/>
        </p:nvSpPr>
        <p:spPr>
          <a:xfrm rot="20260984">
            <a:off x="594989" y="4537226"/>
            <a:ext cx="525473" cy="525600"/>
          </a:xfrm>
          <a:prstGeom prst="roundRect">
            <a:avLst>
              <a:gd name="adj" fmla="val 12765"/>
            </a:avLst>
          </a:prstGeom>
          <a:solidFill>
            <a:srgbClr val="83CD2E"/>
          </a:solidFill>
          <a:ln w="8467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Rounded Rectangle 19">
            <a:extLst>
              <a:ext uri="{FF2B5EF4-FFF2-40B4-BE49-F238E27FC236}">
                <a16:creationId xmlns:a16="http://schemas.microsoft.com/office/drawing/2014/main" id="{3721BEBB-6170-3B4A-AB47-1799B0C76550}"/>
              </a:ext>
            </a:extLst>
          </p:cNvPr>
          <p:cNvSpPr/>
          <p:nvPr userDrawn="1"/>
        </p:nvSpPr>
        <p:spPr>
          <a:xfrm rot="1986147">
            <a:off x="9484795" y="3358538"/>
            <a:ext cx="669600" cy="668949"/>
          </a:xfrm>
          <a:prstGeom prst="roundRect">
            <a:avLst>
              <a:gd name="adj" fmla="val 12765"/>
            </a:avLst>
          </a:prstGeom>
          <a:solidFill>
            <a:srgbClr val="008C50"/>
          </a:solidFill>
          <a:ln w="8467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1995" y="5646316"/>
            <a:ext cx="1950036" cy="944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74253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264944B2-7F52-7A4A-9841-D56BFA6E43D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05200" y="2532"/>
            <a:ext cx="4737100" cy="6855468"/>
          </a:xfrm>
          <a:custGeom>
            <a:avLst/>
            <a:gdLst>
              <a:gd name="connsiteX0" fmla="*/ 147899 w 4737100"/>
              <a:gd name="connsiteY0" fmla="*/ 4899668 h 6855468"/>
              <a:gd name="connsiteX1" fmla="*/ 4589201 w 4737100"/>
              <a:gd name="connsiteY1" fmla="*/ 4899668 h 6855468"/>
              <a:gd name="connsiteX2" fmla="*/ 4737100 w 4737100"/>
              <a:gd name="connsiteY2" fmla="*/ 5047567 h 6855468"/>
              <a:gd name="connsiteX3" fmla="*/ 4737100 w 4737100"/>
              <a:gd name="connsiteY3" fmla="*/ 6855468 h 6855468"/>
              <a:gd name="connsiteX4" fmla="*/ 0 w 4737100"/>
              <a:gd name="connsiteY4" fmla="*/ 6855468 h 6855468"/>
              <a:gd name="connsiteX5" fmla="*/ 0 w 4737100"/>
              <a:gd name="connsiteY5" fmla="*/ 5047567 h 6855468"/>
              <a:gd name="connsiteX6" fmla="*/ 147899 w 4737100"/>
              <a:gd name="connsiteY6" fmla="*/ 4899668 h 6855468"/>
              <a:gd name="connsiteX7" fmla="*/ 0 w 4737100"/>
              <a:gd name="connsiteY7" fmla="*/ 0 h 6855468"/>
              <a:gd name="connsiteX8" fmla="*/ 4737100 w 4737100"/>
              <a:gd name="connsiteY8" fmla="*/ 0 h 6855468"/>
              <a:gd name="connsiteX9" fmla="*/ 4737100 w 4737100"/>
              <a:gd name="connsiteY9" fmla="*/ 4453047 h 6855468"/>
              <a:gd name="connsiteX10" fmla="*/ 4442879 w 4737100"/>
              <a:gd name="connsiteY10" fmla="*/ 4747268 h 6855468"/>
              <a:gd name="connsiteX11" fmla="*/ 294221 w 4737100"/>
              <a:gd name="connsiteY11" fmla="*/ 4747268 h 6855468"/>
              <a:gd name="connsiteX12" fmla="*/ 0 w 4737100"/>
              <a:gd name="connsiteY12" fmla="*/ 4453047 h 6855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737100" h="6855468">
                <a:moveTo>
                  <a:pt x="147899" y="4899668"/>
                </a:moveTo>
                <a:lnTo>
                  <a:pt x="4589201" y="4899668"/>
                </a:lnTo>
                <a:cubicBezTo>
                  <a:pt x="4670883" y="4899668"/>
                  <a:pt x="4737100" y="4965885"/>
                  <a:pt x="4737100" y="5047567"/>
                </a:cubicBezTo>
                <a:lnTo>
                  <a:pt x="4737100" y="6855468"/>
                </a:lnTo>
                <a:lnTo>
                  <a:pt x="0" y="6855468"/>
                </a:lnTo>
                <a:lnTo>
                  <a:pt x="0" y="5047567"/>
                </a:lnTo>
                <a:cubicBezTo>
                  <a:pt x="0" y="4965885"/>
                  <a:pt x="66217" y="4899668"/>
                  <a:pt x="147899" y="4899668"/>
                </a:cubicBezTo>
                <a:close/>
                <a:moveTo>
                  <a:pt x="0" y="0"/>
                </a:moveTo>
                <a:lnTo>
                  <a:pt x="4737100" y="0"/>
                </a:lnTo>
                <a:lnTo>
                  <a:pt x="4737100" y="4453047"/>
                </a:lnTo>
                <a:cubicBezTo>
                  <a:pt x="4737100" y="4615541"/>
                  <a:pt x="4605373" y="4747268"/>
                  <a:pt x="4442879" y="4747268"/>
                </a:cubicBezTo>
                <a:lnTo>
                  <a:pt x="294221" y="4747268"/>
                </a:lnTo>
                <a:cubicBezTo>
                  <a:pt x="131727" y="4747268"/>
                  <a:pt x="0" y="4615541"/>
                  <a:pt x="0" y="4453047"/>
                </a:cubicBezTo>
                <a:close/>
              </a:path>
            </a:pathLst>
          </a:custGeom>
          <a:pattFill prst="pct5">
            <a:fgClr>
              <a:srgbClr val="FF0000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3" name="Rounded Rectangle 19">
            <a:extLst>
              <a:ext uri="{FF2B5EF4-FFF2-40B4-BE49-F238E27FC236}">
                <a16:creationId xmlns:a16="http://schemas.microsoft.com/office/drawing/2014/main" id="{3721BEBB-6170-3B4A-AB47-1799B0C76550}"/>
              </a:ext>
            </a:extLst>
          </p:cNvPr>
          <p:cNvSpPr/>
          <p:nvPr userDrawn="1"/>
        </p:nvSpPr>
        <p:spPr>
          <a:xfrm rot="2828231">
            <a:off x="11784265" y="977178"/>
            <a:ext cx="489442" cy="488839"/>
          </a:xfrm>
          <a:prstGeom prst="roundRect">
            <a:avLst>
              <a:gd name="adj" fmla="val 12765"/>
            </a:avLst>
          </a:prstGeom>
          <a:solidFill>
            <a:srgbClr val="83CD2E"/>
          </a:solidFill>
          <a:ln w="8467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Rounded Rectangle 19">
            <a:extLst>
              <a:ext uri="{FF2B5EF4-FFF2-40B4-BE49-F238E27FC236}">
                <a16:creationId xmlns:a16="http://schemas.microsoft.com/office/drawing/2014/main" id="{3721BEBB-6170-3B4A-AB47-1799B0C76550}"/>
              </a:ext>
            </a:extLst>
          </p:cNvPr>
          <p:cNvSpPr/>
          <p:nvPr userDrawn="1"/>
        </p:nvSpPr>
        <p:spPr>
          <a:xfrm rot="18777056">
            <a:off x="6361182" y="6345040"/>
            <a:ext cx="387651" cy="387745"/>
          </a:xfrm>
          <a:prstGeom prst="roundRect">
            <a:avLst>
              <a:gd name="adj" fmla="val 12765"/>
            </a:avLst>
          </a:prstGeom>
          <a:solidFill>
            <a:srgbClr val="C3EF8B"/>
          </a:solidFill>
          <a:ln w="8467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Rounded Rectangle 19">
            <a:extLst>
              <a:ext uri="{FF2B5EF4-FFF2-40B4-BE49-F238E27FC236}">
                <a16:creationId xmlns:a16="http://schemas.microsoft.com/office/drawing/2014/main" id="{3721BEBB-6170-3B4A-AB47-1799B0C76550}"/>
              </a:ext>
            </a:extLst>
          </p:cNvPr>
          <p:cNvSpPr/>
          <p:nvPr userDrawn="1"/>
        </p:nvSpPr>
        <p:spPr>
          <a:xfrm rot="2453906">
            <a:off x="-168634" y="700511"/>
            <a:ext cx="577602" cy="577041"/>
          </a:xfrm>
          <a:prstGeom prst="roundRect">
            <a:avLst>
              <a:gd name="adj" fmla="val 12765"/>
            </a:avLst>
          </a:prstGeom>
          <a:solidFill>
            <a:srgbClr val="008C50"/>
          </a:solidFill>
          <a:ln w="8467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Titre 1"/>
          <p:cNvSpPr>
            <a:spLocks noGrp="1"/>
          </p:cNvSpPr>
          <p:nvPr>
            <p:ph type="title" hasCustomPrompt="1"/>
          </p:nvPr>
        </p:nvSpPr>
        <p:spPr>
          <a:xfrm>
            <a:off x="6005015" y="1087581"/>
            <a:ext cx="5831384" cy="697556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Titre</a:t>
            </a:r>
            <a:endParaRPr lang="fr-CH" dirty="0"/>
          </a:p>
        </p:txBody>
      </p:sp>
      <p:sp>
        <p:nvSpPr>
          <p:cNvPr id="13" name="Espace réservé du contenu 2"/>
          <p:cNvSpPr>
            <a:spLocks noGrp="1"/>
          </p:cNvSpPr>
          <p:nvPr>
            <p:ph idx="1"/>
          </p:nvPr>
        </p:nvSpPr>
        <p:spPr>
          <a:xfrm>
            <a:off x="6005015" y="1930286"/>
            <a:ext cx="5831384" cy="4170576"/>
          </a:xfrm>
        </p:spPr>
        <p:txBody>
          <a:bodyPr/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CH" dirty="0"/>
          </a:p>
        </p:txBody>
      </p:sp>
      <p:sp>
        <p:nvSpPr>
          <p:cNvPr id="17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10303932" y="6362700"/>
            <a:ext cx="9482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Barlow" panose="00000500000000000000" pitchFamily="50" charset="0"/>
              </a:defRPr>
            </a:lvl1pPr>
          </a:lstStyle>
          <a:p>
            <a:r>
              <a:rPr lang="fr-FR"/>
              <a:t>05.06.2022</a:t>
            </a:r>
            <a:endParaRPr lang="fr-CH"/>
          </a:p>
        </p:txBody>
      </p:sp>
      <p:sp>
        <p:nvSpPr>
          <p:cNvPr id="18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7560732" y="6362700"/>
            <a:ext cx="2667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Barlow" panose="00000500000000000000" pitchFamily="50" charset="0"/>
              </a:defRPr>
            </a:lvl1pPr>
          </a:lstStyle>
          <a:p>
            <a:r>
              <a:rPr lang="fr-CH" dirty="0">
                <a:solidFill>
                  <a:srgbClr val="008C50"/>
                </a:solidFill>
              </a:rPr>
              <a:t>SASDS </a:t>
            </a:r>
            <a:r>
              <a:rPr lang="fr-CH" dirty="0">
                <a:solidFill>
                  <a:schemeClr val="bg1">
                    <a:lumMod val="50000"/>
                  </a:schemeClr>
                </a:solidFill>
              </a:rPr>
              <a:t>| Réseau Santé de la Sarine</a:t>
            </a:r>
          </a:p>
        </p:txBody>
      </p:sp>
      <p:sp>
        <p:nvSpPr>
          <p:cNvPr id="19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11328399" y="6362700"/>
            <a:ext cx="508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Barlow" panose="00000500000000000000" pitchFamily="50" charset="0"/>
              </a:defRPr>
            </a:lvl1pPr>
          </a:lstStyle>
          <a:p>
            <a:fld id="{F4D04349-FD4D-4FA4-A65E-34554C1FF87D}" type="slidenum">
              <a:rPr lang="fr-CH" smtClean="0"/>
              <a:pPr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9543360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llipse 1"/>
          <p:cNvSpPr/>
          <p:nvPr userDrawn="1"/>
        </p:nvSpPr>
        <p:spPr>
          <a:xfrm rot="1939897">
            <a:off x="5904022" y="269370"/>
            <a:ext cx="5371694" cy="5368566"/>
          </a:xfrm>
          <a:custGeom>
            <a:avLst/>
            <a:gdLst>
              <a:gd name="connsiteX0" fmla="*/ 0 w 3586348"/>
              <a:gd name="connsiteY0" fmla="*/ 1822863 h 3645725"/>
              <a:gd name="connsiteX1" fmla="*/ 1793174 w 3586348"/>
              <a:gd name="connsiteY1" fmla="*/ 0 h 3645725"/>
              <a:gd name="connsiteX2" fmla="*/ 3586348 w 3586348"/>
              <a:gd name="connsiteY2" fmla="*/ 1822863 h 3645725"/>
              <a:gd name="connsiteX3" fmla="*/ 1793174 w 3586348"/>
              <a:gd name="connsiteY3" fmla="*/ 3645726 h 3645725"/>
              <a:gd name="connsiteX4" fmla="*/ 0 w 3586348"/>
              <a:gd name="connsiteY4" fmla="*/ 1822863 h 3645725"/>
              <a:gd name="connsiteX0" fmla="*/ 0 w 4821382"/>
              <a:gd name="connsiteY0" fmla="*/ 2765398 h 3728698"/>
              <a:gd name="connsiteX1" fmla="*/ 3028208 w 4821382"/>
              <a:gd name="connsiteY1" fmla="*/ 16260 h 3728698"/>
              <a:gd name="connsiteX2" fmla="*/ 4821382 w 4821382"/>
              <a:gd name="connsiteY2" fmla="*/ 1839123 h 3728698"/>
              <a:gd name="connsiteX3" fmla="*/ 3028208 w 4821382"/>
              <a:gd name="connsiteY3" fmla="*/ 3661986 h 3728698"/>
              <a:gd name="connsiteX4" fmla="*/ 0 w 4821382"/>
              <a:gd name="connsiteY4" fmla="*/ 2765398 h 3728698"/>
              <a:gd name="connsiteX0" fmla="*/ 2227 w 4823609"/>
              <a:gd name="connsiteY0" fmla="*/ 2765398 h 4613435"/>
              <a:gd name="connsiteX1" fmla="*/ 3030435 w 4823609"/>
              <a:gd name="connsiteY1" fmla="*/ 16260 h 4613435"/>
              <a:gd name="connsiteX2" fmla="*/ 4823609 w 4823609"/>
              <a:gd name="connsiteY2" fmla="*/ 1839123 h 4613435"/>
              <a:gd name="connsiteX3" fmla="*/ 2579172 w 4823609"/>
              <a:gd name="connsiteY3" fmla="*/ 4600136 h 4613435"/>
              <a:gd name="connsiteX4" fmla="*/ 2227 w 4823609"/>
              <a:gd name="connsiteY4" fmla="*/ 2765398 h 4613435"/>
              <a:gd name="connsiteX0" fmla="*/ 2184 w 4586060"/>
              <a:gd name="connsiteY0" fmla="*/ 2782718 h 4638870"/>
              <a:gd name="connsiteX1" fmla="*/ 3030392 w 4586060"/>
              <a:gd name="connsiteY1" fmla="*/ 33580 h 4638870"/>
              <a:gd name="connsiteX2" fmla="*/ 4586060 w 4586060"/>
              <a:gd name="connsiteY2" fmla="*/ 1571435 h 4638870"/>
              <a:gd name="connsiteX3" fmla="*/ 2579129 w 4586060"/>
              <a:gd name="connsiteY3" fmla="*/ 4617456 h 4638870"/>
              <a:gd name="connsiteX4" fmla="*/ 2184 w 4586060"/>
              <a:gd name="connsiteY4" fmla="*/ 2782718 h 4638870"/>
              <a:gd name="connsiteX0" fmla="*/ 2184 w 4586060"/>
              <a:gd name="connsiteY0" fmla="*/ 2782718 h 4638870"/>
              <a:gd name="connsiteX1" fmla="*/ 3030392 w 4586060"/>
              <a:gd name="connsiteY1" fmla="*/ 33580 h 4638870"/>
              <a:gd name="connsiteX2" fmla="*/ 4586060 w 4586060"/>
              <a:gd name="connsiteY2" fmla="*/ 1571435 h 4638870"/>
              <a:gd name="connsiteX3" fmla="*/ 2579129 w 4586060"/>
              <a:gd name="connsiteY3" fmla="*/ 4617456 h 4638870"/>
              <a:gd name="connsiteX4" fmla="*/ 2184 w 4586060"/>
              <a:gd name="connsiteY4" fmla="*/ 2782718 h 4638870"/>
              <a:gd name="connsiteX0" fmla="*/ 3265 w 4587141"/>
              <a:gd name="connsiteY0" fmla="*/ 2782718 h 4628966"/>
              <a:gd name="connsiteX1" fmla="*/ 3031473 w 4587141"/>
              <a:gd name="connsiteY1" fmla="*/ 33580 h 4628966"/>
              <a:gd name="connsiteX2" fmla="*/ 4587141 w 4587141"/>
              <a:gd name="connsiteY2" fmla="*/ 1571435 h 4628966"/>
              <a:gd name="connsiteX3" fmla="*/ 2580210 w 4587141"/>
              <a:gd name="connsiteY3" fmla="*/ 4617456 h 4628966"/>
              <a:gd name="connsiteX4" fmla="*/ 3265 w 4587141"/>
              <a:gd name="connsiteY4" fmla="*/ 2782718 h 4628966"/>
              <a:gd name="connsiteX0" fmla="*/ 2224 w 4586100"/>
              <a:gd name="connsiteY0" fmla="*/ 2782718 h 4634629"/>
              <a:gd name="connsiteX1" fmla="*/ 3030432 w 4586100"/>
              <a:gd name="connsiteY1" fmla="*/ 33580 h 4634629"/>
              <a:gd name="connsiteX2" fmla="*/ 4586100 w 4586100"/>
              <a:gd name="connsiteY2" fmla="*/ 1571435 h 4634629"/>
              <a:gd name="connsiteX3" fmla="*/ 2579169 w 4586100"/>
              <a:gd name="connsiteY3" fmla="*/ 4617456 h 4634629"/>
              <a:gd name="connsiteX4" fmla="*/ 2224 w 4586100"/>
              <a:gd name="connsiteY4" fmla="*/ 2782718 h 4634629"/>
              <a:gd name="connsiteX0" fmla="*/ 7 w 4583883"/>
              <a:gd name="connsiteY0" fmla="*/ 3211418 h 5064248"/>
              <a:gd name="connsiteX1" fmla="*/ 2553202 w 4583883"/>
              <a:gd name="connsiteY1" fmla="*/ 22893 h 5064248"/>
              <a:gd name="connsiteX2" fmla="*/ 4583883 w 4583883"/>
              <a:gd name="connsiteY2" fmla="*/ 2000135 h 5064248"/>
              <a:gd name="connsiteX3" fmla="*/ 2576952 w 4583883"/>
              <a:gd name="connsiteY3" fmla="*/ 5046156 h 5064248"/>
              <a:gd name="connsiteX4" fmla="*/ 7 w 4583883"/>
              <a:gd name="connsiteY4" fmla="*/ 3211418 h 5064248"/>
              <a:gd name="connsiteX0" fmla="*/ 3939 w 4587815"/>
              <a:gd name="connsiteY0" fmla="*/ 2533736 h 4385141"/>
              <a:gd name="connsiteX1" fmla="*/ 2058370 w 4587815"/>
              <a:gd name="connsiteY1" fmla="*/ 45855 h 4385141"/>
              <a:gd name="connsiteX2" fmla="*/ 4587815 w 4587815"/>
              <a:gd name="connsiteY2" fmla="*/ 1322453 h 4385141"/>
              <a:gd name="connsiteX3" fmla="*/ 2580884 w 4587815"/>
              <a:gd name="connsiteY3" fmla="*/ 4368474 h 4385141"/>
              <a:gd name="connsiteX4" fmla="*/ 3939 w 4587815"/>
              <a:gd name="connsiteY4" fmla="*/ 2533736 h 4385141"/>
              <a:gd name="connsiteX0" fmla="*/ 9664 w 4593540"/>
              <a:gd name="connsiteY0" fmla="*/ 2731123 h 4582528"/>
              <a:gd name="connsiteX1" fmla="*/ 2064095 w 4593540"/>
              <a:gd name="connsiteY1" fmla="*/ 243242 h 4582528"/>
              <a:gd name="connsiteX2" fmla="*/ 4593540 w 4593540"/>
              <a:gd name="connsiteY2" fmla="*/ 1519840 h 4582528"/>
              <a:gd name="connsiteX3" fmla="*/ 2586609 w 4593540"/>
              <a:gd name="connsiteY3" fmla="*/ 4565861 h 4582528"/>
              <a:gd name="connsiteX4" fmla="*/ 9664 w 4593540"/>
              <a:gd name="connsiteY4" fmla="*/ 2731123 h 4582528"/>
              <a:gd name="connsiteX0" fmla="*/ 5545 w 4589421"/>
              <a:gd name="connsiteY0" fmla="*/ 2677490 h 4528895"/>
              <a:gd name="connsiteX1" fmla="*/ 2059976 w 4589421"/>
              <a:gd name="connsiteY1" fmla="*/ 189609 h 4528895"/>
              <a:gd name="connsiteX2" fmla="*/ 4589421 w 4589421"/>
              <a:gd name="connsiteY2" fmla="*/ 1466207 h 4528895"/>
              <a:gd name="connsiteX3" fmla="*/ 2582490 w 4589421"/>
              <a:gd name="connsiteY3" fmla="*/ 4512228 h 4528895"/>
              <a:gd name="connsiteX4" fmla="*/ 5545 w 4589421"/>
              <a:gd name="connsiteY4" fmla="*/ 2677490 h 4528895"/>
              <a:gd name="connsiteX0" fmla="*/ 5545 w 4589421"/>
              <a:gd name="connsiteY0" fmla="*/ 2689269 h 4540674"/>
              <a:gd name="connsiteX1" fmla="*/ 2059976 w 4589421"/>
              <a:gd name="connsiteY1" fmla="*/ 201388 h 4540674"/>
              <a:gd name="connsiteX2" fmla="*/ 4589421 w 4589421"/>
              <a:gd name="connsiteY2" fmla="*/ 1477986 h 4540674"/>
              <a:gd name="connsiteX3" fmla="*/ 2582490 w 4589421"/>
              <a:gd name="connsiteY3" fmla="*/ 4524007 h 4540674"/>
              <a:gd name="connsiteX4" fmla="*/ 5545 w 4589421"/>
              <a:gd name="connsiteY4" fmla="*/ 2689269 h 4540674"/>
              <a:gd name="connsiteX0" fmla="*/ 5545 w 4607400"/>
              <a:gd name="connsiteY0" fmla="*/ 2718250 h 4569655"/>
              <a:gd name="connsiteX1" fmla="*/ 2059976 w 4607400"/>
              <a:gd name="connsiteY1" fmla="*/ 230369 h 4569655"/>
              <a:gd name="connsiteX2" fmla="*/ 4589421 w 4607400"/>
              <a:gd name="connsiteY2" fmla="*/ 1506967 h 4569655"/>
              <a:gd name="connsiteX3" fmla="*/ 2582490 w 4607400"/>
              <a:gd name="connsiteY3" fmla="*/ 4552988 h 4569655"/>
              <a:gd name="connsiteX4" fmla="*/ 5545 w 4607400"/>
              <a:gd name="connsiteY4" fmla="*/ 2718250 h 4569655"/>
              <a:gd name="connsiteX0" fmla="*/ 5545 w 4607400"/>
              <a:gd name="connsiteY0" fmla="*/ 2718250 h 4573792"/>
              <a:gd name="connsiteX1" fmla="*/ 2059976 w 4607400"/>
              <a:gd name="connsiteY1" fmla="*/ 230369 h 4573792"/>
              <a:gd name="connsiteX2" fmla="*/ 4589421 w 4607400"/>
              <a:gd name="connsiteY2" fmla="*/ 1506967 h 4573792"/>
              <a:gd name="connsiteX3" fmla="*/ 2582490 w 4607400"/>
              <a:gd name="connsiteY3" fmla="*/ 4552988 h 4573792"/>
              <a:gd name="connsiteX4" fmla="*/ 5545 w 4607400"/>
              <a:gd name="connsiteY4" fmla="*/ 2718250 h 4573792"/>
              <a:gd name="connsiteX0" fmla="*/ 5545 w 4607400"/>
              <a:gd name="connsiteY0" fmla="*/ 2718250 h 4583041"/>
              <a:gd name="connsiteX1" fmla="*/ 2059976 w 4607400"/>
              <a:gd name="connsiteY1" fmla="*/ 230369 h 4583041"/>
              <a:gd name="connsiteX2" fmla="*/ 4589421 w 4607400"/>
              <a:gd name="connsiteY2" fmla="*/ 1506967 h 4583041"/>
              <a:gd name="connsiteX3" fmla="*/ 2582490 w 4607400"/>
              <a:gd name="connsiteY3" fmla="*/ 4552988 h 4583041"/>
              <a:gd name="connsiteX4" fmla="*/ 5545 w 4607400"/>
              <a:gd name="connsiteY4" fmla="*/ 2718250 h 4583041"/>
              <a:gd name="connsiteX0" fmla="*/ 3557 w 4605412"/>
              <a:gd name="connsiteY0" fmla="*/ 2718250 h 4587278"/>
              <a:gd name="connsiteX1" fmla="*/ 2057988 w 4605412"/>
              <a:gd name="connsiteY1" fmla="*/ 230369 h 4587278"/>
              <a:gd name="connsiteX2" fmla="*/ 4587433 w 4605412"/>
              <a:gd name="connsiteY2" fmla="*/ 1506967 h 4587278"/>
              <a:gd name="connsiteX3" fmla="*/ 2580502 w 4605412"/>
              <a:gd name="connsiteY3" fmla="*/ 4552988 h 4587278"/>
              <a:gd name="connsiteX4" fmla="*/ 3557 w 4605412"/>
              <a:gd name="connsiteY4" fmla="*/ 2718250 h 4587278"/>
              <a:gd name="connsiteX0" fmla="*/ 855 w 4602710"/>
              <a:gd name="connsiteY0" fmla="*/ 2718250 h 4587278"/>
              <a:gd name="connsiteX1" fmla="*/ 2055286 w 4602710"/>
              <a:gd name="connsiteY1" fmla="*/ 230369 h 4587278"/>
              <a:gd name="connsiteX2" fmla="*/ 4584731 w 4602710"/>
              <a:gd name="connsiteY2" fmla="*/ 1506967 h 4587278"/>
              <a:gd name="connsiteX3" fmla="*/ 2577800 w 4602710"/>
              <a:gd name="connsiteY3" fmla="*/ 4552988 h 4587278"/>
              <a:gd name="connsiteX4" fmla="*/ 855 w 4602710"/>
              <a:gd name="connsiteY4" fmla="*/ 2718250 h 4587278"/>
              <a:gd name="connsiteX0" fmla="*/ 6156 w 4607767"/>
              <a:gd name="connsiteY0" fmla="*/ 2747702 h 4612603"/>
              <a:gd name="connsiteX1" fmla="*/ 2036836 w 4607767"/>
              <a:gd name="connsiteY1" fmla="*/ 224195 h 4612603"/>
              <a:gd name="connsiteX2" fmla="*/ 4590032 w 4607767"/>
              <a:gd name="connsiteY2" fmla="*/ 1536419 h 4612603"/>
              <a:gd name="connsiteX3" fmla="*/ 2583101 w 4607767"/>
              <a:gd name="connsiteY3" fmla="*/ 4582440 h 4612603"/>
              <a:gd name="connsiteX4" fmla="*/ 6156 w 4607767"/>
              <a:gd name="connsiteY4" fmla="*/ 2747702 h 4612603"/>
              <a:gd name="connsiteX0" fmla="*/ 3267 w 4604878"/>
              <a:gd name="connsiteY0" fmla="*/ 2747702 h 4616038"/>
              <a:gd name="connsiteX1" fmla="*/ 2033947 w 4604878"/>
              <a:gd name="connsiteY1" fmla="*/ 224195 h 4616038"/>
              <a:gd name="connsiteX2" fmla="*/ 4587143 w 4604878"/>
              <a:gd name="connsiteY2" fmla="*/ 1536419 h 4616038"/>
              <a:gd name="connsiteX3" fmla="*/ 2580212 w 4604878"/>
              <a:gd name="connsiteY3" fmla="*/ 4582440 h 4616038"/>
              <a:gd name="connsiteX4" fmla="*/ 3267 w 4604878"/>
              <a:gd name="connsiteY4" fmla="*/ 2747702 h 4616038"/>
              <a:gd name="connsiteX0" fmla="*/ 3100 w 4604711"/>
              <a:gd name="connsiteY0" fmla="*/ 2747702 h 4608296"/>
              <a:gd name="connsiteX1" fmla="*/ 2033780 w 4604711"/>
              <a:gd name="connsiteY1" fmla="*/ 224195 h 4608296"/>
              <a:gd name="connsiteX2" fmla="*/ 4586976 w 4604711"/>
              <a:gd name="connsiteY2" fmla="*/ 1536419 h 4608296"/>
              <a:gd name="connsiteX3" fmla="*/ 2580045 w 4604711"/>
              <a:gd name="connsiteY3" fmla="*/ 4582440 h 4608296"/>
              <a:gd name="connsiteX4" fmla="*/ 3100 w 4604711"/>
              <a:gd name="connsiteY4" fmla="*/ 2747702 h 4608296"/>
              <a:gd name="connsiteX0" fmla="*/ 1680 w 4603291"/>
              <a:gd name="connsiteY0" fmla="*/ 2747702 h 4640705"/>
              <a:gd name="connsiteX1" fmla="*/ 2032360 w 4603291"/>
              <a:gd name="connsiteY1" fmla="*/ 224195 h 4640705"/>
              <a:gd name="connsiteX2" fmla="*/ 4585556 w 4603291"/>
              <a:gd name="connsiteY2" fmla="*/ 1536419 h 4640705"/>
              <a:gd name="connsiteX3" fmla="*/ 2305493 w 4603291"/>
              <a:gd name="connsiteY3" fmla="*/ 4618066 h 4640705"/>
              <a:gd name="connsiteX4" fmla="*/ 1680 w 4603291"/>
              <a:gd name="connsiteY4" fmla="*/ 2747702 h 4640705"/>
              <a:gd name="connsiteX0" fmla="*/ 3139 w 4604750"/>
              <a:gd name="connsiteY0" fmla="*/ 2747702 h 4652434"/>
              <a:gd name="connsiteX1" fmla="*/ 2033819 w 4604750"/>
              <a:gd name="connsiteY1" fmla="*/ 224195 h 4652434"/>
              <a:gd name="connsiteX2" fmla="*/ 4587015 w 4604750"/>
              <a:gd name="connsiteY2" fmla="*/ 1536419 h 4652434"/>
              <a:gd name="connsiteX3" fmla="*/ 2413830 w 4604750"/>
              <a:gd name="connsiteY3" fmla="*/ 4629941 h 4652434"/>
              <a:gd name="connsiteX4" fmla="*/ 3139 w 4604750"/>
              <a:gd name="connsiteY4" fmla="*/ 2747702 h 4652434"/>
              <a:gd name="connsiteX0" fmla="*/ 3139 w 4604750"/>
              <a:gd name="connsiteY0" fmla="*/ 2747702 h 4646226"/>
              <a:gd name="connsiteX1" fmla="*/ 2033819 w 4604750"/>
              <a:gd name="connsiteY1" fmla="*/ 224195 h 4646226"/>
              <a:gd name="connsiteX2" fmla="*/ 4587015 w 4604750"/>
              <a:gd name="connsiteY2" fmla="*/ 1536419 h 4646226"/>
              <a:gd name="connsiteX3" fmla="*/ 2413830 w 4604750"/>
              <a:gd name="connsiteY3" fmla="*/ 4629941 h 4646226"/>
              <a:gd name="connsiteX4" fmla="*/ 3139 w 4604750"/>
              <a:gd name="connsiteY4" fmla="*/ 2747702 h 4646226"/>
              <a:gd name="connsiteX0" fmla="*/ 3139 w 4604750"/>
              <a:gd name="connsiteY0" fmla="*/ 2747702 h 4661812"/>
              <a:gd name="connsiteX1" fmla="*/ 2033819 w 4604750"/>
              <a:gd name="connsiteY1" fmla="*/ 224195 h 4661812"/>
              <a:gd name="connsiteX2" fmla="*/ 4587015 w 4604750"/>
              <a:gd name="connsiteY2" fmla="*/ 1536419 h 4661812"/>
              <a:gd name="connsiteX3" fmla="*/ 2413830 w 4604750"/>
              <a:gd name="connsiteY3" fmla="*/ 4629941 h 4661812"/>
              <a:gd name="connsiteX4" fmla="*/ 3139 w 4604750"/>
              <a:gd name="connsiteY4" fmla="*/ 2747702 h 4661812"/>
              <a:gd name="connsiteX0" fmla="*/ 3139 w 4604750"/>
              <a:gd name="connsiteY0" fmla="*/ 2747702 h 4646226"/>
              <a:gd name="connsiteX1" fmla="*/ 2033819 w 4604750"/>
              <a:gd name="connsiteY1" fmla="*/ 224195 h 4646226"/>
              <a:gd name="connsiteX2" fmla="*/ 4587015 w 4604750"/>
              <a:gd name="connsiteY2" fmla="*/ 1536419 h 4646226"/>
              <a:gd name="connsiteX3" fmla="*/ 2413830 w 4604750"/>
              <a:gd name="connsiteY3" fmla="*/ 4629941 h 4646226"/>
              <a:gd name="connsiteX4" fmla="*/ 3139 w 4604750"/>
              <a:gd name="connsiteY4" fmla="*/ 2747702 h 4646226"/>
              <a:gd name="connsiteX0" fmla="*/ 549 w 4602160"/>
              <a:gd name="connsiteY0" fmla="*/ 2747702 h 4646486"/>
              <a:gd name="connsiteX1" fmla="*/ 2031229 w 4602160"/>
              <a:gd name="connsiteY1" fmla="*/ 224195 h 4646486"/>
              <a:gd name="connsiteX2" fmla="*/ 4584425 w 4602160"/>
              <a:gd name="connsiteY2" fmla="*/ 1536419 h 4646486"/>
              <a:gd name="connsiteX3" fmla="*/ 2411240 w 4602160"/>
              <a:gd name="connsiteY3" fmla="*/ 4629941 h 4646486"/>
              <a:gd name="connsiteX4" fmla="*/ 549 w 4602160"/>
              <a:gd name="connsiteY4" fmla="*/ 2747702 h 4646486"/>
              <a:gd name="connsiteX0" fmla="*/ 4326 w 4605937"/>
              <a:gd name="connsiteY0" fmla="*/ 2747702 h 4622697"/>
              <a:gd name="connsiteX1" fmla="*/ 2035006 w 4605937"/>
              <a:gd name="connsiteY1" fmla="*/ 224195 h 4622697"/>
              <a:gd name="connsiteX2" fmla="*/ 4588202 w 4605937"/>
              <a:gd name="connsiteY2" fmla="*/ 1536419 h 4622697"/>
              <a:gd name="connsiteX3" fmla="*/ 2486269 w 4605937"/>
              <a:gd name="connsiteY3" fmla="*/ 4606190 h 4622697"/>
              <a:gd name="connsiteX4" fmla="*/ 4326 w 4605937"/>
              <a:gd name="connsiteY4" fmla="*/ 2747702 h 4622697"/>
              <a:gd name="connsiteX0" fmla="*/ 4326 w 4605937"/>
              <a:gd name="connsiteY0" fmla="*/ 2747702 h 4622697"/>
              <a:gd name="connsiteX1" fmla="*/ 2035006 w 4605937"/>
              <a:gd name="connsiteY1" fmla="*/ 224195 h 4622697"/>
              <a:gd name="connsiteX2" fmla="*/ 4588202 w 4605937"/>
              <a:gd name="connsiteY2" fmla="*/ 1536419 h 4622697"/>
              <a:gd name="connsiteX3" fmla="*/ 2486269 w 4605937"/>
              <a:gd name="connsiteY3" fmla="*/ 4606190 h 4622697"/>
              <a:gd name="connsiteX4" fmla="*/ 4326 w 4605937"/>
              <a:gd name="connsiteY4" fmla="*/ 2747702 h 4622697"/>
              <a:gd name="connsiteX0" fmla="*/ 2123 w 4603734"/>
              <a:gd name="connsiteY0" fmla="*/ 2747702 h 4624593"/>
              <a:gd name="connsiteX1" fmla="*/ 2032803 w 4603734"/>
              <a:gd name="connsiteY1" fmla="*/ 224195 h 4624593"/>
              <a:gd name="connsiteX2" fmla="*/ 4585999 w 4603734"/>
              <a:gd name="connsiteY2" fmla="*/ 1536419 h 4624593"/>
              <a:gd name="connsiteX3" fmla="*/ 2484066 w 4603734"/>
              <a:gd name="connsiteY3" fmla="*/ 4606190 h 4624593"/>
              <a:gd name="connsiteX4" fmla="*/ 2123 w 4603734"/>
              <a:gd name="connsiteY4" fmla="*/ 2747702 h 4624593"/>
              <a:gd name="connsiteX0" fmla="*/ 1544 w 4603155"/>
              <a:gd name="connsiteY0" fmla="*/ 2747702 h 4610934"/>
              <a:gd name="connsiteX1" fmla="*/ 2032224 w 4603155"/>
              <a:gd name="connsiteY1" fmla="*/ 224195 h 4610934"/>
              <a:gd name="connsiteX2" fmla="*/ 4585420 w 4603155"/>
              <a:gd name="connsiteY2" fmla="*/ 1536419 h 4610934"/>
              <a:gd name="connsiteX3" fmla="*/ 2293482 w 4603155"/>
              <a:gd name="connsiteY3" fmla="*/ 4594314 h 4610934"/>
              <a:gd name="connsiteX4" fmla="*/ 1544 w 4603155"/>
              <a:gd name="connsiteY4" fmla="*/ 2747702 h 4610934"/>
              <a:gd name="connsiteX0" fmla="*/ 8805 w 4610416"/>
              <a:gd name="connsiteY0" fmla="*/ 2747702 h 4622696"/>
              <a:gd name="connsiteX1" fmla="*/ 2039485 w 4610416"/>
              <a:gd name="connsiteY1" fmla="*/ 224195 h 4622696"/>
              <a:gd name="connsiteX2" fmla="*/ 4592681 w 4610416"/>
              <a:gd name="connsiteY2" fmla="*/ 1536419 h 4622696"/>
              <a:gd name="connsiteX3" fmla="*/ 2704504 w 4610416"/>
              <a:gd name="connsiteY3" fmla="*/ 4606189 h 4622696"/>
              <a:gd name="connsiteX4" fmla="*/ 8805 w 4610416"/>
              <a:gd name="connsiteY4" fmla="*/ 2747702 h 4622696"/>
              <a:gd name="connsiteX0" fmla="*/ 8805 w 4610416"/>
              <a:gd name="connsiteY0" fmla="*/ 2747702 h 4631233"/>
              <a:gd name="connsiteX1" fmla="*/ 2039485 w 4610416"/>
              <a:gd name="connsiteY1" fmla="*/ 224195 h 4631233"/>
              <a:gd name="connsiteX2" fmla="*/ 4592681 w 4610416"/>
              <a:gd name="connsiteY2" fmla="*/ 1536419 h 4631233"/>
              <a:gd name="connsiteX3" fmla="*/ 2704504 w 4610416"/>
              <a:gd name="connsiteY3" fmla="*/ 4606189 h 4631233"/>
              <a:gd name="connsiteX4" fmla="*/ 8805 w 4610416"/>
              <a:gd name="connsiteY4" fmla="*/ 2747702 h 4631233"/>
              <a:gd name="connsiteX0" fmla="*/ 8805 w 4610416"/>
              <a:gd name="connsiteY0" fmla="*/ 2747702 h 4633567"/>
              <a:gd name="connsiteX1" fmla="*/ 2039485 w 4610416"/>
              <a:gd name="connsiteY1" fmla="*/ 224195 h 4633567"/>
              <a:gd name="connsiteX2" fmla="*/ 4592681 w 4610416"/>
              <a:gd name="connsiteY2" fmla="*/ 1536419 h 4633567"/>
              <a:gd name="connsiteX3" fmla="*/ 2704504 w 4610416"/>
              <a:gd name="connsiteY3" fmla="*/ 4606189 h 4633567"/>
              <a:gd name="connsiteX4" fmla="*/ 8805 w 4610416"/>
              <a:gd name="connsiteY4" fmla="*/ 2747702 h 4633567"/>
              <a:gd name="connsiteX0" fmla="*/ 8805 w 4610416"/>
              <a:gd name="connsiteY0" fmla="*/ 2747702 h 4643612"/>
              <a:gd name="connsiteX1" fmla="*/ 2039485 w 4610416"/>
              <a:gd name="connsiteY1" fmla="*/ 224195 h 4643612"/>
              <a:gd name="connsiteX2" fmla="*/ 4592681 w 4610416"/>
              <a:gd name="connsiteY2" fmla="*/ 1536419 h 4643612"/>
              <a:gd name="connsiteX3" fmla="*/ 2704504 w 4610416"/>
              <a:gd name="connsiteY3" fmla="*/ 4606189 h 4643612"/>
              <a:gd name="connsiteX4" fmla="*/ 8805 w 4610416"/>
              <a:gd name="connsiteY4" fmla="*/ 2747702 h 4643612"/>
              <a:gd name="connsiteX0" fmla="*/ 1728 w 4603339"/>
              <a:gd name="connsiteY0" fmla="*/ 2747702 h 4651748"/>
              <a:gd name="connsiteX1" fmla="*/ 2032408 w 4603339"/>
              <a:gd name="connsiteY1" fmla="*/ 224195 h 4651748"/>
              <a:gd name="connsiteX2" fmla="*/ 4585604 w 4603339"/>
              <a:gd name="connsiteY2" fmla="*/ 1536419 h 4651748"/>
              <a:gd name="connsiteX3" fmla="*/ 2697427 w 4603339"/>
              <a:gd name="connsiteY3" fmla="*/ 4606189 h 4651748"/>
              <a:gd name="connsiteX4" fmla="*/ 1728 w 4603339"/>
              <a:gd name="connsiteY4" fmla="*/ 2747702 h 4651748"/>
              <a:gd name="connsiteX0" fmla="*/ 8245 w 4609856"/>
              <a:gd name="connsiteY0" fmla="*/ 2747702 h 4631964"/>
              <a:gd name="connsiteX1" fmla="*/ 2038925 w 4609856"/>
              <a:gd name="connsiteY1" fmla="*/ 224195 h 4631964"/>
              <a:gd name="connsiteX2" fmla="*/ 4592121 w 4609856"/>
              <a:gd name="connsiteY2" fmla="*/ 1536419 h 4631964"/>
              <a:gd name="connsiteX3" fmla="*/ 2680193 w 4609856"/>
              <a:gd name="connsiteY3" fmla="*/ 4594314 h 4631964"/>
              <a:gd name="connsiteX4" fmla="*/ 8245 w 4609856"/>
              <a:gd name="connsiteY4" fmla="*/ 2747702 h 4631964"/>
              <a:gd name="connsiteX0" fmla="*/ 8245 w 4609856"/>
              <a:gd name="connsiteY0" fmla="*/ 2747702 h 4594872"/>
              <a:gd name="connsiteX1" fmla="*/ 2038925 w 4609856"/>
              <a:gd name="connsiteY1" fmla="*/ 224195 h 4594872"/>
              <a:gd name="connsiteX2" fmla="*/ 4592121 w 4609856"/>
              <a:gd name="connsiteY2" fmla="*/ 1536419 h 4594872"/>
              <a:gd name="connsiteX3" fmla="*/ 2680193 w 4609856"/>
              <a:gd name="connsiteY3" fmla="*/ 4594314 h 4594872"/>
              <a:gd name="connsiteX4" fmla="*/ 8245 w 4609856"/>
              <a:gd name="connsiteY4" fmla="*/ 2747702 h 4594872"/>
              <a:gd name="connsiteX0" fmla="*/ 8245 w 4609856"/>
              <a:gd name="connsiteY0" fmla="*/ 2747702 h 4594872"/>
              <a:gd name="connsiteX1" fmla="*/ 2038925 w 4609856"/>
              <a:gd name="connsiteY1" fmla="*/ 224195 h 4594872"/>
              <a:gd name="connsiteX2" fmla="*/ 4592121 w 4609856"/>
              <a:gd name="connsiteY2" fmla="*/ 1536419 h 4594872"/>
              <a:gd name="connsiteX3" fmla="*/ 2680193 w 4609856"/>
              <a:gd name="connsiteY3" fmla="*/ 4594314 h 4594872"/>
              <a:gd name="connsiteX4" fmla="*/ 8245 w 4609856"/>
              <a:gd name="connsiteY4" fmla="*/ 2747702 h 4594872"/>
              <a:gd name="connsiteX0" fmla="*/ 8245 w 4609856"/>
              <a:gd name="connsiteY0" fmla="*/ 2747702 h 4594678"/>
              <a:gd name="connsiteX1" fmla="*/ 2038925 w 4609856"/>
              <a:gd name="connsiteY1" fmla="*/ 224195 h 4594678"/>
              <a:gd name="connsiteX2" fmla="*/ 4592121 w 4609856"/>
              <a:gd name="connsiteY2" fmla="*/ 1536419 h 4594678"/>
              <a:gd name="connsiteX3" fmla="*/ 2680193 w 4609856"/>
              <a:gd name="connsiteY3" fmla="*/ 4594314 h 4594678"/>
              <a:gd name="connsiteX4" fmla="*/ 8245 w 4609856"/>
              <a:gd name="connsiteY4" fmla="*/ 2747702 h 4594678"/>
              <a:gd name="connsiteX0" fmla="*/ 8245 w 4609856"/>
              <a:gd name="connsiteY0" fmla="*/ 2747702 h 4607171"/>
              <a:gd name="connsiteX1" fmla="*/ 2038925 w 4609856"/>
              <a:gd name="connsiteY1" fmla="*/ 224195 h 4607171"/>
              <a:gd name="connsiteX2" fmla="*/ 4592121 w 4609856"/>
              <a:gd name="connsiteY2" fmla="*/ 1536419 h 4607171"/>
              <a:gd name="connsiteX3" fmla="*/ 2680193 w 4609856"/>
              <a:gd name="connsiteY3" fmla="*/ 4594314 h 4607171"/>
              <a:gd name="connsiteX4" fmla="*/ 8245 w 4609856"/>
              <a:gd name="connsiteY4" fmla="*/ 2747702 h 4607171"/>
              <a:gd name="connsiteX0" fmla="*/ 8245 w 4609856"/>
              <a:gd name="connsiteY0" fmla="*/ 2747702 h 4607171"/>
              <a:gd name="connsiteX1" fmla="*/ 2038925 w 4609856"/>
              <a:gd name="connsiteY1" fmla="*/ 224195 h 4607171"/>
              <a:gd name="connsiteX2" fmla="*/ 4592121 w 4609856"/>
              <a:gd name="connsiteY2" fmla="*/ 1536419 h 4607171"/>
              <a:gd name="connsiteX3" fmla="*/ 2680193 w 4609856"/>
              <a:gd name="connsiteY3" fmla="*/ 4594314 h 4607171"/>
              <a:gd name="connsiteX4" fmla="*/ 8245 w 4609856"/>
              <a:gd name="connsiteY4" fmla="*/ 2747702 h 4607171"/>
              <a:gd name="connsiteX0" fmla="*/ 8245 w 4609856"/>
              <a:gd name="connsiteY0" fmla="*/ 2747702 h 4607171"/>
              <a:gd name="connsiteX1" fmla="*/ 2038925 w 4609856"/>
              <a:gd name="connsiteY1" fmla="*/ 224195 h 4607171"/>
              <a:gd name="connsiteX2" fmla="*/ 4592121 w 4609856"/>
              <a:gd name="connsiteY2" fmla="*/ 1536419 h 4607171"/>
              <a:gd name="connsiteX3" fmla="*/ 2680193 w 4609856"/>
              <a:gd name="connsiteY3" fmla="*/ 4594314 h 4607171"/>
              <a:gd name="connsiteX4" fmla="*/ 8245 w 4609856"/>
              <a:gd name="connsiteY4" fmla="*/ 2747702 h 4607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09856" h="4607171">
                <a:moveTo>
                  <a:pt x="8245" y="2747702"/>
                </a:moveTo>
                <a:cubicBezTo>
                  <a:pt x="-98633" y="2019349"/>
                  <a:pt x="847434" y="806086"/>
                  <a:pt x="2038925" y="224195"/>
                </a:cubicBezTo>
                <a:cubicBezTo>
                  <a:pt x="3230416" y="-357696"/>
                  <a:pt x="4794001" y="232796"/>
                  <a:pt x="4592121" y="1536419"/>
                </a:cubicBezTo>
                <a:cubicBezTo>
                  <a:pt x="4437742" y="2317527"/>
                  <a:pt x="4477325" y="4439932"/>
                  <a:pt x="2680193" y="4594314"/>
                </a:cubicBezTo>
                <a:cubicBezTo>
                  <a:pt x="883061" y="4748696"/>
                  <a:pt x="115123" y="3476055"/>
                  <a:pt x="8245" y="2747702"/>
                </a:cubicBezTo>
                <a:close/>
              </a:path>
            </a:pathLst>
          </a:custGeom>
          <a:solidFill>
            <a:srgbClr val="008C50">
              <a:alpha val="4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D2240ABB-16A0-1142-85BA-8C6A92A36C9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440293" y="715205"/>
            <a:ext cx="5851252" cy="5510971"/>
          </a:xfrm>
          <a:custGeom>
            <a:avLst/>
            <a:gdLst>
              <a:gd name="connsiteX0" fmla="*/ 3766549 w 5851252"/>
              <a:gd name="connsiteY0" fmla="*/ 2623107 h 5510971"/>
              <a:gd name="connsiteX1" fmla="*/ 4035398 w 5851252"/>
              <a:gd name="connsiteY1" fmla="*/ 2658321 h 5510971"/>
              <a:gd name="connsiteX2" fmla="*/ 4857090 w 5851252"/>
              <a:gd name="connsiteY2" fmla="*/ 3215833 h 5510971"/>
              <a:gd name="connsiteX3" fmla="*/ 5319862 w 5851252"/>
              <a:gd name="connsiteY3" fmla="*/ 4052102 h 5510971"/>
              <a:gd name="connsiteX4" fmla="*/ 5139490 w 5851252"/>
              <a:gd name="connsiteY4" fmla="*/ 5070564 h 5510971"/>
              <a:gd name="connsiteX5" fmla="*/ 4137426 w 5851252"/>
              <a:gd name="connsiteY5" fmla="*/ 5509649 h 5510971"/>
              <a:gd name="connsiteX6" fmla="*/ 3206417 w 5851252"/>
              <a:gd name="connsiteY6" fmla="*/ 4997687 h 5510971"/>
              <a:gd name="connsiteX7" fmla="*/ 2991429 w 5851252"/>
              <a:gd name="connsiteY7" fmla="*/ 3950073 h 5510971"/>
              <a:gd name="connsiteX8" fmla="*/ 3078882 w 5851252"/>
              <a:gd name="connsiteY8" fmla="*/ 2880597 h 5510971"/>
              <a:gd name="connsiteX9" fmla="*/ 3766549 w 5851252"/>
              <a:gd name="connsiteY9" fmla="*/ 2623107 h 5510971"/>
              <a:gd name="connsiteX10" fmla="*/ 2131409 w 5851252"/>
              <a:gd name="connsiteY10" fmla="*/ 2308335 h 5510971"/>
              <a:gd name="connsiteX11" fmla="*/ 2245633 w 5851252"/>
              <a:gd name="connsiteY11" fmla="*/ 2322507 h 5510971"/>
              <a:gd name="connsiteX12" fmla="*/ 2821879 w 5851252"/>
              <a:gd name="connsiteY12" fmla="*/ 3117662 h 5510971"/>
              <a:gd name="connsiteX13" fmla="*/ 2627171 w 5851252"/>
              <a:gd name="connsiteY13" fmla="*/ 4091358 h 5510971"/>
              <a:gd name="connsiteX14" fmla="*/ 2036213 w 5851252"/>
              <a:gd name="connsiteY14" fmla="*/ 4842538 h 5510971"/>
              <a:gd name="connsiteX15" fmla="*/ 1027627 w 5851252"/>
              <a:gd name="connsiteY15" fmla="*/ 5071784 h 5510971"/>
              <a:gd name="connsiteX16" fmla="*/ 233898 w 5851252"/>
              <a:gd name="connsiteY16" fmla="*/ 4318843 h 5510971"/>
              <a:gd name="connsiteX17" fmla="*/ 344182 w 5851252"/>
              <a:gd name="connsiteY17" fmla="*/ 3262091 h 5510971"/>
              <a:gd name="connsiteX18" fmla="*/ 1226115 w 5851252"/>
              <a:gd name="connsiteY18" fmla="*/ 2657189 h 5510971"/>
              <a:gd name="connsiteX19" fmla="*/ 2131409 w 5851252"/>
              <a:gd name="connsiteY19" fmla="*/ 2308335 h 5510971"/>
              <a:gd name="connsiteX20" fmla="*/ 1158774 w 5851252"/>
              <a:gd name="connsiteY20" fmla="*/ 1950 h 5510971"/>
              <a:gd name="connsiteX21" fmla="*/ 1963054 w 5851252"/>
              <a:gd name="connsiteY21" fmla="*/ 186999 h 5510971"/>
              <a:gd name="connsiteX22" fmla="*/ 2933866 w 5851252"/>
              <a:gd name="connsiteY22" fmla="*/ 644111 h 5510971"/>
              <a:gd name="connsiteX23" fmla="*/ 2806426 w 5851252"/>
              <a:gd name="connsiteY23" fmla="*/ 1617809 h 5510971"/>
              <a:gd name="connsiteX24" fmla="*/ 1996068 w 5851252"/>
              <a:gd name="connsiteY24" fmla="*/ 2191671 h 5510971"/>
              <a:gd name="connsiteX25" fmla="*/ 1050597 w 5851252"/>
              <a:gd name="connsiteY25" fmla="*/ 2331627 h 5510971"/>
              <a:gd name="connsiteX26" fmla="*/ 160157 w 5851252"/>
              <a:gd name="connsiteY26" fmla="*/ 1805401 h 5510971"/>
              <a:gd name="connsiteX27" fmla="*/ 100548 w 5851252"/>
              <a:gd name="connsiteY27" fmla="*/ 712984 h 5510971"/>
              <a:gd name="connsiteX28" fmla="*/ 906606 w 5851252"/>
              <a:gd name="connsiteY28" fmla="*/ 20774 h 5510971"/>
              <a:gd name="connsiteX29" fmla="*/ 1158774 w 5851252"/>
              <a:gd name="connsiteY29" fmla="*/ 1950 h 5510971"/>
              <a:gd name="connsiteX30" fmla="*/ 4787700 w 5851252"/>
              <a:gd name="connsiteY30" fmla="*/ 879 h 5510971"/>
              <a:gd name="connsiteX31" fmla="*/ 5299634 w 5851252"/>
              <a:gd name="connsiteY31" fmla="*/ 141578 h 5510971"/>
              <a:gd name="connsiteX32" fmla="*/ 5848767 w 5851252"/>
              <a:gd name="connsiteY32" fmla="*/ 1087823 h 5510971"/>
              <a:gd name="connsiteX33" fmla="*/ 5444901 w 5851252"/>
              <a:gd name="connsiteY33" fmla="*/ 2070562 h 5510971"/>
              <a:gd name="connsiteX34" fmla="*/ 4428161 w 5851252"/>
              <a:gd name="connsiteY34" fmla="*/ 2402153 h 5510971"/>
              <a:gd name="connsiteX35" fmla="*/ 3355639 w 5851252"/>
              <a:gd name="connsiteY35" fmla="*/ 2435688 h 5510971"/>
              <a:gd name="connsiteX36" fmla="*/ 3027064 w 5851252"/>
              <a:gd name="connsiteY36" fmla="*/ 1510286 h 5510971"/>
              <a:gd name="connsiteX37" fmla="*/ 3488501 w 5851252"/>
              <a:gd name="connsiteY37" fmla="*/ 631040 h 5510971"/>
              <a:gd name="connsiteX38" fmla="*/ 4267338 w 5851252"/>
              <a:gd name="connsiteY38" fmla="*/ 77042 h 5510971"/>
              <a:gd name="connsiteX39" fmla="*/ 4787700 w 5851252"/>
              <a:gd name="connsiteY39" fmla="*/ 879 h 5510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5851252" h="5510971">
                <a:moveTo>
                  <a:pt x="3766549" y="2623107"/>
                </a:moveTo>
                <a:cubicBezTo>
                  <a:pt x="3857987" y="2625413"/>
                  <a:pt x="3949312" y="2637369"/>
                  <a:pt x="4035398" y="2658321"/>
                </a:cubicBezTo>
                <a:cubicBezTo>
                  <a:pt x="4379743" y="2742130"/>
                  <a:pt x="4640280" y="2971694"/>
                  <a:pt x="4857090" y="3215833"/>
                </a:cubicBezTo>
                <a:cubicBezTo>
                  <a:pt x="5073901" y="3459973"/>
                  <a:pt x="5248807" y="3720509"/>
                  <a:pt x="5319862" y="4052102"/>
                </a:cubicBezTo>
                <a:cubicBezTo>
                  <a:pt x="5389095" y="4381873"/>
                  <a:pt x="5356300" y="4784519"/>
                  <a:pt x="5139490" y="5070564"/>
                </a:cubicBezTo>
                <a:cubicBezTo>
                  <a:pt x="4922679" y="5356607"/>
                  <a:pt x="4520033" y="5527869"/>
                  <a:pt x="4137426" y="5509649"/>
                </a:cubicBezTo>
                <a:cubicBezTo>
                  <a:pt x="3754821" y="5491430"/>
                  <a:pt x="3390433" y="5283729"/>
                  <a:pt x="3206417" y="4997687"/>
                </a:cubicBezTo>
                <a:cubicBezTo>
                  <a:pt x="3024224" y="4709821"/>
                  <a:pt x="3022403" y="4345434"/>
                  <a:pt x="2991429" y="3950073"/>
                </a:cubicBezTo>
                <a:cubicBezTo>
                  <a:pt x="2958634" y="3552892"/>
                  <a:pt x="2896688" y="3124736"/>
                  <a:pt x="3078882" y="2880597"/>
                </a:cubicBezTo>
                <a:cubicBezTo>
                  <a:pt x="3216894" y="2696126"/>
                  <a:pt x="3492234" y="2616190"/>
                  <a:pt x="3766549" y="2623107"/>
                </a:cubicBezTo>
                <a:close/>
                <a:moveTo>
                  <a:pt x="2131409" y="2308335"/>
                </a:moveTo>
                <a:cubicBezTo>
                  <a:pt x="2170532" y="2308864"/>
                  <a:pt x="2208667" y="2313370"/>
                  <a:pt x="2245633" y="2322507"/>
                </a:cubicBezTo>
                <a:cubicBezTo>
                  <a:pt x="2543746" y="2396579"/>
                  <a:pt x="2765402" y="2767792"/>
                  <a:pt x="2821879" y="3117662"/>
                </a:cubicBezTo>
                <a:cubicBezTo>
                  <a:pt x="2878353" y="3467530"/>
                  <a:pt x="2767968" y="3796763"/>
                  <a:pt x="2627171" y="4091358"/>
                </a:cubicBezTo>
                <a:cubicBezTo>
                  <a:pt x="2486375" y="4385956"/>
                  <a:pt x="2314196" y="4648303"/>
                  <a:pt x="2036213" y="4842538"/>
                </a:cubicBezTo>
                <a:cubicBezTo>
                  <a:pt x="1759200" y="5034387"/>
                  <a:pt x="1375413" y="5160512"/>
                  <a:pt x="1027627" y="5071784"/>
                </a:cubicBezTo>
                <a:cubicBezTo>
                  <a:pt x="679842" y="4983054"/>
                  <a:pt x="365672" y="4678501"/>
                  <a:pt x="233898" y="4318843"/>
                </a:cubicBezTo>
                <a:cubicBezTo>
                  <a:pt x="102124" y="3959183"/>
                  <a:pt x="152037" y="3542738"/>
                  <a:pt x="344182" y="3262091"/>
                </a:cubicBezTo>
                <a:cubicBezTo>
                  <a:pt x="538716" y="2982418"/>
                  <a:pt x="873804" y="2839249"/>
                  <a:pt x="1226115" y="2657189"/>
                </a:cubicBezTo>
                <a:cubicBezTo>
                  <a:pt x="1535238" y="2495800"/>
                  <a:pt x="1857547" y="2304634"/>
                  <a:pt x="2131409" y="2308335"/>
                </a:cubicBezTo>
                <a:close/>
                <a:moveTo>
                  <a:pt x="1158774" y="1950"/>
                </a:moveTo>
                <a:cubicBezTo>
                  <a:pt x="1413478" y="13199"/>
                  <a:pt x="1677232" y="104721"/>
                  <a:pt x="1963054" y="186999"/>
                </a:cubicBezTo>
                <a:cubicBezTo>
                  <a:pt x="2346495" y="295637"/>
                  <a:pt x="2769168" y="387844"/>
                  <a:pt x="2933866" y="644111"/>
                </a:cubicBezTo>
                <a:cubicBezTo>
                  <a:pt x="3099630" y="902723"/>
                  <a:pt x="3005717" y="1324754"/>
                  <a:pt x="2806426" y="1617809"/>
                </a:cubicBezTo>
                <a:cubicBezTo>
                  <a:pt x="2607134" y="1910862"/>
                  <a:pt x="2300755" y="2074298"/>
                  <a:pt x="1996068" y="2191671"/>
                </a:cubicBezTo>
                <a:cubicBezTo>
                  <a:pt x="1691381" y="2309046"/>
                  <a:pt x="1386041" y="2381425"/>
                  <a:pt x="1050597" y="2331627"/>
                </a:cubicBezTo>
                <a:cubicBezTo>
                  <a:pt x="717498" y="2280761"/>
                  <a:pt x="351952" y="2108786"/>
                  <a:pt x="160157" y="1805401"/>
                </a:cubicBezTo>
                <a:cubicBezTo>
                  <a:pt x="-31637" y="1502016"/>
                  <a:pt x="-50747" y="1064878"/>
                  <a:pt x="100548" y="712984"/>
                </a:cubicBezTo>
                <a:cubicBezTo>
                  <a:pt x="251845" y="361091"/>
                  <a:pt x="574185" y="92737"/>
                  <a:pt x="906606" y="20774"/>
                </a:cubicBezTo>
                <a:cubicBezTo>
                  <a:pt x="989977" y="3370"/>
                  <a:pt x="1073873" y="-1801"/>
                  <a:pt x="1158774" y="1950"/>
                </a:cubicBezTo>
                <a:close/>
                <a:moveTo>
                  <a:pt x="4787700" y="879"/>
                </a:moveTo>
                <a:cubicBezTo>
                  <a:pt x="4967210" y="7352"/>
                  <a:pt x="5145314" y="49968"/>
                  <a:pt x="5299634" y="141578"/>
                </a:cubicBezTo>
                <a:cubicBezTo>
                  <a:pt x="5608272" y="324799"/>
                  <a:pt x="5823785" y="705599"/>
                  <a:pt x="5848767" y="1087823"/>
                </a:cubicBezTo>
                <a:cubicBezTo>
                  <a:pt x="5873749" y="1470048"/>
                  <a:pt x="5708402" y="1855505"/>
                  <a:pt x="5444901" y="2070562"/>
                </a:cubicBezTo>
                <a:cubicBezTo>
                  <a:pt x="5179383" y="2284013"/>
                  <a:pt x="4817518" y="2326855"/>
                  <a:pt x="4428161" y="2402153"/>
                </a:cubicBezTo>
                <a:cubicBezTo>
                  <a:pt x="4037198" y="2479465"/>
                  <a:pt x="3618741" y="2589231"/>
                  <a:pt x="3355639" y="2435688"/>
                </a:cubicBezTo>
                <a:cubicBezTo>
                  <a:pt x="3090521" y="2280540"/>
                  <a:pt x="2982566" y="1861880"/>
                  <a:pt x="3027064" y="1510286"/>
                </a:cubicBezTo>
                <a:cubicBezTo>
                  <a:pt x="3071564" y="1158694"/>
                  <a:pt x="3270329" y="873963"/>
                  <a:pt x="3488501" y="631040"/>
                </a:cubicBezTo>
                <a:cubicBezTo>
                  <a:pt x="3706671" y="388116"/>
                  <a:pt x="3945857" y="184984"/>
                  <a:pt x="4267338" y="77042"/>
                </a:cubicBezTo>
                <a:cubicBezTo>
                  <a:pt x="4427277" y="24078"/>
                  <a:pt x="4608191" y="-5593"/>
                  <a:pt x="4787700" y="879"/>
                </a:cubicBezTo>
                <a:close/>
              </a:path>
            </a:pathLst>
          </a:custGeom>
          <a:pattFill prst="pct5">
            <a:fgClr>
              <a:srgbClr val="FF0000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9" name="Titre 1"/>
          <p:cNvSpPr>
            <a:spLocks noGrp="1"/>
          </p:cNvSpPr>
          <p:nvPr>
            <p:ph type="title" hasCustomPrompt="1"/>
          </p:nvPr>
        </p:nvSpPr>
        <p:spPr>
          <a:xfrm>
            <a:off x="573206" y="978399"/>
            <a:ext cx="5831384" cy="697556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Titre</a:t>
            </a:r>
            <a:endParaRPr lang="fr-CH" dirty="0"/>
          </a:p>
        </p:txBody>
      </p:sp>
      <p:sp>
        <p:nvSpPr>
          <p:cNvPr id="20" name="Espace réservé du contenu 2"/>
          <p:cNvSpPr>
            <a:spLocks noGrp="1"/>
          </p:cNvSpPr>
          <p:nvPr>
            <p:ph idx="1"/>
          </p:nvPr>
        </p:nvSpPr>
        <p:spPr>
          <a:xfrm>
            <a:off x="573206" y="1821104"/>
            <a:ext cx="5831384" cy="4170576"/>
          </a:xfrm>
        </p:spPr>
        <p:txBody>
          <a:bodyPr/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CH" dirty="0"/>
          </a:p>
        </p:txBody>
      </p:sp>
      <p:sp>
        <p:nvSpPr>
          <p:cNvPr id="22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10303932" y="6362700"/>
            <a:ext cx="9482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Barlow" panose="00000500000000000000" pitchFamily="50" charset="0"/>
              </a:defRPr>
            </a:lvl1pPr>
          </a:lstStyle>
          <a:p>
            <a:r>
              <a:rPr lang="fr-FR"/>
              <a:t>05.06.2022</a:t>
            </a:r>
            <a:endParaRPr lang="fr-CH"/>
          </a:p>
        </p:txBody>
      </p:sp>
      <p:sp>
        <p:nvSpPr>
          <p:cNvPr id="23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7560732" y="6362700"/>
            <a:ext cx="2667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Barlow" panose="00000500000000000000" pitchFamily="50" charset="0"/>
              </a:defRPr>
            </a:lvl1pPr>
          </a:lstStyle>
          <a:p>
            <a:r>
              <a:rPr lang="fr-CH" dirty="0">
                <a:solidFill>
                  <a:srgbClr val="008C50"/>
                </a:solidFill>
              </a:rPr>
              <a:t>SASDS </a:t>
            </a:r>
            <a:r>
              <a:rPr lang="fr-CH" dirty="0">
                <a:solidFill>
                  <a:schemeClr val="bg1">
                    <a:lumMod val="50000"/>
                  </a:schemeClr>
                </a:solidFill>
              </a:rPr>
              <a:t>| Réseau Santé de la Sarine</a:t>
            </a:r>
          </a:p>
        </p:txBody>
      </p:sp>
      <p:sp>
        <p:nvSpPr>
          <p:cNvPr id="24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11328399" y="6362700"/>
            <a:ext cx="508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Barlow" panose="00000500000000000000" pitchFamily="50" charset="0"/>
              </a:defRPr>
            </a:lvl1pPr>
          </a:lstStyle>
          <a:p>
            <a:fld id="{F4D04349-FD4D-4FA4-A65E-34554C1FF87D}" type="slidenum">
              <a:rPr lang="fr-CH" smtClean="0"/>
              <a:pPr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42067543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8F58F1DF-62FF-7947-AF21-868BBA2CDD0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9065491" y="533400"/>
            <a:ext cx="2082800" cy="2082800"/>
          </a:xfrm>
          <a:custGeom>
            <a:avLst/>
            <a:gdLst>
              <a:gd name="connsiteX0" fmla="*/ 353972 w 2082800"/>
              <a:gd name="connsiteY0" fmla="*/ 0 h 2082800"/>
              <a:gd name="connsiteX1" fmla="*/ 1728828 w 2082800"/>
              <a:gd name="connsiteY1" fmla="*/ 0 h 2082800"/>
              <a:gd name="connsiteX2" fmla="*/ 2082800 w 2082800"/>
              <a:gd name="connsiteY2" fmla="*/ 353972 h 2082800"/>
              <a:gd name="connsiteX3" fmla="*/ 2082800 w 2082800"/>
              <a:gd name="connsiteY3" fmla="*/ 1728828 h 2082800"/>
              <a:gd name="connsiteX4" fmla="*/ 1728828 w 2082800"/>
              <a:gd name="connsiteY4" fmla="*/ 2082800 h 2082800"/>
              <a:gd name="connsiteX5" fmla="*/ 353972 w 2082800"/>
              <a:gd name="connsiteY5" fmla="*/ 2082800 h 2082800"/>
              <a:gd name="connsiteX6" fmla="*/ 0 w 2082800"/>
              <a:gd name="connsiteY6" fmla="*/ 1728828 h 2082800"/>
              <a:gd name="connsiteX7" fmla="*/ 0 w 2082800"/>
              <a:gd name="connsiteY7" fmla="*/ 353972 h 2082800"/>
              <a:gd name="connsiteX8" fmla="*/ 353972 w 2082800"/>
              <a:gd name="connsiteY8" fmla="*/ 0 h 208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82800" h="2082800">
                <a:moveTo>
                  <a:pt x="353972" y="0"/>
                </a:moveTo>
                <a:lnTo>
                  <a:pt x="1728828" y="0"/>
                </a:lnTo>
                <a:cubicBezTo>
                  <a:pt x="1924321" y="0"/>
                  <a:pt x="2082800" y="158479"/>
                  <a:pt x="2082800" y="353972"/>
                </a:cubicBezTo>
                <a:lnTo>
                  <a:pt x="2082800" y="1728828"/>
                </a:lnTo>
                <a:cubicBezTo>
                  <a:pt x="2082800" y="1924321"/>
                  <a:pt x="1924321" y="2082800"/>
                  <a:pt x="1728828" y="2082800"/>
                </a:cubicBezTo>
                <a:lnTo>
                  <a:pt x="353972" y="2082800"/>
                </a:lnTo>
                <a:cubicBezTo>
                  <a:pt x="158479" y="2082800"/>
                  <a:pt x="0" y="1924321"/>
                  <a:pt x="0" y="1728828"/>
                </a:cubicBezTo>
                <a:lnTo>
                  <a:pt x="0" y="353972"/>
                </a:lnTo>
                <a:cubicBezTo>
                  <a:pt x="0" y="158479"/>
                  <a:pt x="158479" y="0"/>
                  <a:pt x="353972" y="0"/>
                </a:cubicBezTo>
                <a:close/>
              </a:path>
            </a:pathLst>
          </a:custGeom>
          <a:pattFill prst="pct5">
            <a:fgClr>
              <a:srgbClr val="FF0000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560D0F52-DD3D-A34E-BBDE-3D105E58C5A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458446" y="2899609"/>
            <a:ext cx="3010962" cy="3010962"/>
          </a:xfrm>
          <a:custGeom>
            <a:avLst/>
            <a:gdLst>
              <a:gd name="connsiteX0" fmla="*/ 410033 w 3010962"/>
              <a:gd name="connsiteY0" fmla="*/ 0 h 3010962"/>
              <a:gd name="connsiteX1" fmla="*/ 2600929 w 3010962"/>
              <a:gd name="connsiteY1" fmla="*/ 0 h 3010962"/>
              <a:gd name="connsiteX2" fmla="*/ 3010962 w 3010962"/>
              <a:gd name="connsiteY2" fmla="*/ 410033 h 3010962"/>
              <a:gd name="connsiteX3" fmla="*/ 3010962 w 3010962"/>
              <a:gd name="connsiteY3" fmla="*/ 2600929 h 3010962"/>
              <a:gd name="connsiteX4" fmla="*/ 2600929 w 3010962"/>
              <a:gd name="connsiteY4" fmla="*/ 3010962 h 3010962"/>
              <a:gd name="connsiteX5" fmla="*/ 410033 w 3010962"/>
              <a:gd name="connsiteY5" fmla="*/ 3010962 h 3010962"/>
              <a:gd name="connsiteX6" fmla="*/ 0 w 3010962"/>
              <a:gd name="connsiteY6" fmla="*/ 2600929 h 3010962"/>
              <a:gd name="connsiteX7" fmla="*/ 0 w 3010962"/>
              <a:gd name="connsiteY7" fmla="*/ 410033 h 3010962"/>
              <a:gd name="connsiteX8" fmla="*/ 410033 w 3010962"/>
              <a:gd name="connsiteY8" fmla="*/ 0 h 301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10962" h="3010962">
                <a:moveTo>
                  <a:pt x="410033" y="0"/>
                </a:moveTo>
                <a:lnTo>
                  <a:pt x="2600929" y="0"/>
                </a:lnTo>
                <a:cubicBezTo>
                  <a:pt x="2827384" y="0"/>
                  <a:pt x="3010962" y="183578"/>
                  <a:pt x="3010962" y="410033"/>
                </a:cubicBezTo>
                <a:lnTo>
                  <a:pt x="3010962" y="2600929"/>
                </a:lnTo>
                <a:cubicBezTo>
                  <a:pt x="3010962" y="2827384"/>
                  <a:pt x="2827384" y="3010962"/>
                  <a:pt x="2600929" y="3010962"/>
                </a:cubicBezTo>
                <a:lnTo>
                  <a:pt x="410033" y="3010962"/>
                </a:lnTo>
                <a:cubicBezTo>
                  <a:pt x="183578" y="3010962"/>
                  <a:pt x="0" y="2827384"/>
                  <a:pt x="0" y="2600929"/>
                </a:cubicBezTo>
                <a:lnTo>
                  <a:pt x="0" y="410033"/>
                </a:lnTo>
                <a:cubicBezTo>
                  <a:pt x="0" y="183578"/>
                  <a:pt x="183578" y="0"/>
                  <a:pt x="410033" y="0"/>
                </a:cubicBezTo>
                <a:close/>
              </a:path>
            </a:pathLst>
          </a:custGeom>
          <a:pattFill prst="pct5">
            <a:fgClr>
              <a:srgbClr val="FF0000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CC1DB360-88B6-4E43-8CFB-6369FE78A46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1148291" y="2958535"/>
            <a:ext cx="1043709" cy="2235849"/>
          </a:xfrm>
          <a:custGeom>
            <a:avLst/>
            <a:gdLst>
              <a:gd name="connsiteX0" fmla="*/ 409988 w 1043709"/>
              <a:gd name="connsiteY0" fmla="*/ 0 h 2235849"/>
              <a:gd name="connsiteX1" fmla="*/ 1043709 w 1043709"/>
              <a:gd name="connsiteY1" fmla="*/ 0 h 2235849"/>
              <a:gd name="connsiteX2" fmla="*/ 1043709 w 1043709"/>
              <a:gd name="connsiteY2" fmla="*/ 2235849 h 2235849"/>
              <a:gd name="connsiteX3" fmla="*/ 409988 w 1043709"/>
              <a:gd name="connsiteY3" fmla="*/ 2235849 h 2235849"/>
              <a:gd name="connsiteX4" fmla="*/ 0 w 1043709"/>
              <a:gd name="connsiteY4" fmla="*/ 1825861 h 2235849"/>
              <a:gd name="connsiteX5" fmla="*/ 0 w 1043709"/>
              <a:gd name="connsiteY5" fmla="*/ 409988 h 2235849"/>
              <a:gd name="connsiteX6" fmla="*/ 409988 w 1043709"/>
              <a:gd name="connsiteY6" fmla="*/ 0 h 22358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3709" h="2235849">
                <a:moveTo>
                  <a:pt x="409988" y="0"/>
                </a:moveTo>
                <a:lnTo>
                  <a:pt x="1043709" y="0"/>
                </a:lnTo>
                <a:lnTo>
                  <a:pt x="1043709" y="2235849"/>
                </a:lnTo>
                <a:lnTo>
                  <a:pt x="409988" y="2235849"/>
                </a:lnTo>
                <a:cubicBezTo>
                  <a:pt x="183558" y="2235849"/>
                  <a:pt x="0" y="2052291"/>
                  <a:pt x="0" y="1825861"/>
                </a:cubicBezTo>
                <a:lnTo>
                  <a:pt x="0" y="409988"/>
                </a:lnTo>
                <a:cubicBezTo>
                  <a:pt x="0" y="183558"/>
                  <a:pt x="183558" y="0"/>
                  <a:pt x="409988" y="0"/>
                </a:cubicBezTo>
                <a:close/>
              </a:path>
            </a:pathLst>
          </a:custGeom>
          <a:pattFill prst="pct5">
            <a:fgClr>
              <a:srgbClr val="FF0000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8ADDF5AA-B58F-B940-8789-53CA0B79A5F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866485" y="0"/>
            <a:ext cx="1728538" cy="1510684"/>
          </a:xfrm>
          <a:custGeom>
            <a:avLst/>
            <a:gdLst>
              <a:gd name="connsiteX0" fmla="*/ 15375 w 1728538"/>
              <a:gd name="connsiteY0" fmla="*/ 0 h 1510684"/>
              <a:gd name="connsiteX1" fmla="*/ 1713163 w 1728538"/>
              <a:gd name="connsiteY1" fmla="*/ 0 h 1510684"/>
              <a:gd name="connsiteX2" fmla="*/ 1728538 w 1728538"/>
              <a:gd name="connsiteY2" fmla="*/ 76153 h 1510684"/>
              <a:gd name="connsiteX3" fmla="*/ 1728538 w 1728538"/>
              <a:gd name="connsiteY3" fmla="*/ 1216677 h 1510684"/>
              <a:gd name="connsiteX4" fmla="*/ 1434531 w 1728538"/>
              <a:gd name="connsiteY4" fmla="*/ 1510684 h 1510684"/>
              <a:gd name="connsiteX5" fmla="*/ 294007 w 1728538"/>
              <a:gd name="connsiteY5" fmla="*/ 1510684 h 1510684"/>
              <a:gd name="connsiteX6" fmla="*/ 0 w 1728538"/>
              <a:gd name="connsiteY6" fmla="*/ 1216677 h 1510684"/>
              <a:gd name="connsiteX7" fmla="*/ 0 w 1728538"/>
              <a:gd name="connsiteY7" fmla="*/ 76153 h 15106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28538" h="1510684">
                <a:moveTo>
                  <a:pt x="15375" y="0"/>
                </a:moveTo>
                <a:lnTo>
                  <a:pt x="1713163" y="0"/>
                </a:lnTo>
                <a:lnTo>
                  <a:pt x="1728538" y="76153"/>
                </a:lnTo>
                <a:lnTo>
                  <a:pt x="1728538" y="1216677"/>
                </a:lnTo>
                <a:cubicBezTo>
                  <a:pt x="1728538" y="1379053"/>
                  <a:pt x="1596907" y="1510684"/>
                  <a:pt x="1434531" y="1510684"/>
                </a:cubicBezTo>
                <a:lnTo>
                  <a:pt x="294007" y="1510684"/>
                </a:lnTo>
                <a:cubicBezTo>
                  <a:pt x="131631" y="1510684"/>
                  <a:pt x="0" y="1379053"/>
                  <a:pt x="0" y="1216677"/>
                </a:cubicBezTo>
                <a:lnTo>
                  <a:pt x="0" y="76153"/>
                </a:lnTo>
                <a:close/>
              </a:path>
            </a:pathLst>
          </a:custGeom>
          <a:pattFill prst="pct5">
            <a:fgClr>
              <a:srgbClr val="FF0000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Titre 1"/>
          <p:cNvSpPr>
            <a:spLocks noGrp="1"/>
          </p:cNvSpPr>
          <p:nvPr>
            <p:ph type="title" hasCustomPrompt="1"/>
          </p:nvPr>
        </p:nvSpPr>
        <p:spPr>
          <a:xfrm>
            <a:off x="573206" y="978399"/>
            <a:ext cx="5831384" cy="697556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Titre</a:t>
            </a:r>
            <a:endParaRPr lang="fr-CH" dirty="0"/>
          </a:p>
        </p:txBody>
      </p:sp>
      <p:sp>
        <p:nvSpPr>
          <p:cNvPr id="9" name="Espace réservé du contenu 2"/>
          <p:cNvSpPr>
            <a:spLocks noGrp="1"/>
          </p:cNvSpPr>
          <p:nvPr>
            <p:ph idx="1"/>
          </p:nvPr>
        </p:nvSpPr>
        <p:spPr>
          <a:xfrm>
            <a:off x="573206" y="1821104"/>
            <a:ext cx="5831384" cy="4170576"/>
          </a:xfrm>
        </p:spPr>
        <p:txBody>
          <a:bodyPr/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CH" dirty="0"/>
          </a:p>
        </p:txBody>
      </p:sp>
      <p:sp>
        <p:nvSpPr>
          <p:cNvPr id="13" name="Rounded Rectangle 19">
            <a:extLst>
              <a:ext uri="{FF2B5EF4-FFF2-40B4-BE49-F238E27FC236}">
                <a16:creationId xmlns:a16="http://schemas.microsoft.com/office/drawing/2014/main" id="{3721BEBB-6170-3B4A-AB47-1799B0C76550}"/>
              </a:ext>
            </a:extLst>
          </p:cNvPr>
          <p:cNvSpPr/>
          <p:nvPr userDrawn="1"/>
        </p:nvSpPr>
        <p:spPr>
          <a:xfrm rot="5400000">
            <a:off x="11425423" y="2035243"/>
            <a:ext cx="489442" cy="488839"/>
          </a:xfrm>
          <a:prstGeom prst="roundRect">
            <a:avLst>
              <a:gd name="adj" fmla="val 12765"/>
            </a:avLst>
          </a:prstGeom>
          <a:solidFill>
            <a:srgbClr val="83CD2E"/>
          </a:solidFill>
          <a:ln w="8467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Rounded Rectangle 19">
            <a:extLst>
              <a:ext uri="{FF2B5EF4-FFF2-40B4-BE49-F238E27FC236}">
                <a16:creationId xmlns:a16="http://schemas.microsoft.com/office/drawing/2014/main" id="{3721BEBB-6170-3B4A-AB47-1799B0C76550}"/>
              </a:ext>
            </a:extLst>
          </p:cNvPr>
          <p:cNvSpPr/>
          <p:nvPr userDrawn="1"/>
        </p:nvSpPr>
        <p:spPr>
          <a:xfrm>
            <a:off x="10760640" y="5342846"/>
            <a:ext cx="387651" cy="387745"/>
          </a:xfrm>
          <a:prstGeom prst="roundRect">
            <a:avLst>
              <a:gd name="adj" fmla="val 12765"/>
            </a:avLst>
          </a:prstGeom>
          <a:solidFill>
            <a:srgbClr val="C3EF8B"/>
          </a:solidFill>
          <a:ln w="8467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Rounded Rectangle 19">
            <a:extLst>
              <a:ext uri="{FF2B5EF4-FFF2-40B4-BE49-F238E27FC236}">
                <a16:creationId xmlns:a16="http://schemas.microsoft.com/office/drawing/2014/main" id="{3721BEBB-6170-3B4A-AB47-1799B0C76550}"/>
              </a:ext>
            </a:extLst>
          </p:cNvPr>
          <p:cNvSpPr/>
          <p:nvPr userDrawn="1"/>
        </p:nvSpPr>
        <p:spPr>
          <a:xfrm rot="5400000">
            <a:off x="7751283" y="1821428"/>
            <a:ext cx="666838" cy="666190"/>
          </a:xfrm>
          <a:prstGeom prst="roundRect">
            <a:avLst>
              <a:gd name="adj" fmla="val 12765"/>
            </a:avLst>
          </a:prstGeom>
          <a:solidFill>
            <a:srgbClr val="008C50"/>
          </a:solidFill>
          <a:ln w="8467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10303932" y="6362700"/>
            <a:ext cx="9482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Barlow" panose="00000500000000000000" pitchFamily="50" charset="0"/>
              </a:defRPr>
            </a:lvl1pPr>
          </a:lstStyle>
          <a:p>
            <a:r>
              <a:rPr lang="fr-FR"/>
              <a:t>05.06.2022</a:t>
            </a:r>
            <a:endParaRPr lang="fr-CH"/>
          </a:p>
        </p:txBody>
      </p:sp>
      <p:sp>
        <p:nvSpPr>
          <p:cNvPr id="21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7560732" y="6362700"/>
            <a:ext cx="2667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Barlow" panose="00000500000000000000" pitchFamily="50" charset="0"/>
              </a:defRPr>
            </a:lvl1pPr>
          </a:lstStyle>
          <a:p>
            <a:r>
              <a:rPr lang="fr-CH" dirty="0">
                <a:solidFill>
                  <a:srgbClr val="008C50"/>
                </a:solidFill>
              </a:rPr>
              <a:t>SASDS </a:t>
            </a:r>
            <a:r>
              <a:rPr lang="fr-CH" dirty="0">
                <a:solidFill>
                  <a:schemeClr val="bg1">
                    <a:lumMod val="50000"/>
                  </a:schemeClr>
                </a:solidFill>
              </a:rPr>
              <a:t>| Réseau Santé de la Sarine</a:t>
            </a:r>
          </a:p>
        </p:txBody>
      </p:sp>
      <p:sp>
        <p:nvSpPr>
          <p:cNvPr id="22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11328399" y="6362700"/>
            <a:ext cx="508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Barlow" panose="00000500000000000000" pitchFamily="50" charset="0"/>
              </a:defRPr>
            </a:lvl1pPr>
          </a:lstStyle>
          <a:p>
            <a:fld id="{F4D04349-FD4D-4FA4-A65E-34554C1FF87D}" type="slidenum">
              <a:rPr lang="fr-CH" smtClean="0"/>
              <a:pPr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0915266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19">
            <a:extLst>
              <a:ext uri="{FF2B5EF4-FFF2-40B4-BE49-F238E27FC236}">
                <a16:creationId xmlns:a16="http://schemas.microsoft.com/office/drawing/2014/main" id="{3721BEBB-6170-3B4A-AB47-1799B0C76550}"/>
              </a:ext>
            </a:extLst>
          </p:cNvPr>
          <p:cNvSpPr/>
          <p:nvPr userDrawn="1"/>
        </p:nvSpPr>
        <p:spPr>
          <a:xfrm rot="2453906">
            <a:off x="6132981" y="293343"/>
            <a:ext cx="577602" cy="577041"/>
          </a:xfrm>
          <a:prstGeom prst="roundRect">
            <a:avLst>
              <a:gd name="adj" fmla="val 12765"/>
            </a:avLst>
          </a:prstGeom>
          <a:solidFill>
            <a:srgbClr val="008C50"/>
          </a:solidFill>
          <a:ln w="8467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BC31DC5-6BCE-824D-98DB-8A347F7C6B5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526793" y="-1"/>
            <a:ext cx="4896843" cy="6858000"/>
          </a:xfrm>
          <a:custGeom>
            <a:avLst/>
            <a:gdLst>
              <a:gd name="connsiteX0" fmla="*/ 2798087 w 4896843"/>
              <a:gd name="connsiteY0" fmla="*/ 1129266 h 6858000"/>
              <a:gd name="connsiteX1" fmla="*/ 4618159 w 4896843"/>
              <a:gd name="connsiteY1" fmla="*/ 1129266 h 6858000"/>
              <a:gd name="connsiteX2" fmla="*/ 4896843 w 4896843"/>
              <a:gd name="connsiteY2" fmla="*/ 1407950 h 6858000"/>
              <a:gd name="connsiteX3" fmla="*/ 4896843 w 4896843"/>
              <a:gd name="connsiteY3" fmla="*/ 6858000 h 6858000"/>
              <a:gd name="connsiteX4" fmla="*/ 2519403 w 4896843"/>
              <a:gd name="connsiteY4" fmla="*/ 6858000 h 6858000"/>
              <a:gd name="connsiteX5" fmla="*/ 2519403 w 4896843"/>
              <a:gd name="connsiteY5" fmla="*/ 1407950 h 6858000"/>
              <a:gd name="connsiteX6" fmla="*/ 2798087 w 4896843"/>
              <a:gd name="connsiteY6" fmla="*/ 1129266 h 6858000"/>
              <a:gd name="connsiteX7" fmla="*/ 0 w 4896843"/>
              <a:gd name="connsiteY7" fmla="*/ 0 h 6858000"/>
              <a:gd name="connsiteX8" fmla="*/ 2377440 w 4896843"/>
              <a:gd name="connsiteY8" fmla="*/ 0 h 6858000"/>
              <a:gd name="connsiteX9" fmla="*/ 2377440 w 4896843"/>
              <a:gd name="connsiteY9" fmla="*/ 5056821 h 6858000"/>
              <a:gd name="connsiteX10" fmla="*/ 2098756 w 4896843"/>
              <a:gd name="connsiteY10" fmla="*/ 5335505 h 6858000"/>
              <a:gd name="connsiteX11" fmla="*/ 278684 w 4896843"/>
              <a:gd name="connsiteY11" fmla="*/ 5335505 h 6858000"/>
              <a:gd name="connsiteX12" fmla="*/ 0 w 4896843"/>
              <a:gd name="connsiteY12" fmla="*/ 505682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896843" h="6858000">
                <a:moveTo>
                  <a:pt x="2798087" y="1129266"/>
                </a:moveTo>
                <a:lnTo>
                  <a:pt x="4618159" y="1129266"/>
                </a:lnTo>
                <a:cubicBezTo>
                  <a:pt x="4772072" y="1129266"/>
                  <a:pt x="4896843" y="1254037"/>
                  <a:pt x="4896843" y="1407950"/>
                </a:cubicBezTo>
                <a:lnTo>
                  <a:pt x="4896843" y="6858000"/>
                </a:lnTo>
                <a:lnTo>
                  <a:pt x="2519403" y="6858000"/>
                </a:lnTo>
                <a:lnTo>
                  <a:pt x="2519403" y="1407950"/>
                </a:lnTo>
                <a:cubicBezTo>
                  <a:pt x="2519403" y="1254037"/>
                  <a:pt x="2644174" y="1129266"/>
                  <a:pt x="2798087" y="1129266"/>
                </a:cubicBezTo>
                <a:close/>
                <a:moveTo>
                  <a:pt x="0" y="0"/>
                </a:moveTo>
                <a:lnTo>
                  <a:pt x="2377440" y="0"/>
                </a:lnTo>
                <a:lnTo>
                  <a:pt x="2377440" y="5056821"/>
                </a:lnTo>
                <a:cubicBezTo>
                  <a:pt x="2377440" y="5210734"/>
                  <a:pt x="2252669" y="5335505"/>
                  <a:pt x="2098756" y="5335505"/>
                </a:cubicBezTo>
                <a:lnTo>
                  <a:pt x="278684" y="5335505"/>
                </a:lnTo>
                <a:cubicBezTo>
                  <a:pt x="124771" y="5335505"/>
                  <a:pt x="0" y="5210734"/>
                  <a:pt x="0" y="5056821"/>
                </a:cubicBezTo>
                <a:close/>
              </a:path>
            </a:pathLst>
          </a:custGeom>
          <a:pattFill prst="pct5">
            <a:fgClr>
              <a:srgbClr val="FF0000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3" name="Titre 1"/>
          <p:cNvSpPr>
            <a:spLocks noGrp="1"/>
          </p:cNvSpPr>
          <p:nvPr>
            <p:ph type="title" hasCustomPrompt="1"/>
          </p:nvPr>
        </p:nvSpPr>
        <p:spPr>
          <a:xfrm>
            <a:off x="450377" y="869217"/>
            <a:ext cx="5831384" cy="697556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Titre</a:t>
            </a:r>
            <a:endParaRPr lang="fr-CH" dirty="0"/>
          </a:p>
        </p:txBody>
      </p:sp>
      <p:sp>
        <p:nvSpPr>
          <p:cNvPr id="4" name="Espace réservé du contenu 2"/>
          <p:cNvSpPr>
            <a:spLocks noGrp="1"/>
          </p:cNvSpPr>
          <p:nvPr>
            <p:ph idx="1"/>
          </p:nvPr>
        </p:nvSpPr>
        <p:spPr>
          <a:xfrm>
            <a:off x="450377" y="1711922"/>
            <a:ext cx="5831384" cy="4170576"/>
          </a:xfrm>
        </p:spPr>
        <p:txBody>
          <a:bodyPr/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CH" dirty="0"/>
          </a:p>
        </p:txBody>
      </p:sp>
      <p:sp>
        <p:nvSpPr>
          <p:cNvPr id="12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193577" y="6362700"/>
            <a:ext cx="9482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Barlow" panose="00000500000000000000" pitchFamily="50" charset="0"/>
              </a:defRPr>
            </a:lvl1pPr>
          </a:lstStyle>
          <a:p>
            <a:r>
              <a:rPr lang="fr-FR"/>
              <a:t>05.06.2022</a:t>
            </a:r>
            <a:endParaRPr lang="fr-CH"/>
          </a:p>
        </p:txBody>
      </p:sp>
      <p:sp>
        <p:nvSpPr>
          <p:cNvPr id="13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50377" y="6362700"/>
            <a:ext cx="2667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Barlow" panose="00000500000000000000" pitchFamily="50" charset="0"/>
              </a:defRPr>
            </a:lvl1pPr>
          </a:lstStyle>
          <a:p>
            <a:r>
              <a:rPr lang="fr-CH" dirty="0">
                <a:solidFill>
                  <a:srgbClr val="008C50"/>
                </a:solidFill>
              </a:rPr>
              <a:t>SASDS </a:t>
            </a:r>
            <a:r>
              <a:rPr lang="fr-CH" dirty="0">
                <a:solidFill>
                  <a:schemeClr val="bg1">
                    <a:lumMod val="50000"/>
                  </a:schemeClr>
                </a:solidFill>
              </a:rPr>
              <a:t>| Réseau Santé de la Sarine</a:t>
            </a:r>
          </a:p>
        </p:txBody>
      </p:sp>
      <p:sp>
        <p:nvSpPr>
          <p:cNvPr id="14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4218044" y="6362700"/>
            <a:ext cx="508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Barlow" panose="00000500000000000000" pitchFamily="50" charset="0"/>
              </a:defRPr>
            </a:lvl1pPr>
          </a:lstStyle>
          <a:p>
            <a:fld id="{F4D04349-FD4D-4FA4-A65E-34554C1FF87D}" type="slidenum">
              <a:rPr lang="fr-CH" smtClean="0"/>
              <a:pPr/>
              <a:t>‹N°›</a:t>
            </a:fld>
            <a:endParaRPr lang="fr-CH"/>
          </a:p>
        </p:txBody>
      </p:sp>
      <p:sp>
        <p:nvSpPr>
          <p:cNvPr id="8" name="Rounded Rectangle 19">
            <a:extLst>
              <a:ext uri="{FF2B5EF4-FFF2-40B4-BE49-F238E27FC236}">
                <a16:creationId xmlns:a16="http://schemas.microsoft.com/office/drawing/2014/main" id="{3721BEBB-6170-3B4A-AB47-1799B0C76550}"/>
              </a:ext>
            </a:extLst>
          </p:cNvPr>
          <p:cNvSpPr/>
          <p:nvPr userDrawn="1"/>
        </p:nvSpPr>
        <p:spPr>
          <a:xfrm rot="2828231">
            <a:off x="11784265" y="977178"/>
            <a:ext cx="489442" cy="488839"/>
          </a:xfrm>
          <a:prstGeom prst="roundRect">
            <a:avLst>
              <a:gd name="adj" fmla="val 12765"/>
            </a:avLst>
          </a:prstGeom>
          <a:solidFill>
            <a:srgbClr val="C3EF8B"/>
          </a:solidFill>
          <a:ln w="8467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Rounded Rectangle 19">
            <a:extLst>
              <a:ext uri="{FF2B5EF4-FFF2-40B4-BE49-F238E27FC236}">
                <a16:creationId xmlns:a16="http://schemas.microsoft.com/office/drawing/2014/main" id="{3721BEBB-6170-3B4A-AB47-1799B0C76550}"/>
              </a:ext>
            </a:extLst>
          </p:cNvPr>
          <p:cNvSpPr/>
          <p:nvPr userDrawn="1"/>
        </p:nvSpPr>
        <p:spPr>
          <a:xfrm rot="18777056">
            <a:off x="6361182" y="6345040"/>
            <a:ext cx="387651" cy="387745"/>
          </a:xfrm>
          <a:prstGeom prst="roundRect">
            <a:avLst>
              <a:gd name="adj" fmla="val 12765"/>
            </a:avLst>
          </a:prstGeom>
          <a:solidFill>
            <a:srgbClr val="83CD2E"/>
          </a:solidFill>
          <a:ln w="8467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Rounded Rectangle 19">
            <a:extLst>
              <a:ext uri="{FF2B5EF4-FFF2-40B4-BE49-F238E27FC236}">
                <a16:creationId xmlns:a16="http://schemas.microsoft.com/office/drawing/2014/main" id="{3721BEBB-6170-3B4A-AB47-1799B0C76550}"/>
              </a:ext>
            </a:extLst>
          </p:cNvPr>
          <p:cNvSpPr/>
          <p:nvPr userDrawn="1"/>
        </p:nvSpPr>
        <p:spPr>
          <a:xfrm rot="2828231">
            <a:off x="-215587" y="5428413"/>
            <a:ext cx="360485" cy="360041"/>
          </a:xfrm>
          <a:prstGeom prst="roundRect">
            <a:avLst>
              <a:gd name="adj" fmla="val 12765"/>
            </a:avLst>
          </a:prstGeom>
          <a:solidFill>
            <a:srgbClr val="C3EF8B"/>
          </a:solidFill>
          <a:ln w="8467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37982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>
            <a:extLst>
              <a:ext uri="{FF2B5EF4-FFF2-40B4-BE49-F238E27FC236}">
                <a16:creationId xmlns:a16="http://schemas.microsoft.com/office/drawing/2014/main" id="{612818F3-C42F-2342-9886-435631E79C5F}"/>
              </a:ext>
            </a:extLst>
          </p:cNvPr>
          <p:cNvSpPr/>
          <p:nvPr userDrawn="1"/>
        </p:nvSpPr>
        <p:spPr>
          <a:xfrm rot="2773128">
            <a:off x="-1421642" y="-281127"/>
            <a:ext cx="6010540" cy="6010540"/>
          </a:xfrm>
          <a:custGeom>
            <a:avLst/>
            <a:gdLst>
              <a:gd name="connsiteX0" fmla="*/ 0 w 6010540"/>
              <a:gd name="connsiteY0" fmla="*/ 2204040 h 6010540"/>
              <a:gd name="connsiteX1" fmla="*/ 2112211 w 6010540"/>
              <a:gd name="connsiteY1" fmla="*/ 0 h 6010540"/>
              <a:gd name="connsiteX2" fmla="*/ 5369215 w 6010540"/>
              <a:gd name="connsiteY2" fmla="*/ 0 h 6010540"/>
              <a:gd name="connsiteX3" fmla="*/ 6010540 w 6010540"/>
              <a:gd name="connsiteY3" fmla="*/ 641325 h 6010540"/>
              <a:gd name="connsiteX4" fmla="*/ 6010540 w 6010540"/>
              <a:gd name="connsiteY4" fmla="*/ 5369215 h 6010540"/>
              <a:gd name="connsiteX5" fmla="*/ 5369215 w 6010540"/>
              <a:gd name="connsiteY5" fmla="*/ 6010540 h 6010540"/>
              <a:gd name="connsiteX6" fmla="*/ 3852406 w 6010540"/>
              <a:gd name="connsiteY6" fmla="*/ 6010540 h 6010540"/>
              <a:gd name="connsiteX7" fmla="*/ 0 w 6010540"/>
              <a:gd name="connsiteY7" fmla="*/ 2318641 h 601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10540" h="6010540">
                <a:moveTo>
                  <a:pt x="0" y="2204040"/>
                </a:moveTo>
                <a:lnTo>
                  <a:pt x="2112211" y="0"/>
                </a:lnTo>
                <a:lnTo>
                  <a:pt x="5369215" y="0"/>
                </a:lnTo>
                <a:cubicBezTo>
                  <a:pt x="5723409" y="0"/>
                  <a:pt x="6010540" y="287131"/>
                  <a:pt x="6010540" y="641325"/>
                </a:cubicBezTo>
                <a:lnTo>
                  <a:pt x="6010540" y="5369215"/>
                </a:lnTo>
                <a:cubicBezTo>
                  <a:pt x="6010540" y="5723409"/>
                  <a:pt x="5723409" y="6010540"/>
                  <a:pt x="5369215" y="6010540"/>
                </a:cubicBezTo>
                <a:lnTo>
                  <a:pt x="3852406" y="6010540"/>
                </a:lnTo>
                <a:lnTo>
                  <a:pt x="0" y="2318641"/>
                </a:lnTo>
                <a:close/>
              </a:path>
            </a:pathLst>
          </a:custGeom>
          <a:solidFill>
            <a:srgbClr val="008C50"/>
          </a:solidFill>
          <a:ln w="8467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0DB9C85E-C119-1745-BAD2-27453EE2390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-1"/>
            <a:ext cx="5371801" cy="6512316"/>
          </a:xfrm>
          <a:custGeom>
            <a:avLst/>
            <a:gdLst>
              <a:gd name="connsiteX0" fmla="*/ 0 w 5371801"/>
              <a:gd name="connsiteY0" fmla="*/ 0 h 6512316"/>
              <a:gd name="connsiteX1" fmla="*/ 2146396 w 5371801"/>
              <a:gd name="connsiteY1" fmla="*/ 1 h 6512316"/>
              <a:gd name="connsiteX2" fmla="*/ 3002339 w 5371801"/>
              <a:gd name="connsiteY2" fmla="*/ 0 h 6512316"/>
              <a:gd name="connsiteX3" fmla="*/ 5104686 w 5371801"/>
              <a:gd name="connsiteY3" fmla="*/ 1510805 h 6512316"/>
              <a:gd name="connsiteX4" fmla="*/ 5251224 w 5371801"/>
              <a:gd name="connsiteY4" fmla="*/ 2405860 h 6512316"/>
              <a:gd name="connsiteX5" fmla="*/ 2492167 w 5371801"/>
              <a:gd name="connsiteY5" fmla="*/ 6245202 h 6512316"/>
              <a:gd name="connsiteX6" fmla="*/ 1597112 w 5371801"/>
              <a:gd name="connsiteY6" fmla="*/ 6391739 h 6512316"/>
              <a:gd name="connsiteX7" fmla="*/ 0 w 5371801"/>
              <a:gd name="connsiteY7" fmla="*/ 5244011 h 6512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371801" h="6512316">
                <a:moveTo>
                  <a:pt x="0" y="0"/>
                </a:moveTo>
                <a:lnTo>
                  <a:pt x="2146396" y="1"/>
                </a:lnTo>
                <a:lnTo>
                  <a:pt x="3002339" y="0"/>
                </a:lnTo>
                <a:lnTo>
                  <a:pt x="5104686" y="1510805"/>
                </a:lnTo>
                <a:cubicBezTo>
                  <a:pt x="5392314" y="1717502"/>
                  <a:pt x="5457921" y="2118232"/>
                  <a:pt x="5251224" y="2405860"/>
                </a:cubicBezTo>
                <a:lnTo>
                  <a:pt x="2492167" y="6245202"/>
                </a:lnTo>
                <a:cubicBezTo>
                  <a:pt x="2285470" y="6532829"/>
                  <a:pt x="1884740" y="6598436"/>
                  <a:pt x="1597112" y="6391739"/>
                </a:cubicBezTo>
                <a:lnTo>
                  <a:pt x="0" y="5244011"/>
                </a:lnTo>
                <a:close/>
              </a:path>
            </a:pathLst>
          </a:custGeom>
          <a:pattFill prst="pct5">
            <a:fgClr>
              <a:srgbClr val="FF0000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4" name="Titre 1"/>
          <p:cNvSpPr>
            <a:spLocks noGrp="1"/>
          </p:cNvSpPr>
          <p:nvPr>
            <p:ph type="title" hasCustomPrompt="1"/>
          </p:nvPr>
        </p:nvSpPr>
        <p:spPr>
          <a:xfrm>
            <a:off x="6005015" y="929760"/>
            <a:ext cx="5831384" cy="697556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Titre</a:t>
            </a:r>
            <a:endParaRPr lang="fr-CH" dirty="0"/>
          </a:p>
        </p:txBody>
      </p:sp>
      <p:sp>
        <p:nvSpPr>
          <p:cNvPr id="5" name="Espace réservé du contenu 2"/>
          <p:cNvSpPr>
            <a:spLocks noGrp="1"/>
          </p:cNvSpPr>
          <p:nvPr>
            <p:ph idx="1"/>
          </p:nvPr>
        </p:nvSpPr>
        <p:spPr>
          <a:xfrm>
            <a:off x="6005015" y="1772465"/>
            <a:ext cx="5831384" cy="4170576"/>
          </a:xfrm>
        </p:spPr>
        <p:txBody>
          <a:bodyPr/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CH" dirty="0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10303932" y="6362700"/>
            <a:ext cx="9482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Barlow" panose="00000500000000000000" pitchFamily="50" charset="0"/>
              </a:defRPr>
            </a:lvl1pPr>
          </a:lstStyle>
          <a:p>
            <a:r>
              <a:rPr lang="fr-FR"/>
              <a:t>05.06.2022</a:t>
            </a:r>
            <a:endParaRPr lang="fr-CH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7560732" y="6362700"/>
            <a:ext cx="2667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Barlow" panose="00000500000000000000" pitchFamily="50" charset="0"/>
              </a:defRPr>
            </a:lvl1pPr>
          </a:lstStyle>
          <a:p>
            <a:r>
              <a:rPr lang="fr-CH" dirty="0">
                <a:solidFill>
                  <a:srgbClr val="008C50"/>
                </a:solidFill>
              </a:rPr>
              <a:t>SASDS </a:t>
            </a:r>
            <a:r>
              <a:rPr lang="fr-CH" dirty="0">
                <a:solidFill>
                  <a:schemeClr val="bg1">
                    <a:lumMod val="50000"/>
                  </a:schemeClr>
                </a:solidFill>
              </a:rPr>
              <a:t>| Réseau Santé de la Sarine</a:t>
            </a:r>
          </a:p>
        </p:txBody>
      </p:sp>
      <p:sp>
        <p:nvSpPr>
          <p:cNvPr id="10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11328399" y="6362700"/>
            <a:ext cx="508000" cy="358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Barlow" panose="00000500000000000000" pitchFamily="50" charset="0"/>
              </a:defRPr>
            </a:lvl1pPr>
          </a:lstStyle>
          <a:p>
            <a:fld id="{F4D04349-FD4D-4FA4-A65E-34554C1FF87D}" type="slidenum">
              <a:rPr lang="fr-CH" smtClean="0"/>
              <a:pPr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3865212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A6676D0B-5AA1-C246-BF7D-963293E6ADA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872749" y="1"/>
            <a:ext cx="4347958" cy="6858000"/>
          </a:xfrm>
          <a:custGeom>
            <a:avLst/>
            <a:gdLst>
              <a:gd name="connsiteX0" fmla="*/ 0 w 4347958"/>
              <a:gd name="connsiteY0" fmla="*/ 0 h 6858000"/>
              <a:gd name="connsiteX1" fmla="*/ 4347958 w 4347958"/>
              <a:gd name="connsiteY1" fmla="*/ 0 h 6858000"/>
              <a:gd name="connsiteX2" fmla="*/ 4347958 w 4347958"/>
              <a:gd name="connsiteY2" fmla="*/ 6858000 h 6858000"/>
              <a:gd name="connsiteX3" fmla="*/ 0 w 4347958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47958" h="6858000">
                <a:moveTo>
                  <a:pt x="0" y="0"/>
                </a:moveTo>
                <a:lnTo>
                  <a:pt x="4347958" y="0"/>
                </a:lnTo>
                <a:lnTo>
                  <a:pt x="4347958" y="6858000"/>
                </a:lnTo>
                <a:lnTo>
                  <a:pt x="0" y="6858000"/>
                </a:lnTo>
                <a:close/>
              </a:path>
            </a:pathLst>
          </a:custGeom>
          <a:pattFill prst="pct5">
            <a:fgClr>
              <a:srgbClr val="FF0000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4" name="Rounded Rectangle 19">
            <a:extLst>
              <a:ext uri="{FF2B5EF4-FFF2-40B4-BE49-F238E27FC236}">
                <a16:creationId xmlns:a16="http://schemas.microsoft.com/office/drawing/2014/main" id="{3721BEBB-6170-3B4A-AB47-1799B0C76550}"/>
              </a:ext>
            </a:extLst>
          </p:cNvPr>
          <p:cNvSpPr/>
          <p:nvPr userDrawn="1"/>
        </p:nvSpPr>
        <p:spPr>
          <a:xfrm rot="19828167">
            <a:off x="6527781" y="6118429"/>
            <a:ext cx="338400" cy="337983"/>
          </a:xfrm>
          <a:prstGeom prst="roundRect">
            <a:avLst>
              <a:gd name="adj" fmla="val 12765"/>
            </a:avLst>
          </a:prstGeom>
          <a:solidFill>
            <a:srgbClr val="83CD2E"/>
          </a:solidFill>
          <a:ln w="8467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Rounded Rectangle 19">
            <a:extLst>
              <a:ext uri="{FF2B5EF4-FFF2-40B4-BE49-F238E27FC236}">
                <a16:creationId xmlns:a16="http://schemas.microsoft.com/office/drawing/2014/main" id="{3721BEBB-6170-3B4A-AB47-1799B0C76550}"/>
              </a:ext>
            </a:extLst>
          </p:cNvPr>
          <p:cNvSpPr/>
          <p:nvPr userDrawn="1"/>
        </p:nvSpPr>
        <p:spPr>
          <a:xfrm rot="1865294">
            <a:off x="4007858" y="274478"/>
            <a:ext cx="378893" cy="378985"/>
          </a:xfrm>
          <a:prstGeom prst="roundRect">
            <a:avLst>
              <a:gd name="adj" fmla="val 12765"/>
            </a:avLst>
          </a:prstGeom>
          <a:solidFill>
            <a:srgbClr val="C3EF8B"/>
          </a:solidFill>
          <a:ln w="8467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Rounded Rectangle 19">
            <a:extLst>
              <a:ext uri="{FF2B5EF4-FFF2-40B4-BE49-F238E27FC236}">
                <a16:creationId xmlns:a16="http://schemas.microsoft.com/office/drawing/2014/main" id="{3721BEBB-6170-3B4A-AB47-1799B0C76550}"/>
              </a:ext>
            </a:extLst>
          </p:cNvPr>
          <p:cNvSpPr/>
          <p:nvPr userDrawn="1"/>
        </p:nvSpPr>
        <p:spPr>
          <a:xfrm rot="19175943">
            <a:off x="11533418" y="274217"/>
            <a:ext cx="669600" cy="668949"/>
          </a:xfrm>
          <a:prstGeom prst="roundRect">
            <a:avLst>
              <a:gd name="adj" fmla="val 12765"/>
            </a:avLst>
          </a:prstGeom>
          <a:solidFill>
            <a:srgbClr val="008C50"/>
          </a:solidFill>
          <a:ln w="8467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Rounded Rectangle 19">
            <a:extLst>
              <a:ext uri="{FF2B5EF4-FFF2-40B4-BE49-F238E27FC236}">
                <a16:creationId xmlns:a16="http://schemas.microsoft.com/office/drawing/2014/main" id="{3721BEBB-6170-3B4A-AB47-1799B0C76550}"/>
              </a:ext>
            </a:extLst>
          </p:cNvPr>
          <p:cNvSpPr/>
          <p:nvPr userDrawn="1"/>
        </p:nvSpPr>
        <p:spPr>
          <a:xfrm rot="19175943">
            <a:off x="366254" y="6017394"/>
            <a:ext cx="300256" cy="299964"/>
          </a:xfrm>
          <a:prstGeom prst="roundRect">
            <a:avLst>
              <a:gd name="adj" fmla="val 12765"/>
            </a:avLst>
          </a:prstGeom>
          <a:solidFill>
            <a:srgbClr val="008C50"/>
          </a:solidFill>
          <a:ln w="8467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Titre 1"/>
          <p:cNvSpPr>
            <a:spLocks noGrp="1"/>
          </p:cNvSpPr>
          <p:nvPr>
            <p:ph type="title" hasCustomPrompt="1"/>
          </p:nvPr>
        </p:nvSpPr>
        <p:spPr>
          <a:xfrm>
            <a:off x="450377" y="869217"/>
            <a:ext cx="5831384" cy="697556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Titre</a:t>
            </a:r>
            <a:endParaRPr lang="fr-CH" dirty="0"/>
          </a:p>
        </p:txBody>
      </p:sp>
      <p:sp>
        <p:nvSpPr>
          <p:cNvPr id="11" name="Espace réservé du contenu 2"/>
          <p:cNvSpPr>
            <a:spLocks noGrp="1"/>
          </p:cNvSpPr>
          <p:nvPr>
            <p:ph idx="1"/>
          </p:nvPr>
        </p:nvSpPr>
        <p:spPr>
          <a:xfrm>
            <a:off x="450377" y="1711922"/>
            <a:ext cx="5831384" cy="4170576"/>
          </a:xfrm>
        </p:spPr>
        <p:txBody>
          <a:bodyPr/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CH" dirty="0"/>
          </a:p>
        </p:txBody>
      </p:sp>
      <p:sp>
        <p:nvSpPr>
          <p:cNvPr id="12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161158" y="6362700"/>
            <a:ext cx="9482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Barlow" panose="00000500000000000000" pitchFamily="50" charset="0"/>
              </a:defRPr>
            </a:lvl1pPr>
          </a:lstStyle>
          <a:p>
            <a:r>
              <a:rPr lang="fr-FR"/>
              <a:t>05.06.2022</a:t>
            </a:r>
            <a:endParaRPr lang="fr-CH"/>
          </a:p>
        </p:txBody>
      </p:sp>
      <p:sp>
        <p:nvSpPr>
          <p:cNvPr id="13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17958" y="6362700"/>
            <a:ext cx="2667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Barlow" panose="00000500000000000000" pitchFamily="50" charset="0"/>
              </a:defRPr>
            </a:lvl1pPr>
          </a:lstStyle>
          <a:p>
            <a:r>
              <a:rPr lang="fr-CH" dirty="0">
                <a:solidFill>
                  <a:srgbClr val="008C50"/>
                </a:solidFill>
              </a:rPr>
              <a:t>SASDS </a:t>
            </a:r>
            <a:r>
              <a:rPr lang="fr-CH" dirty="0">
                <a:solidFill>
                  <a:schemeClr val="bg1">
                    <a:lumMod val="50000"/>
                  </a:schemeClr>
                </a:solidFill>
              </a:rPr>
              <a:t>| Réseau Santé de la Sarine</a:t>
            </a:r>
          </a:p>
        </p:txBody>
      </p:sp>
      <p:sp>
        <p:nvSpPr>
          <p:cNvPr id="14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11328399" y="6362700"/>
            <a:ext cx="508000" cy="358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Barlow" panose="00000500000000000000" pitchFamily="50" charset="0"/>
              </a:defRPr>
            </a:lvl1pPr>
          </a:lstStyle>
          <a:p>
            <a:fld id="{F4D04349-FD4D-4FA4-A65E-34554C1FF87D}" type="slidenum">
              <a:rPr lang="fr-CH" smtClean="0"/>
              <a:pPr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5552907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8D30D568-A523-734F-A9EA-3E3BFE3CB69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31885" y="792251"/>
            <a:ext cx="5317340" cy="5448580"/>
          </a:xfrm>
          <a:custGeom>
            <a:avLst/>
            <a:gdLst>
              <a:gd name="connsiteX0" fmla="*/ 1209158 w 5317340"/>
              <a:gd name="connsiteY0" fmla="*/ 3228509 h 5448580"/>
              <a:gd name="connsiteX1" fmla="*/ 2696403 w 5317340"/>
              <a:gd name="connsiteY1" fmla="*/ 3228509 h 5448580"/>
              <a:gd name="connsiteX2" fmla="*/ 3066423 w 5317340"/>
              <a:gd name="connsiteY2" fmla="*/ 3598528 h 5448580"/>
              <a:gd name="connsiteX3" fmla="*/ 3066423 w 5317340"/>
              <a:gd name="connsiteY3" fmla="*/ 5078561 h 5448580"/>
              <a:gd name="connsiteX4" fmla="*/ 2696403 w 5317340"/>
              <a:gd name="connsiteY4" fmla="*/ 5448580 h 5448580"/>
              <a:gd name="connsiteX5" fmla="*/ 1209158 w 5317340"/>
              <a:gd name="connsiteY5" fmla="*/ 5448580 h 5448580"/>
              <a:gd name="connsiteX6" fmla="*/ 839139 w 5317340"/>
              <a:gd name="connsiteY6" fmla="*/ 5078561 h 5448580"/>
              <a:gd name="connsiteX7" fmla="*/ 839139 w 5317340"/>
              <a:gd name="connsiteY7" fmla="*/ 3598528 h 5448580"/>
              <a:gd name="connsiteX8" fmla="*/ 1209158 w 5317340"/>
              <a:gd name="connsiteY8" fmla="*/ 3228509 h 5448580"/>
              <a:gd name="connsiteX9" fmla="*/ 3576115 w 5317340"/>
              <a:gd name="connsiteY9" fmla="*/ 2458374 h 5448580"/>
              <a:gd name="connsiteX10" fmla="*/ 4969087 w 5317340"/>
              <a:gd name="connsiteY10" fmla="*/ 2458374 h 5448580"/>
              <a:gd name="connsiteX11" fmla="*/ 5317340 w 5317340"/>
              <a:gd name="connsiteY11" fmla="*/ 2806628 h 5448580"/>
              <a:gd name="connsiteX12" fmla="*/ 5317340 w 5317340"/>
              <a:gd name="connsiteY12" fmla="*/ 4199600 h 5448580"/>
              <a:gd name="connsiteX13" fmla="*/ 4969087 w 5317340"/>
              <a:gd name="connsiteY13" fmla="*/ 4547854 h 5448580"/>
              <a:gd name="connsiteX14" fmla="*/ 3576115 w 5317340"/>
              <a:gd name="connsiteY14" fmla="*/ 4547854 h 5448580"/>
              <a:gd name="connsiteX15" fmla="*/ 3227861 w 5317340"/>
              <a:gd name="connsiteY15" fmla="*/ 4199600 h 5448580"/>
              <a:gd name="connsiteX16" fmla="*/ 3227861 w 5317340"/>
              <a:gd name="connsiteY16" fmla="*/ 2806628 h 5448580"/>
              <a:gd name="connsiteX17" fmla="*/ 3576115 w 5317340"/>
              <a:gd name="connsiteY17" fmla="*/ 2458374 h 5448580"/>
              <a:gd name="connsiteX18" fmla="*/ 3466598 w 5317340"/>
              <a:gd name="connsiteY18" fmla="*/ 889716 h 5448580"/>
              <a:gd name="connsiteX19" fmla="*/ 4421518 w 5317340"/>
              <a:gd name="connsiteY19" fmla="*/ 889716 h 5448580"/>
              <a:gd name="connsiteX20" fmla="*/ 4660255 w 5317340"/>
              <a:gd name="connsiteY20" fmla="*/ 1128454 h 5448580"/>
              <a:gd name="connsiteX21" fmla="*/ 4660255 w 5317340"/>
              <a:gd name="connsiteY21" fmla="*/ 2083374 h 5448580"/>
              <a:gd name="connsiteX22" fmla="*/ 4421518 w 5317340"/>
              <a:gd name="connsiteY22" fmla="*/ 2322110 h 5448580"/>
              <a:gd name="connsiteX23" fmla="*/ 3466598 w 5317340"/>
              <a:gd name="connsiteY23" fmla="*/ 2322110 h 5448580"/>
              <a:gd name="connsiteX24" fmla="*/ 3227861 w 5317340"/>
              <a:gd name="connsiteY24" fmla="*/ 2083374 h 5448580"/>
              <a:gd name="connsiteX25" fmla="*/ 3227861 w 5317340"/>
              <a:gd name="connsiteY25" fmla="*/ 1128454 h 5448580"/>
              <a:gd name="connsiteX26" fmla="*/ 3466598 w 5317340"/>
              <a:gd name="connsiteY26" fmla="*/ 889716 h 5448580"/>
              <a:gd name="connsiteX27" fmla="*/ 356748 w 5317340"/>
              <a:gd name="connsiteY27" fmla="*/ 0 h 5448580"/>
              <a:gd name="connsiteX28" fmla="*/ 2709674 w 5317340"/>
              <a:gd name="connsiteY28" fmla="*/ 0 h 5448580"/>
              <a:gd name="connsiteX29" fmla="*/ 3066422 w 5317340"/>
              <a:gd name="connsiteY29" fmla="*/ 356748 h 5448580"/>
              <a:gd name="connsiteX30" fmla="*/ 3066422 w 5317340"/>
              <a:gd name="connsiteY30" fmla="*/ 2709674 h 5448580"/>
              <a:gd name="connsiteX31" fmla="*/ 2709674 w 5317340"/>
              <a:gd name="connsiteY31" fmla="*/ 3066421 h 5448580"/>
              <a:gd name="connsiteX32" fmla="*/ 356748 w 5317340"/>
              <a:gd name="connsiteY32" fmla="*/ 3066421 h 5448580"/>
              <a:gd name="connsiteX33" fmla="*/ 0 w 5317340"/>
              <a:gd name="connsiteY33" fmla="*/ 2709674 h 5448580"/>
              <a:gd name="connsiteX34" fmla="*/ 0 w 5317340"/>
              <a:gd name="connsiteY34" fmla="*/ 356748 h 5448580"/>
              <a:gd name="connsiteX35" fmla="*/ 356748 w 5317340"/>
              <a:gd name="connsiteY35" fmla="*/ 0 h 5448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317340" h="5448580">
                <a:moveTo>
                  <a:pt x="1209158" y="3228509"/>
                </a:moveTo>
                <a:lnTo>
                  <a:pt x="2696403" y="3228509"/>
                </a:lnTo>
                <a:cubicBezTo>
                  <a:pt x="2900759" y="3228509"/>
                  <a:pt x="3066423" y="3394172"/>
                  <a:pt x="3066423" y="3598528"/>
                </a:cubicBezTo>
                <a:lnTo>
                  <a:pt x="3066423" y="5078561"/>
                </a:lnTo>
                <a:cubicBezTo>
                  <a:pt x="3066423" y="5282917"/>
                  <a:pt x="2900759" y="5448580"/>
                  <a:pt x="2696403" y="5448580"/>
                </a:cubicBezTo>
                <a:lnTo>
                  <a:pt x="1209158" y="5448580"/>
                </a:lnTo>
                <a:cubicBezTo>
                  <a:pt x="1004802" y="5448580"/>
                  <a:pt x="839139" y="5282917"/>
                  <a:pt x="839139" y="5078561"/>
                </a:cubicBezTo>
                <a:lnTo>
                  <a:pt x="839139" y="3598528"/>
                </a:lnTo>
                <a:cubicBezTo>
                  <a:pt x="839139" y="3394172"/>
                  <a:pt x="1004802" y="3228509"/>
                  <a:pt x="1209158" y="3228509"/>
                </a:cubicBezTo>
                <a:close/>
                <a:moveTo>
                  <a:pt x="3576115" y="2458374"/>
                </a:moveTo>
                <a:lnTo>
                  <a:pt x="4969087" y="2458374"/>
                </a:lnTo>
                <a:cubicBezTo>
                  <a:pt x="5161422" y="2458374"/>
                  <a:pt x="5317340" y="2614293"/>
                  <a:pt x="5317340" y="2806628"/>
                </a:cubicBezTo>
                <a:lnTo>
                  <a:pt x="5317340" y="4199600"/>
                </a:lnTo>
                <a:cubicBezTo>
                  <a:pt x="5317340" y="4391935"/>
                  <a:pt x="5161422" y="4547854"/>
                  <a:pt x="4969087" y="4547854"/>
                </a:cubicBezTo>
                <a:lnTo>
                  <a:pt x="3576115" y="4547854"/>
                </a:lnTo>
                <a:cubicBezTo>
                  <a:pt x="3383779" y="4547854"/>
                  <a:pt x="3227861" y="4391935"/>
                  <a:pt x="3227861" y="4199600"/>
                </a:cubicBezTo>
                <a:lnTo>
                  <a:pt x="3227861" y="2806628"/>
                </a:lnTo>
                <a:cubicBezTo>
                  <a:pt x="3227861" y="2614293"/>
                  <a:pt x="3383779" y="2458374"/>
                  <a:pt x="3576115" y="2458374"/>
                </a:cubicBezTo>
                <a:close/>
                <a:moveTo>
                  <a:pt x="3466598" y="889716"/>
                </a:moveTo>
                <a:lnTo>
                  <a:pt x="4421518" y="889716"/>
                </a:lnTo>
                <a:cubicBezTo>
                  <a:pt x="4553369" y="889716"/>
                  <a:pt x="4660255" y="996602"/>
                  <a:pt x="4660255" y="1128454"/>
                </a:cubicBezTo>
                <a:lnTo>
                  <a:pt x="4660255" y="2083374"/>
                </a:lnTo>
                <a:cubicBezTo>
                  <a:pt x="4660255" y="2215225"/>
                  <a:pt x="4553369" y="2322110"/>
                  <a:pt x="4421518" y="2322110"/>
                </a:cubicBezTo>
                <a:lnTo>
                  <a:pt x="3466598" y="2322110"/>
                </a:lnTo>
                <a:cubicBezTo>
                  <a:pt x="3334747" y="2322110"/>
                  <a:pt x="3227861" y="2215225"/>
                  <a:pt x="3227861" y="2083374"/>
                </a:cubicBezTo>
                <a:lnTo>
                  <a:pt x="3227861" y="1128454"/>
                </a:lnTo>
                <a:cubicBezTo>
                  <a:pt x="3227861" y="996602"/>
                  <a:pt x="3334747" y="889716"/>
                  <a:pt x="3466598" y="889716"/>
                </a:cubicBezTo>
                <a:close/>
                <a:moveTo>
                  <a:pt x="356748" y="0"/>
                </a:moveTo>
                <a:lnTo>
                  <a:pt x="2709674" y="0"/>
                </a:lnTo>
                <a:cubicBezTo>
                  <a:pt x="2906701" y="0"/>
                  <a:pt x="3066422" y="159721"/>
                  <a:pt x="3066422" y="356748"/>
                </a:cubicBezTo>
                <a:lnTo>
                  <a:pt x="3066422" y="2709674"/>
                </a:lnTo>
                <a:cubicBezTo>
                  <a:pt x="3066422" y="2906700"/>
                  <a:pt x="2906701" y="3066421"/>
                  <a:pt x="2709674" y="3066421"/>
                </a:cubicBezTo>
                <a:lnTo>
                  <a:pt x="356748" y="3066421"/>
                </a:lnTo>
                <a:cubicBezTo>
                  <a:pt x="159721" y="3066421"/>
                  <a:pt x="0" y="2906700"/>
                  <a:pt x="0" y="2709674"/>
                </a:cubicBezTo>
                <a:lnTo>
                  <a:pt x="0" y="356748"/>
                </a:lnTo>
                <a:cubicBezTo>
                  <a:pt x="0" y="159721"/>
                  <a:pt x="159721" y="0"/>
                  <a:pt x="356748" y="0"/>
                </a:cubicBezTo>
                <a:close/>
              </a:path>
            </a:pathLst>
          </a:custGeom>
          <a:pattFill prst="pct5">
            <a:fgClr>
              <a:srgbClr val="FF0000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10303932" y="6362700"/>
            <a:ext cx="9482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Barlow" panose="00000500000000000000" pitchFamily="50" charset="0"/>
              </a:defRPr>
            </a:lvl1pPr>
          </a:lstStyle>
          <a:p>
            <a:r>
              <a:rPr lang="fr-FR"/>
              <a:t>05.06.2022</a:t>
            </a:r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7560732" y="6362700"/>
            <a:ext cx="2667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Barlow" panose="00000500000000000000" pitchFamily="50" charset="0"/>
              </a:defRPr>
            </a:lvl1pPr>
          </a:lstStyle>
          <a:p>
            <a:r>
              <a:rPr lang="fr-CH" dirty="0">
                <a:solidFill>
                  <a:srgbClr val="008C50"/>
                </a:solidFill>
              </a:rPr>
              <a:t>SASDS </a:t>
            </a:r>
            <a:r>
              <a:rPr lang="fr-CH" dirty="0">
                <a:solidFill>
                  <a:schemeClr val="bg1">
                    <a:lumMod val="50000"/>
                  </a:schemeClr>
                </a:solidFill>
              </a:rPr>
              <a:t>| Réseau Santé de la Sarine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11328399" y="6362700"/>
            <a:ext cx="508000" cy="358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Barlow" panose="00000500000000000000" pitchFamily="50" charset="0"/>
              </a:defRPr>
            </a:lvl1pPr>
          </a:lstStyle>
          <a:p>
            <a:fld id="{F4D04349-FD4D-4FA4-A65E-34554C1FF87D}" type="slidenum">
              <a:rPr lang="fr-CH" smtClean="0"/>
              <a:pPr/>
              <a:t>‹N°›</a:t>
            </a:fld>
            <a:endParaRPr lang="fr-CH"/>
          </a:p>
        </p:txBody>
      </p:sp>
      <p:sp>
        <p:nvSpPr>
          <p:cNvPr id="7" name="Titre 1"/>
          <p:cNvSpPr>
            <a:spLocks noGrp="1"/>
          </p:cNvSpPr>
          <p:nvPr>
            <p:ph type="title" hasCustomPrompt="1"/>
          </p:nvPr>
        </p:nvSpPr>
        <p:spPr>
          <a:xfrm>
            <a:off x="6005015" y="1014366"/>
            <a:ext cx="5831384" cy="697556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Titre</a:t>
            </a:r>
            <a:endParaRPr lang="fr-CH" dirty="0"/>
          </a:p>
        </p:txBody>
      </p:sp>
      <p:sp>
        <p:nvSpPr>
          <p:cNvPr id="8" name="Espace réservé du contenu 2"/>
          <p:cNvSpPr>
            <a:spLocks noGrp="1"/>
          </p:cNvSpPr>
          <p:nvPr>
            <p:ph idx="1"/>
          </p:nvPr>
        </p:nvSpPr>
        <p:spPr>
          <a:xfrm>
            <a:off x="6005015" y="1857071"/>
            <a:ext cx="5831384" cy="4170576"/>
          </a:xfrm>
        </p:spPr>
        <p:txBody>
          <a:bodyPr/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CH" dirty="0"/>
          </a:p>
        </p:txBody>
      </p:sp>
      <p:sp>
        <p:nvSpPr>
          <p:cNvPr id="9" name="Rounded Rectangle 19">
            <a:extLst>
              <a:ext uri="{FF2B5EF4-FFF2-40B4-BE49-F238E27FC236}">
                <a16:creationId xmlns:a16="http://schemas.microsoft.com/office/drawing/2014/main" id="{3721BEBB-6170-3B4A-AB47-1799B0C76550}"/>
              </a:ext>
            </a:extLst>
          </p:cNvPr>
          <p:cNvSpPr/>
          <p:nvPr userDrawn="1"/>
        </p:nvSpPr>
        <p:spPr>
          <a:xfrm rot="19828167">
            <a:off x="6527781" y="6118429"/>
            <a:ext cx="338400" cy="337983"/>
          </a:xfrm>
          <a:prstGeom prst="roundRect">
            <a:avLst>
              <a:gd name="adj" fmla="val 12765"/>
            </a:avLst>
          </a:prstGeom>
          <a:solidFill>
            <a:srgbClr val="C3EF8B"/>
          </a:solidFill>
          <a:ln w="8467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Rounded Rectangle 19">
            <a:extLst>
              <a:ext uri="{FF2B5EF4-FFF2-40B4-BE49-F238E27FC236}">
                <a16:creationId xmlns:a16="http://schemas.microsoft.com/office/drawing/2014/main" id="{3721BEBB-6170-3B4A-AB47-1799B0C76550}"/>
              </a:ext>
            </a:extLst>
          </p:cNvPr>
          <p:cNvSpPr/>
          <p:nvPr userDrawn="1"/>
        </p:nvSpPr>
        <p:spPr>
          <a:xfrm rot="1865294">
            <a:off x="4007858" y="274478"/>
            <a:ext cx="378893" cy="378985"/>
          </a:xfrm>
          <a:prstGeom prst="roundRect">
            <a:avLst>
              <a:gd name="adj" fmla="val 12765"/>
            </a:avLst>
          </a:prstGeom>
          <a:solidFill>
            <a:srgbClr val="83CD2E"/>
          </a:solidFill>
          <a:ln w="8467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Rounded Rectangle 19">
            <a:extLst>
              <a:ext uri="{FF2B5EF4-FFF2-40B4-BE49-F238E27FC236}">
                <a16:creationId xmlns:a16="http://schemas.microsoft.com/office/drawing/2014/main" id="{3721BEBB-6170-3B4A-AB47-1799B0C76550}"/>
              </a:ext>
            </a:extLst>
          </p:cNvPr>
          <p:cNvSpPr/>
          <p:nvPr userDrawn="1"/>
        </p:nvSpPr>
        <p:spPr>
          <a:xfrm rot="19175943">
            <a:off x="11533418" y="274217"/>
            <a:ext cx="669600" cy="668949"/>
          </a:xfrm>
          <a:prstGeom prst="roundRect">
            <a:avLst>
              <a:gd name="adj" fmla="val 12765"/>
            </a:avLst>
          </a:prstGeom>
          <a:solidFill>
            <a:srgbClr val="008C50"/>
          </a:solidFill>
          <a:ln w="8467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Rounded Rectangle 19">
            <a:extLst>
              <a:ext uri="{FF2B5EF4-FFF2-40B4-BE49-F238E27FC236}">
                <a16:creationId xmlns:a16="http://schemas.microsoft.com/office/drawing/2014/main" id="{3721BEBB-6170-3B4A-AB47-1799B0C76550}"/>
              </a:ext>
            </a:extLst>
          </p:cNvPr>
          <p:cNvSpPr/>
          <p:nvPr userDrawn="1"/>
        </p:nvSpPr>
        <p:spPr>
          <a:xfrm rot="19175943">
            <a:off x="366254" y="6017394"/>
            <a:ext cx="300256" cy="299964"/>
          </a:xfrm>
          <a:prstGeom prst="roundRect">
            <a:avLst>
              <a:gd name="adj" fmla="val 12765"/>
            </a:avLst>
          </a:prstGeom>
          <a:solidFill>
            <a:srgbClr val="008C50"/>
          </a:solidFill>
          <a:ln w="8467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31799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llipse 1"/>
          <p:cNvSpPr/>
          <p:nvPr userDrawn="1"/>
        </p:nvSpPr>
        <p:spPr>
          <a:xfrm rot="952764">
            <a:off x="1150225" y="2367873"/>
            <a:ext cx="2940299" cy="2938586"/>
          </a:xfrm>
          <a:custGeom>
            <a:avLst/>
            <a:gdLst>
              <a:gd name="connsiteX0" fmla="*/ 0 w 3586348"/>
              <a:gd name="connsiteY0" fmla="*/ 1822863 h 3645725"/>
              <a:gd name="connsiteX1" fmla="*/ 1793174 w 3586348"/>
              <a:gd name="connsiteY1" fmla="*/ 0 h 3645725"/>
              <a:gd name="connsiteX2" fmla="*/ 3586348 w 3586348"/>
              <a:gd name="connsiteY2" fmla="*/ 1822863 h 3645725"/>
              <a:gd name="connsiteX3" fmla="*/ 1793174 w 3586348"/>
              <a:gd name="connsiteY3" fmla="*/ 3645726 h 3645725"/>
              <a:gd name="connsiteX4" fmla="*/ 0 w 3586348"/>
              <a:gd name="connsiteY4" fmla="*/ 1822863 h 3645725"/>
              <a:gd name="connsiteX0" fmla="*/ 0 w 4821382"/>
              <a:gd name="connsiteY0" fmla="*/ 2765398 h 3728698"/>
              <a:gd name="connsiteX1" fmla="*/ 3028208 w 4821382"/>
              <a:gd name="connsiteY1" fmla="*/ 16260 h 3728698"/>
              <a:gd name="connsiteX2" fmla="*/ 4821382 w 4821382"/>
              <a:gd name="connsiteY2" fmla="*/ 1839123 h 3728698"/>
              <a:gd name="connsiteX3" fmla="*/ 3028208 w 4821382"/>
              <a:gd name="connsiteY3" fmla="*/ 3661986 h 3728698"/>
              <a:gd name="connsiteX4" fmla="*/ 0 w 4821382"/>
              <a:gd name="connsiteY4" fmla="*/ 2765398 h 3728698"/>
              <a:gd name="connsiteX0" fmla="*/ 2227 w 4823609"/>
              <a:gd name="connsiteY0" fmla="*/ 2765398 h 4613435"/>
              <a:gd name="connsiteX1" fmla="*/ 3030435 w 4823609"/>
              <a:gd name="connsiteY1" fmla="*/ 16260 h 4613435"/>
              <a:gd name="connsiteX2" fmla="*/ 4823609 w 4823609"/>
              <a:gd name="connsiteY2" fmla="*/ 1839123 h 4613435"/>
              <a:gd name="connsiteX3" fmla="*/ 2579172 w 4823609"/>
              <a:gd name="connsiteY3" fmla="*/ 4600136 h 4613435"/>
              <a:gd name="connsiteX4" fmla="*/ 2227 w 4823609"/>
              <a:gd name="connsiteY4" fmla="*/ 2765398 h 4613435"/>
              <a:gd name="connsiteX0" fmla="*/ 2184 w 4586060"/>
              <a:gd name="connsiteY0" fmla="*/ 2782718 h 4638870"/>
              <a:gd name="connsiteX1" fmla="*/ 3030392 w 4586060"/>
              <a:gd name="connsiteY1" fmla="*/ 33580 h 4638870"/>
              <a:gd name="connsiteX2" fmla="*/ 4586060 w 4586060"/>
              <a:gd name="connsiteY2" fmla="*/ 1571435 h 4638870"/>
              <a:gd name="connsiteX3" fmla="*/ 2579129 w 4586060"/>
              <a:gd name="connsiteY3" fmla="*/ 4617456 h 4638870"/>
              <a:gd name="connsiteX4" fmla="*/ 2184 w 4586060"/>
              <a:gd name="connsiteY4" fmla="*/ 2782718 h 4638870"/>
              <a:gd name="connsiteX0" fmla="*/ 2184 w 4586060"/>
              <a:gd name="connsiteY0" fmla="*/ 2782718 h 4638870"/>
              <a:gd name="connsiteX1" fmla="*/ 3030392 w 4586060"/>
              <a:gd name="connsiteY1" fmla="*/ 33580 h 4638870"/>
              <a:gd name="connsiteX2" fmla="*/ 4586060 w 4586060"/>
              <a:gd name="connsiteY2" fmla="*/ 1571435 h 4638870"/>
              <a:gd name="connsiteX3" fmla="*/ 2579129 w 4586060"/>
              <a:gd name="connsiteY3" fmla="*/ 4617456 h 4638870"/>
              <a:gd name="connsiteX4" fmla="*/ 2184 w 4586060"/>
              <a:gd name="connsiteY4" fmla="*/ 2782718 h 4638870"/>
              <a:gd name="connsiteX0" fmla="*/ 3265 w 4587141"/>
              <a:gd name="connsiteY0" fmla="*/ 2782718 h 4628966"/>
              <a:gd name="connsiteX1" fmla="*/ 3031473 w 4587141"/>
              <a:gd name="connsiteY1" fmla="*/ 33580 h 4628966"/>
              <a:gd name="connsiteX2" fmla="*/ 4587141 w 4587141"/>
              <a:gd name="connsiteY2" fmla="*/ 1571435 h 4628966"/>
              <a:gd name="connsiteX3" fmla="*/ 2580210 w 4587141"/>
              <a:gd name="connsiteY3" fmla="*/ 4617456 h 4628966"/>
              <a:gd name="connsiteX4" fmla="*/ 3265 w 4587141"/>
              <a:gd name="connsiteY4" fmla="*/ 2782718 h 4628966"/>
              <a:gd name="connsiteX0" fmla="*/ 2224 w 4586100"/>
              <a:gd name="connsiteY0" fmla="*/ 2782718 h 4634629"/>
              <a:gd name="connsiteX1" fmla="*/ 3030432 w 4586100"/>
              <a:gd name="connsiteY1" fmla="*/ 33580 h 4634629"/>
              <a:gd name="connsiteX2" fmla="*/ 4586100 w 4586100"/>
              <a:gd name="connsiteY2" fmla="*/ 1571435 h 4634629"/>
              <a:gd name="connsiteX3" fmla="*/ 2579169 w 4586100"/>
              <a:gd name="connsiteY3" fmla="*/ 4617456 h 4634629"/>
              <a:gd name="connsiteX4" fmla="*/ 2224 w 4586100"/>
              <a:gd name="connsiteY4" fmla="*/ 2782718 h 4634629"/>
              <a:gd name="connsiteX0" fmla="*/ 7 w 4583883"/>
              <a:gd name="connsiteY0" fmla="*/ 3211418 h 5064248"/>
              <a:gd name="connsiteX1" fmla="*/ 2553202 w 4583883"/>
              <a:gd name="connsiteY1" fmla="*/ 22893 h 5064248"/>
              <a:gd name="connsiteX2" fmla="*/ 4583883 w 4583883"/>
              <a:gd name="connsiteY2" fmla="*/ 2000135 h 5064248"/>
              <a:gd name="connsiteX3" fmla="*/ 2576952 w 4583883"/>
              <a:gd name="connsiteY3" fmla="*/ 5046156 h 5064248"/>
              <a:gd name="connsiteX4" fmla="*/ 7 w 4583883"/>
              <a:gd name="connsiteY4" fmla="*/ 3211418 h 5064248"/>
              <a:gd name="connsiteX0" fmla="*/ 3939 w 4587815"/>
              <a:gd name="connsiteY0" fmla="*/ 2533736 h 4385141"/>
              <a:gd name="connsiteX1" fmla="*/ 2058370 w 4587815"/>
              <a:gd name="connsiteY1" fmla="*/ 45855 h 4385141"/>
              <a:gd name="connsiteX2" fmla="*/ 4587815 w 4587815"/>
              <a:gd name="connsiteY2" fmla="*/ 1322453 h 4385141"/>
              <a:gd name="connsiteX3" fmla="*/ 2580884 w 4587815"/>
              <a:gd name="connsiteY3" fmla="*/ 4368474 h 4385141"/>
              <a:gd name="connsiteX4" fmla="*/ 3939 w 4587815"/>
              <a:gd name="connsiteY4" fmla="*/ 2533736 h 4385141"/>
              <a:gd name="connsiteX0" fmla="*/ 9664 w 4593540"/>
              <a:gd name="connsiteY0" fmla="*/ 2731123 h 4582528"/>
              <a:gd name="connsiteX1" fmla="*/ 2064095 w 4593540"/>
              <a:gd name="connsiteY1" fmla="*/ 243242 h 4582528"/>
              <a:gd name="connsiteX2" fmla="*/ 4593540 w 4593540"/>
              <a:gd name="connsiteY2" fmla="*/ 1519840 h 4582528"/>
              <a:gd name="connsiteX3" fmla="*/ 2586609 w 4593540"/>
              <a:gd name="connsiteY3" fmla="*/ 4565861 h 4582528"/>
              <a:gd name="connsiteX4" fmla="*/ 9664 w 4593540"/>
              <a:gd name="connsiteY4" fmla="*/ 2731123 h 4582528"/>
              <a:gd name="connsiteX0" fmla="*/ 5545 w 4589421"/>
              <a:gd name="connsiteY0" fmla="*/ 2677490 h 4528895"/>
              <a:gd name="connsiteX1" fmla="*/ 2059976 w 4589421"/>
              <a:gd name="connsiteY1" fmla="*/ 189609 h 4528895"/>
              <a:gd name="connsiteX2" fmla="*/ 4589421 w 4589421"/>
              <a:gd name="connsiteY2" fmla="*/ 1466207 h 4528895"/>
              <a:gd name="connsiteX3" fmla="*/ 2582490 w 4589421"/>
              <a:gd name="connsiteY3" fmla="*/ 4512228 h 4528895"/>
              <a:gd name="connsiteX4" fmla="*/ 5545 w 4589421"/>
              <a:gd name="connsiteY4" fmla="*/ 2677490 h 4528895"/>
              <a:gd name="connsiteX0" fmla="*/ 5545 w 4589421"/>
              <a:gd name="connsiteY0" fmla="*/ 2689269 h 4540674"/>
              <a:gd name="connsiteX1" fmla="*/ 2059976 w 4589421"/>
              <a:gd name="connsiteY1" fmla="*/ 201388 h 4540674"/>
              <a:gd name="connsiteX2" fmla="*/ 4589421 w 4589421"/>
              <a:gd name="connsiteY2" fmla="*/ 1477986 h 4540674"/>
              <a:gd name="connsiteX3" fmla="*/ 2582490 w 4589421"/>
              <a:gd name="connsiteY3" fmla="*/ 4524007 h 4540674"/>
              <a:gd name="connsiteX4" fmla="*/ 5545 w 4589421"/>
              <a:gd name="connsiteY4" fmla="*/ 2689269 h 4540674"/>
              <a:gd name="connsiteX0" fmla="*/ 5545 w 4607400"/>
              <a:gd name="connsiteY0" fmla="*/ 2718250 h 4569655"/>
              <a:gd name="connsiteX1" fmla="*/ 2059976 w 4607400"/>
              <a:gd name="connsiteY1" fmla="*/ 230369 h 4569655"/>
              <a:gd name="connsiteX2" fmla="*/ 4589421 w 4607400"/>
              <a:gd name="connsiteY2" fmla="*/ 1506967 h 4569655"/>
              <a:gd name="connsiteX3" fmla="*/ 2582490 w 4607400"/>
              <a:gd name="connsiteY3" fmla="*/ 4552988 h 4569655"/>
              <a:gd name="connsiteX4" fmla="*/ 5545 w 4607400"/>
              <a:gd name="connsiteY4" fmla="*/ 2718250 h 4569655"/>
              <a:gd name="connsiteX0" fmla="*/ 5545 w 4607400"/>
              <a:gd name="connsiteY0" fmla="*/ 2718250 h 4573792"/>
              <a:gd name="connsiteX1" fmla="*/ 2059976 w 4607400"/>
              <a:gd name="connsiteY1" fmla="*/ 230369 h 4573792"/>
              <a:gd name="connsiteX2" fmla="*/ 4589421 w 4607400"/>
              <a:gd name="connsiteY2" fmla="*/ 1506967 h 4573792"/>
              <a:gd name="connsiteX3" fmla="*/ 2582490 w 4607400"/>
              <a:gd name="connsiteY3" fmla="*/ 4552988 h 4573792"/>
              <a:gd name="connsiteX4" fmla="*/ 5545 w 4607400"/>
              <a:gd name="connsiteY4" fmla="*/ 2718250 h 4573792"/>
              <a:gd name="connsiteX0" fmla="*/ 5545 w 4607400"/>
              <a:gd name="connsiteY0" fmla="*/ 2718250 h 4583041"/>
              <a:gd name="connsiteX1" fmla="*/ 2059976 w 4607400"/>
              <a:gd name="connsiteY1" fmla="*/ 230369 h 4583041"/>
              <a:gd name="connsiteX2" fmla="*/ 4589421 w 4607400"/>
              <a:gd name="connsiteY2" fmla="*/ 1506967 h 4583041"/>
              <a:gd name="connsiteX3" fmla="*/ 2582490 w 4607400"/>
              <a:gd name="connsiteY3" fmla="*/ 4552988 h 4583041"/>
              <a:gd name="connsiteX4" fmla="*/ 5545 w 4607400"/>
              <a:gd name="connsiteY4" fmla="*/ 2718250 h 4583041"/>
              <a:gd name="connsiteX0" fmla="*/ 3557 w 4605412"/>
              <a:gd name="connsiteY0" fmla="*/ 2718250 h 4587278"/>
              <a:gd name="connsiteX1" fmla="*/ 2057988 w 4605412"/>
              <a:gd name="connsiteY1" fmla="*/ 230369 h 4587278"/>
              <a:gd name="connsiteX2" fmla="*/ 4587433 w 4605412"/>
              <a:gd name="connsiteY2" fmla="*/ 1506967 h 4587278"/>
              <a:gd name="connsiteX3" fmla="*/ 2580502 w 4605412"/>
              <a:gd name="connsiteY3" fmla="*/ 4552988 h 4587278"/>
              <a:gd name="connsiteX4" fmla="*/ 3557 w 4605412"/>
              <a:gd name="connsiteY4" fmla="*/ 2718250 h 4587278"/>
              <a:gd name="connsiteX0" fmla="*/ 855 w 4602710"/>
              <a:gd name="connsiteY0" fmla="*/ 2718250 h 4587278"/>
              <a:gd name="connsiteX1" fmla="*/ 2055286 w 4602710"/>
              <a:gd name="connsiteY1" fmla="*/ 230369 h 4587278"/>
              <a:gd name="connsiteX2" fmla="*/ 4584731 w 4602710"/>
              <a:gd name="connsiteY2" fmla="*/ 1506967 h 4587278"/>
              <a:gd name="connsiteX3" fmla="*/ 2577800 w 4602710"/>
              <a:gd name="connsiteY3" fmla="*/ 4552988 h 4587278"/>
              <a:gd name="connsiteX4" fmla="*/ 855 w 4602710"/>
              <a:gd name="connsiteY4" fmla="*/ 2718250 h 4587278"/>
              <a:gd name="connsiteX0" fmla="*/ 6156 w 4607767"/>
              <a:gd name="connsiteY0" fmla="*/ 2747702 h 4612603"/>
              <a:gd name="connsiteX1" fmla="*/ 2036836 w 4607767"/>
              <a:gd name="connsiteY1" fmla="*/ 224195 h 4612603"/>
              <a:gd name="connsiteX2" fmla="*/ 4590032 w 4607767"/>
              <a:gd name="connsiteY2" fmla="*/ 1536419 h 4612603"/>
              <a:gd name="connsiteX3" fmla="*/ 2583101 w 4607767"/>
              <a:gd name="connsiteY3" fmla="*/ 4582440 h 4612603"/>
              <a:gd name="connsiteX4" fmla="*/ 6156 w 4607767"/>
              <a:gd name="connsiteY4" fmla="*/ 2747702 h 4612603"/>
              <a:gd name="connsiteX0" fmla="*/ 3267 w 4604878"/>
              <a:gd name="connsiteY0" fmla="*/ 2747702 h 4616038"/>
              <a:gd name="connsiteX1" fmla="*/ 2033947 w 4604878"/>
              <a:gd name="connsiteY1" fmla="*/ 224195 h 4616038"/>
              <a:gd name="connsiteX2" fmla="*/ 4587143 w 4604878"/>
              <a:gd name="connsiteY2" fmla="*/ 1536419 h 4616038"/>
              <a:gd name="connsiteX3" fmla="*/ 2580212 w 4604878"/>
              <a:gd name="connsiteY3" fmla="*/ 4582440 h 4616038"/>
              <a:gd name="connsiteX4" fmla="*/ 3267 w 4604878"/>
              <a:gd name="connsiteY4" fmla="*/ 2747702 h 4616038"/>
              <a:gd name="connsiteX0" fmla="*/ 3100 w 4604711"/>
              <a:gd name="connsiteY0" fmla="*/ 2747702 h 4608296"/>
              <a:gd name="connsiteX1" fmla="*/ 2033780 w 4604711"/>
              <a:gd name="connsiteY1" fmla="*/ 224195 h 4608296"/>
              <a:gd name="connsiteX2" fmla="*/ 4586976 w 4604711"/>
              <a:gd name="connsiteY2" fmla="*/ 1536419 h 4608296"/>
              <a:gd name="connsiteX3" fmla="*/ 2580045 w 4604711"/>
              <a:gd name="connsiteY3" fmla="*/ 4582440 h 4608296"/>
              <a:gd name="connsiteX4" fmla="*/ 3100 w 4604711"/>
              <a:gd name="connsiteY4" fmla="*/ 2747702 h 4608296"/>
              <a:gd name="connsiteX0" fmla="*/ 1680 w 4603291"/>
              <a:gd name="connsiteY0" fmla="*/ 2747702 h 4640705"/>
              <a:gd name="connsiteX1" fmla="*/ 2032360 w 4603291"/>
              <a:gd name="connsiteY1" fmla="*/ 224195 h 4640705"/>
              <a:gd name="connsiteX2" fmla="*/ 4585556 w 4603291"/>
              <a:gd name="connsiteY2" fmla="*/ 1536419 h 4640705"/>
              <a:gd name="connsiteX3" fmla="*/ 2305493 w 4603291"/>
              <a:gd name="connsiteY3" fmla="*/ 4618066 h 4640705"/>
              <a:gd name="connsiteX4" fmla="*/ 1680 w 4603291"/>
              <a:gd name="connsiteY4" fmla="*/ 2747702 h 4640705"/>
              <a:gd name="connsiteX0" fmla="*/ 3139 w 4604750"/>
              <a:gd name="connsiteY0" fmla="*/ 2747702 h 4652434"/>
              <a:gd name="connsiteX1" fmla="*/ 2033819 w 4604750"/>
              <a:gd name="connsiteY1" fmla="*/ 224195 h 4652434"/>
              <a:gd name="connsiteX2" fmla="*/ 4587015 w 4604750"/>
              <a:gd name="connsiteY2" fmla="*/ 1536419 h 4652434"/>
              <a:gd name="connsiteX3" fmla="*/ 2413830 w 4604750"/>
              <a:gd name="connsiteY3" fmla="*/ 4629941 h 4652434"/>
              <a:gd name="connsiteX4" fmla="*/ 3139 w 4604750"/>
              <a:gd name="connsiteY4" fmla="*/ 2747702 h 4652434"/>
              <a:gd name="connsiteX0" fmla="*/ 3139 w 4604750"/>
              <a:gd name="connsiteY0" fmla="*/ 2747702 h 4646226"/>
              <a:gd name="connsiteX1" fmla="*/ 2033819 w 4604750"/>
              <a:gd name="connsiteY1" fmla="*/ 224195 h 4646226"/>
              <a:gd name="connsiteX2" fmla="*/ 4587015 w 4604750"/>
              <a:gd name="connsiteY2" fmla="*/ 1536419 h 4646226"/>
              <a:gd name="connsiteX3" fmla="*/ 2413830 w 4604750"/>
              <a:gd name="connsiteY3" fmla="*/ 4629941 h 4646226"/>
              <a:gd name="connsiteX4" fmla="*/ 3139 w 4604750"/>
              <a:gd name="connsiteY4" fmla="*/ 2747702 h 4646226"/>
              <a:gd name="connsiteX0" fmla="*/ 3139 w 4604750"/>
              <a:gd name="connsiteY0" fmla="*/ 2747702 h 4661812"/>
              <a:gd name="connsiteX1" fmla="*/ 2033819 w 4604750"/>
              <a:gd name="connsiteY1" fmla="*/ 224195 h 4661812"/>
              <a:gd name="connsiteX2" fmla="*/ 4587015 w 4604750"/>
              <a:gd name="connsiteY2" fmla="*/ 1536419 h 4661812"/>
              <a:gd name="connsiteX3" fmla="*/ 2413830 w 4604750"/>
              <a:gd name="connsiteY3" fmla="*/ 4629941 h 4661812"/>
              <a:gd name="connsiteX4" fmla="*/ 3139 w 4604750"/>
              <a:gd name="connsiteY4" fmla="*/ 2747702 h 4661812"/>
              <a:gd name="connsiteX0" fmla="*/ 3139 w 4604750"/>
              <a:gd name="connsiteY0" fmla="*/ 2747702 h 4646226"/>
              <a:gd name="connsiteX1" fmla="*/ 2033819 w 4604750"/>
              <a:gd name="connsiteY1" fmla="*/ 224195 h 4646226"/>
              <a:gd name="connsiteX2" fmla="*/ 4587015 w 4604750"/>
              <a:gd name="connsiteY2" fmla="*/ 1536419 h 4646226"/>
              <a:gd name="connsiteX3" fmla="*/ 2413830 w 4604750"/>
              <a:gd name="connsiteY3" fmla="*/ 4629941 h 4646226"/>
              <a:gd name="connsiteX4" fmla="*/ 3139 w 4604750"/>
              <a:gd name="connsiteY4" fmla="*/ 2747702 h 4646226"/>
              <a:gd name="connsiteX0" fmla="*/ 549 w 4602160"/>
              <a:gd name="connsiteY0" fmla="*/ 2747702 h 4646486"/>
              <a:gd name="connsiteX1" fmla="*/ 2031229 w 4602160"/>
              <a:gd name="connsiteY1" fmla="*/ 224195 h 4646486"/>
              <a:gd name="connsiteX2" fmla="*/ 4584425 w 4602160"/>
              <a:gd name="connsiteY2" fmla="*/ 1536419 h 4646486"/>
              <a:gd name="connsiteX3" fmla="*/ 2411240 w 4602160"/>
              <a:gd name="connsiteY3" fmla="*/ 4629941 h 4646486"/>
              <a:gd name="connsiteX4" fmla="*/ 549 w 4602160"/>
              <a:gd name="connsiteY4" fmla="*/ 2747702 h 4646486"/>
              <a:gd name="connsiteX0" fmla="*/ 4326 w 4605937"/>
              <a:gd name="connsiteY0" fmla="*/ 2747702 h 4622697"/>
              <a:gd name="connsiteX1" fmla="*/ 2035006 w 4605937"/>
              <a:gd name="connsiteY1" fmla="*/ 224195 h 4622697"/>
              <a:gd name="connsiteX2" fmla="*/ 4588202 w 4605937"/>
              <a:gd name="connsiteY2" fmla="*/ 1536419 h 4622697"/>
              <a:gd name="connsiteX3" fmla="*/ 2486269 w 4605937"/>
              <a:gd name="connsiteY3" fmla="*/ 4606190 h 4622697"/>
              <a:gd name="connsiteX4" fmla="*/ 4326 w 4605937"/>
              <a:gd name="connsiteY4" fmla="*/ 2747702 h 4622697"/>
              <a:gd name="connsiteX0" fmla="*/ 4326 w 4605937"/>
              <a:gd name="connsiteY0" fmla="*/ 2747702 h 4622697"/>
              <a:gd name="connsiteX1" fmla="*/ 2035006 w 4605937"/>
              <a:gd name="connsiteY1" fmla="*/ 224195 h 4622697"/>
              <a:gd name="connsiteX2" fmla="*/ 4588202 w 4605937"/>
              <a:gd name="connsiteY2" fmla="*/ 1536419 h 4622697"/>
              <a:gd name="connsiteX3" fmla="*/ 2486269 w 4605937"/>
              <a:gd name="connsiteY3" fmla="*/ 4606190 h 4622697"/>
              <a:gd name="connsiteX4" fmla="*/ 4326 w 4605937"/>
              <a:gd name="connsiteY4" fmla="*/ 2747702 h 4622697"/>
              <a:gd name="connsiteX0" fmla="*/ 2123 w 4603734"/>
              <a:gd name="connsiteY0" fmla="*/ 2747702 h 4624593"/>
              <a:gd name="connsiteX1" fmla="*/ 2032803 w 4603734"/>
              <a:gd name="connsiteY1" fmla="*/ 224195 h 4624593"/>
              <a:gd name="connsiteX2" fmla="*/ 4585999 w 4603734"/>
              <a:gd name="connsiteY2" fmla="*/ 1536419 h 4624593"/>
              <a:gd name="connsiteX3" fmla="*/ 2484066 w 4603734"/>
              <a:gd name="connsiteY3" fmla="*/ 4606190 h 4624593"/>
              <a:gd name="connsiteX4" fmla="*/ 2123 w 4603734"/>
              <a:gd name="connsiteY4" fmla="*/ 2747702 h 4624593"/>
              <a:gd name="connsiteX0" fmla="*/ 1544 w 4603155"/>
              <a:gd name="connsiteY0" fmla="*/ 2747702 h 4610934"/>
              <a:gd name="connsiteX1" fmla="*/ 2032224 w 4603155"/>
              <a:gd name="connsiteY1" fmla="*/ 224195 h 4610934"/>
              <a:gd name="connsiteX2" fmla="*/ 4585420 w 4603155"/>
              <a:gd name="connsiteY2" fmla="*/ 1536419 h 4610934"/>
              <a:gd name="connsiteX3" fmla="*/ 2293482 w 4603155"/>
              <a:gd name="connsiteY3" fmla="*/ 4594314 h 4610934"/>
              <a:gd name="connsiteX4" fmla="*/ 1544 w 4603155"/>
              <a:gd name="connsiteY4" fmla="*/ 2747702 h 4610934"/>
              <a:gd name="connsiteX0" fmla="*/ 8805 w 4610416"/>
              <a:gd name="connsiteY0" fmla="*/ 2747702 h 4622696"/>
              <a:gd name="connsiteX1" fmla="*/ 2039485 w 4610416"/>
              <a:gd name="connsiteY1" fmla="*/ 224195 h 4622696"/>
              <a:gd name="connsiteX2" fmla="*/ 4592681 w 4610416"/>
              <a:gd name="connsiteY2" fmla="*/ 1536419 h 4622696"/>
              <a:gd name="connsiteX3" fmla="*/ 2704504 w 4610416"/>
              <a:gd name="connsiteY3" fmla="*/ 4606189 h 4622696"/>
              <a:gd name="connsiteX4" fmla="*/ 8805 w 4610416"/>
              <a:gd name="connsiteY4" fmla="*/ 2747702 h 4622696"/>
              <a:gd name="connsiteX0" fmla="*/ 8805 w 4610416"/>
              <a:gd name="connsiteY0" fmla="*/ 2747702 h 4631233"/>
              <a:gd name="connsiteX1" fmla="*/ 2039485 w 4610416"/>
              <a:gd name="connsiteY1" fmla="*/ 224195 h 4631233"/>
              <a:gd name="connsiteX2" fmla="*/ 4592681 w 4610416"/>
              <a:gd name="connsiteY2" fmla="*/ 1536419 h 4631233"/>
              <a:gd name="connsiteX3" fmla="*/ 2704504 w 4610416"/>
              <a:gd name="connsiteY3" fmla="*/ 4606189 h 4631233"/>
              <a:gd name="connsiteX4" fmla="*/ 8805 w 4610416"/>
              <a:gd name="connsiteY4" fmla="*/ 2747702 h 4631233"/>
              <a:gd name="connsiteX0" fmla="*/ 8805 w 4610416"/>
              <a:gd name="connsiteY0" fmla="*/ 2747702 h 4633567"/>
              <a:gd name="connsiteX1" fmla="*/ 2039485 w 4610416"/>
              <a:gd name="connsiteY1" fmla="*/ 224195 h 4633567"/>
              <a:gd name="connsiteX2" fmla="*/ 4592681 w 4610416"/>
              <a:gd name="connsiteY2" fmla="*/ 1536419 h 4633567"/>
              <a:gd name="connsiteX3" fmla="*/ 2704504 w 4610416"/>
              <a:gd name="connsiteY3" fmla="*/ 4606189 h 4633567"/>
              <a:gd name="connsiteX4" fmla="*/ 8805 w 4610416"/>
              <a:gd name="connsiteY4" fmla="*/ 2747702 h 4633567"/>
              <a:gd name="connsiteX0" fmla="*/ 8805 w 4610416"/>
              <a:gd name="connsiteY0" fmla="*/ 2747702 h 4643612"/>
              <a:gd name="connsiteX1" fmla="*/ 2039485 w 4610416"/>
              <a:gd name="connsiteY1" fmla="*/ 224195 h 4643612"/>
              <a:gd name="connsiteX2" fmla="*/ 4592681 w 4610416"/>
              <a:gd name="connsiteY2" fmla="*/ 1536419 h 4643612"/>
              <a:gd name="connsiteX3" fmla="*/ 2704504 w 4610416"/>
              <a:gd name="connsiteY3" fmla="*/ 4606189 h 4643612"/>
              <a:gd name="connsiteX4" fmla="*/ 8805 w 4610416"/>
              <a:gd name="connsiteY4" fmla="*/ 2747702 h 4643612"/>
              <a:gd name="connsiteX0" fmla="*/ 1728 w 4603339"/>
              <a:gd name="connsiteY0" fmla="*/ 2747702 h 4651748"/>
              <a:gd name="connsiteX1" fmla="*/ 2032408 w 4603339"/>
              <a:gd name="connsiteY1" fmla="*/ 224195 h 4651748"/>
              <a:gd name="connsiteX2" fmla="*/ 4585604 w 4603339"/>
              <a:gd name="connsiteY2" fmla="*/ 1536419 h 4651748"/>
              <a:gd name="connsiteX3" fmla="*/ 2697427 w 4603339"/>
              <a:gd name="connsiteY3" fmla="*/ 4606189 h 4651748"/>
              <a:gd name="connsiteX4" fmla="*/ 1728 w 4603339"/>
              <a:gd name="connsiteY4" fmla="*/ 2747702 h 4651748"/>
              <a:gd name="connsiteX0" fmla="*/ 8245 w 4609856"/>
              <a:gd name="connsiteY0" fmla="*/ 2747702 h 4631964"/>
              <a:gd name="connsiteX1" fmla="*/ 2038925 w 4609856"/>
              <a:gd name="connsiteY1" fmla="*/ 224195 h 4631964"/>
              <a:gd name="connsiteX2" fmla="*/ 4592121 w 4609856"/>
              <a:gd name="connsiteY2" fmla="*/ 1536419 h 4631964"/>
              <a:gd name="connsiteX3" fmla="*/ 2680193 w 4609856"/>
              <a:gd name="connsiteY3" fmla="*/ 4594314 h 4631964"/>
              <a:gd name="connsiteX4" fmla="*/ 8245 w 4609856"/>
              <a:gd name="connsiteY4" fmla="*/ 2747702 h 4631964"/>
              <a:gd name="connsiteX0" fmla="*/ 8245 w 4609856"/>
              <a:gd name="connsiteY0" fmla="*/ 2747702 h 4594872"/>
              <a:gd name="connsiteX1" fmla="*/ 2038925 w 4609856"/>
              <a:gd name="connsiteY1" fmla="*/ 224195 h 4594872"/>
              <a:gd name="connsiteX2" fmla="*/ 4592121 w 4609856"/>
              <a:gd name="connsiteY2" fmla="*/ 1536419 h 4594872"/>
              <a:gd name="connsiteX3" fmla="*/ 2680193 w 4609856"/>
              <a:gd name="connsiteY3" fmla="*/ 4594314 h 4594872"/>
              <a:gd name="connsiteX4" fmla="*/ 8245 w 4609856"/>
              <a:gd name="connsiteY4" fmla="*/ 2747702 h 4594872"/>
              <a:gd name="connsiteX0" fmla="*/ 8245 w 4609856"/>
              <a:gd name="connsiteY0" fmla="*/ 2747702 h 4594872"/>
              <a:gd name="connsiteX1" fmla="*/ 2038925 w 4609856"/>
              <a:gd name="connsiteY1" fmla="*/ 224195 h 4594872"/>
              <a:gd name="connsiteX2" fmla="*/ 4592121 w 4609856"/>
              <a:gd name="connsiteY2" fmla="*/ 1536419 h 4594872"/>
              <a:gd name="connsiteX3" fmla="*/ 2680193 w 4609856"/>
              <a:gd name="connsiteY3" fmla="*/ 4594314 h 4594872"/>
              <a:gd name="connsiteX4" fmla="*/ 8245 w 4609856"/>
              <a:gd name="connsiteY4" fmla="*/ 2747702 h 4594872"/>
              <a:gd name="connsiteX0" fmla="*/ 8245 w 4609856"/>
              <a:gd name="connsiteY0" fmla="*/ 2747702 h 4594678"/>
              <a:gd name="connsiteX1" fmla="*/ 2038925 w 4609856"/>
              <a:gd name="connsiteY1" fmla="*/ 224195 h 4594678"/>
              <a:gd name="connsiteX2" fmla="*/ 4592121 w 4609856"/>
              <a:gd name="connsiteY2" fmla="*/ 1536419 h 4594678"/>
              <a:gd name="connsiteX3" fmla="*/ 2680193 w 4609856"/>
              <a:gd name="connsiteY3" fmla="*/ 4594314 h 4594678"/>
              <a:gd name="connsiteX4" fmla="*/ 8245 w 4609856"/>
              <a:gd name="connsiteY4" fmla="*/ 2747702 h 4594678"/>
              <a:gd name="connsiteX0" fmla="*/ 8245 w 4609856"/>
              <a:gd name="connsiteY0" fmla="*/ 2747702 h 4607171"/>
              <a:gd name="connsiteX1" fmla="*/ 2038925 w 4609856"/>
              <a:gd name="connsiteY1" fmla="*/ 224195 h 4607171"/>
              <a:gd name="connsiteX2" fmla="*/ 4592121 w 4609856"/>
              <a:gd name="connsiteY2" fmla="*/ 1536419 h 4607171"/>
              <a:gd name="connsiteX3" fmla="*/ 2680193 w 4609856"/>
              <a:gd name="connsiteY3" fmla="*/ 4594314 h 4607171"/>
              <a:gd name="connsiteX4" fmla="*/ 8245 w 4609856"/>
              <a:gd name="connsiteY4" fmla="*/ 2747702 h 4607171"/>
              <a:gd name="connsiteX0" fmla="*/ 8245 w 4609856"/>
              <a:gd name="connsiteY0" fmla="*/ 2747702 h 4607171"/>
              <a:gd name="connsiteX1" fmla="*/ 2038925 w 4609856"/>
              <a:gd name="connsiteY1" fmla="*/ 224195 h 4607171"/>
              <a:gd name="connsiteX2" fmla="*/ 4592121 w 4609856"/>
              <a:gd name="connsiteY2" fmla="*/ 1536419 h 4607171"/>
              <a:gd name="connsiteX3" fmla="*/ 2680193 w 4609856"/>
              <a:gd name="connsiteY3" fmla="*/ 4594314 h 4607171"/>
              <a:gd name="connsiteX4" fmla="*/ 8245 w 4609856"/>
              <a:gd name="connsiteY4" fmla="*/ 2747702 h 4607171"/>
              <a:gd name="connsiteX0" fmla="*/ 8245 w 4609856"/>
              <a:gd name="connsiteY0" fmla="*/ 2747702 h 4607171"/>
              <a:gd name="connsiteX1" fmla="*/ 2038925 w 4609856"/>
              <a:gd name="connsiteY1" fmla="*/ 224195 h 4607171"/>
              <a:gd name="connsiteX2" fmla="*/ 4592121 w 4609856"/>
              <a:gd name="connsiteY2" fmla="*/ 1536419 h 4607171"/>
              <a:gd name="connsiteX3" fmla="*/ 2680193 w 4609856"/>
              <a:gd name="connsiteY3" fmla="*/ 4594314 h 4607171"/>
              <a:gd name="connsiteX4" fmla="*/ 8245 w 4609856"/>
              <a:gd name="connsiteY4" fmla="*/ 2747702 h 4607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09856" h="4607171">
                <a:moveTo>
                  <a:pt x="8245" y="2747702"/>
                </a:moveTo>
                <a:cubicBezTo>
                  <a:pt x="-98633" y="2019349"/>
                  <a:pt x="847434" y="806086"/>
                  <a:pt x="2038925" y="224195"/>
                </a:cubicBezTo>
                <a:cubicBezTo>
                  <a:pt x="3230416" y="-357696"/>
                  <a:pt x="4794001" y="232796"/>
                  <a:pt x="4592121" y="1536419"/>
                </a:cubicBezTo>
                <a:cubicBezTo>
                  <a:pt x="4437742" y="2317527"/>
                  <a:pt x="4477325" y="4439932"/>
                  <a:pt x="2680193" y="4594314"/>
                </a:cubicBezTo>
                <a:cubicBezTo>
                  <a:pt x="883061" y="4748696"/>
                  <a:pt x="115123" y="3476055"/>
                  <a:pt x="8245" y="2747702"/>
                </a:cubicBezTo>
                <a:close/>
              </a:path>
            </a:pathLst>
          </a:custGeom>
          <a:solidFill>
            <a:srgbClr val="008C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8" name="Picture Placeholder 13">
            <a:extLst>
              <a:ext uri="{FF2B5EF4-FFF2-40B4-BE49-F238E27FC236}">
                <a16:creationId xmlns:a16="http://schemas.microsoft.com/office/drawing/2014/main" id="{E45A0731-EE98-9F4E-B8D8-B94AD75CD6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63853" y="2243762"/>
            <a:ext cx="2938368" cy="3009558"/>
          </a:xfrm>
          <a:custGeom>
            <a:avLst/>
            <a:gdLst>
              <a:gd name="connsiteX0" fmla="*/ 1399569 w 2818681"/>
              <a:gd name="connsiteY0" fmla="*/ 129 h 2886971"/>
              <a:gd name="connsiteX1" fmla="*/ 2791090 w 2818681"/>
              <a:gd name="connsiteY1" fmla="*/ 1128727 h 2886971"/>
              <a:gd name="connsiteX2" fmla="*/ 2071764 w 2818681"/>
              <a:gd name="connsiteY2" fmla="*/ 2604583 h 2886971"/>
              <a:gd name="connsiteX3" fmla="*/ 581026 w 2818681"/>
              <a:gd name="connsiteY3" fmla="*/ 2708761 h 2886971"/>
              <a:gd name="connsiteX4" fmla="*/ 45252 w 2818681"/>
              <a:gd name="connsiteY4" fmla="*/ 1200658 h 2886971"/>
              <a:gd name="connsiteX5" fmla="*/ 1399569 w 2818681"/>
              <a:gd name="connsiteY5" fmla="*/ 129 h 2886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18681" h="2886971">
                <a:moveTo>
                  <a:pt x="1399569" y="129"/>
                </a:moveTo>
                <a:cubicBezTo>
                  <a:pt x="2012234" y="-9793"/>
                  <a:pt x="2654667" y="555746"/>
                  <a:pt x="2791090" y="1128727"/>
                </a:cubicBezTo>
                <a:cubicBezTo>
                  <a:pt x="2925033" y="1701706"/>
                  <a:pt x="2552968" y="2282127"/>
                  <a:pt x="2071764" y="2604583"/>
                </a:cubicBezTo>
                <a:cubicBezTo>
                  <a:pt x="1593042" y="2927039"/>
                  <a:pt x="1005179" y="2989051"/>
                  <a:pt x="581026" y="2708761"/>
                </a:cubicBezTo>
                <a:cubicBezTo>
                  <a:pt x="154392" y="2428474"/>
                  <a:pt x="-111016" y="1805884"/>
                  <a:pt x="45252" y="1200658"/>
                </a:cubicBezTo>
                <a:cubicBezTo>
                  <a:pt x="204000" y="595433"/>
                  <a:pt x="784421" y="10051"/>
                  <a:pt x="1399569" y="129"/>
                </a:cubicBezTo>
                <a:close/>
              </a:path>
            </a:pathLst>
          </a:custGeom>
          <a:pattFill prst="pct5">
            <a:fgClr>
              <a:srgbClr val="FF0000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8" name="Ellipse 1"/>
          <p:cNvSpPr/>
          <p:nvPr userDrawn="1"/>
        </p:nvSpPr>
        <p:spPr>
          <a:xfrm rot="952764">
            <a:off x="4875214" y="2367874"/>
            <a:ext cx="2940299" cy="2938586"/>
          </a:xfrm>
          <a:custGeom>
            <a:avLst/>
            <a:gdLst>
              <a:gd name="connsiteX0" fmla="*/ 0 w 3586348"/>
              <a:gd name="connsiteY0" fmla="*/ 1822863 h 3645725"/>
              <a:gd name="connsiteX1" fmla="*/ 1793174 w 3586348"/>
              <a:gd name="connsiteY1" fmla="*/ 0 h 3645725"/>
              <a:gd name="connsiteX2" fmla="*/ 3586348 w 3586348"/>
              <a:gd name="connsiteY2" fmla="*/ 1822863 h 3645725"/>
              <a:gd name="connsiteX3" fmla="*/ 1793174 w 3586348"/>
              <a:gd name="connsiteY3" fmla="*/ 3645726 h 3645725"/>
              <a:gd name="connsiteX4" fmla="*/ 0 w 3586348"/>
              <a:gd name="connsiteY4" fmla="*/ 1822863 h 3645725"/>
              <a:gd name="connsiteX0" fmla="*/ 0 w 4821382"/>
              <a:gd name="connsiteY0" fmla="*/ 2765398 h 3728698"/>
              <a:gd name="connsiteX1" fmla="*/ 3028208 w 4821382"/>
              <a:gd name="connsiteY1" fmla="*/ 16260 h 3728698"/>
              <a:gd name="connsiteX2" fmla="*/ 4821382 w 4821382"/>
              <a:gd name="connsiteY2" fmla="*/ 1839123 h 3728698"/>
              <a:gd name="connsiteX3" fmla="*/ 3028208 w 4821382"/>
              <a:gd name="connsiteY3" fmla="*/ 3661986 h 3728698"/>
              <a:gd name="connsiteX4" fmla="*/ 0 w 4821382"/>
              <a:gd name="connsiteY4" fmla="*/ 2765398 h 3728698"/>
              <a:gd name="connsiteX0" fmla="*/ 2227 w 4823609"/>
              <a:gd name="connsiteY0" fmla="*/ 2765398 h 4613435"/>
              <a:gd name="connsiteX1" fmla="*/ 3030435 w 4823609"/>
              <a:gd name="connsiteY1" fmla="*/ 16260 h 4613435"/>
              <a:gd name="connsiteX2" fmla="*/ 4823609 w 4823609"/>
              <a:gd name="connsiteY2" fmla="*/ 1839123 h 4613435"/>
              <a:gd name="connsiteX3" fmla="*/ 2579172 w 4823609"/>
              <a:gd name="connsiteY3" fmla="*/ 4600136 h 4613435"/>
              <a:gd name="connsiteX4" fmla="*/ 2227 w 4823609"/>
              <a:gd name="connsiteY4" fmla="*/ 2765398 h 4613435"/>
              <a:gd name="connsiteX0" fmla="*/ 2184 w 4586060"/>
              <a:gd name="connsiteY0" fmla="*/ 2782718 h 4638870"/>
              <a:gd name="connsiteX1" fmla="*/ 3030392 w 4586060"/>
              <a:gd name="connsiteY1" fmla="*/ 33580 h 4638870"/>
              <a:gd name="connsiteX2" fmla="*/ 4586060 w 4586060"/>
              <a:gd name="connsiteY2" fmla="*/ 1571435 h 4638870"/>
              <a:gd name="connsiteX3" fmla="*/ 2579129 w 4586060"/>
              <a:gd name="connsiteY3" fmla="*/ 4617456 h 4638870"/>
              <a:gd name="connsiteX4" fmla="*/ 2184 w 4586060"/>
              <a:gd name="connsiteY4" fmla="*/ 2782718 h 4638870"/>
              <a:gd name="connsiteX0" fmla="*/ 2184 w 4586060"/>
              <a:gd name="connsiteY0" fmla="*/ 2782718 h 4638870"/>
              <a:gd name="connsiteX1" fmla="*/ 3030392 w 4586060"/>
              <a:gd name="connsiteY1" fmla="*/ 33580 h 4638870"/>
              <a:gd name="connsiteX2" fmla="*/ 4586060 w 4586060"/>
              <a:gd name="connsiteY2" fmla="*/ 1571435 h 4638870"/>
              <a:gd name="connsiteX3" fmla="*/ 2579129 w 4586060"/>
              <a:gd name="connsiteY3" fmla="*/ 4617456 h 4638870"/>
              <a:gd name="connsiteX4" fmla="*/ 2184 w 4586060"/>
              <a:gd name="connsiteY4" fmla="*/ 2782718 h 4638870"/>
              <a:gd name="connsiteX0" fmla="*/ 3265 w 4587141"/>
              <a:gd name="connsiteY0" fmla="*/ 2782718 h 4628966"/>
              <a:gd name="connsiteX1" fmla="*/ 3031473 w 4587141"/>
              <a:gd name="connsiteY1" fmla="*/ 33580 h 4628966"/>
              <a:gd name="connsiteX2" fmla="*/ 4587141 w 4587141"/>
              <a:gd name="connsiteY2" fmla="*/ 1571435 h 4628966"/>
              <a:gd name="connsiteX3" fmla="*/ 2580210 w 4587141"/>
              <a:gd name="connsiteY3" fmla="*/ 4617456 h 4628966"/>
              <a:gd name="connsiteX4" fmla="*/ 3265 w 4587141"/>
              <a:gd name="connsiteY4" fmla="*/ 2782718 h 4628966"/>
              <a:gd name="connsiteX0" fmla="*/ 2224 w 4586100"/>
              <a:gd name="connsiteY0" fmla="*/ 2782718 h 4634629"/>
              <a:gd name="connsiteX1" fmla="*/ 3030432 w 4586100"/>
              <a:gd name="connsiteY1" fmla="*/ 33580 h 4634629"/>
              <a:gd name="connsiteX2" fmla="*/ 4586100 w 4586100"/>
              <a:gd name="connsiteY2" fmla="*/ 1571435 h 4634629"/>
              <a:gd name="connsiteX3" fmla="*/ 2579169 w 4586100"/>
              <a:gd name="connsiteY3" fmla="*/ 4617456 h 4634629"/>
              <a:gd name="connsiteX4" fmla="*/ 2224 w 4586100"/>
              <a:gd name="connsiteY4" fmla="*/ 2782718 h 4634629"/>
              <a:gd name="connsiteX0" fmla="*/ 7 w 4583883"/>
              <a:gd name="connsiteY0" fmla="*/ 3211418 h 5064248"/>
              <a:gd name="connsiteX1" fmla="*/ 2553202 w 4583883"/>
              <a:gd name="connsiteY1" fmla="*/ 22893 h 5064248"/>
              <a:gd name="connsiteX2" fmla="*/ 4583883 w 4583883"/>
              <a:gd name="connsiteY2" fmla="*/ 2000135 h 5064248"/>
              <a:gd name="connsiteX3" fmla="*/ 2576952 w 4583883"/>
              <a:gd name="connsiteY3" fmla="*/ 5046156 h 5064248"/>
              <a:gd name="connsiteX4" fmla="*/ 7 w 4583883"/>
              <a:gd name="connsiteY4" fmla="*/ 3211418 h 5064248"/>
              <a:gd name="connsiteX0" fmla="*/ 3939 w 4587815"/>
              <a:gd name="connsiteY0" fmla="*/ 2533736 h 4385141"/>
              <a:gd name="connsiteX1" fmla="*/ 2058370 w 4587815"/>
              <a:gd name="connsiteY1" fmla="*/ 45855 h 4385141"/>
              <a:gd name="connsiteX2" fmla="*/ 4587815 w 4587815"/>
              <a:gd name="connsiteY2" fmla="*/ 1322453 h 4385141"/>
              <a:gd name="connsiteX3" fmla="*/ 2580884 w 4587815"/>
              <a:gd name="connsiteY3" fmla="*/ 4368474 h 4385141"/>
              <a:gd name="connsiteX4" fmla="*/ 3939 w 4587815"/>
              <a:gd name="connsiteY4" fmla="*/ 2533736 h 4385141"/>
              <a:gd name="connsiteX0" fmla="*/ 9664 w 4593540"/>
              <a:gd name="connsiteY0" fmla="*/ 2731123 h 4582528"/>
              <a:gd name="connsiteX1" fmla="*/ 2064095 w 4593540"/>
              <a:gd name="connsiteY1" fmla="*/ 243242 h 4582528"/>
              <a:gd name="connsiteX2" fmla="*/ 4593540 w 4593540"/>
              <a:gd name="connsiteY2" fmla="*/ 1519840 h 4582528"/>
              <a:gd name="connsiteX3" fmla="*/ 2586609 w 4593540"/>
              <a:gd name="connsiteY3" fmla="*/ 4565861 h 4582528"/>
              <a:gd name="connsiteX4" fmla="*/ 9664 w 4593540"/>
              <a:gd name="connsiteY4" fmla="*/ 2731123 h 4582528"/>
              <a:gd name="connsiteX0" fmla="*/ 5545 w 4589421"/>
              <a:gd name="connsiteY0" fmla="*/ 2677490 h 4528895"/>
              <a:gd name="connsiteX1" fmla="*/ 2059976 w 4589421"/>
              <a:gd name="connsiteY1" fmla="*/ 189609 h 4528895"/>
              <a:gd name="connsiteX2" fmla="*/ 4589421 w 4589421"/>
              <a:gd name="connsiteY2" fmla="*/ 1466207 h 4528895"/>
              <a:gd name="connsiteX3" fmla="*/ 2582490 w 4589421"/>
              <a:gd name="connsiteY3" fmla="*/ 4512228 h 4528895"/>
              <a:gd name="connsiteX4" fmla="*/ 5545 w 4589421"/>
              <a:gd name="connsiteY4" fmla="*/ 2677490 h 4528895"/>
              <a:gd name="connsiteX0" fmla="*/ 5545 w 4589421"/>
              <a:gd name="connsiteY0" fmla="*/ 2689269 h 4540674"/>
              <a:gd name="connsiteX1" fmla="*/ 2059976 w 4589421"/>
              <a:gd name="connsiteY1" fmla="*/ 201388 h 4540674"/>
              <a:gd name="connsiteX2" fmla="*/ 4589421 w 4589421"/>
              <a:gd name="connsiteY2" fmla="*/ 1477986 h 4540674"/>
              <a:gd name="connsiteX3" fmla="*/ 2582490 w 4589421"/>
              <a:gd name="connsiteY3" fmla="*/ 4524007 h 4540674"/>
              <a:gd name="connsiteX4" fmla="*/ 5545 w 4589421"/>
              <a:gd name="connsiteY4" fmla="*/ 2689269 h 4540674"/>
              <a:gd name="connsiteX0" fmla="*/ 5545 w 4607400"/>
              <a:gd name="connsiteY0" fmla="*/ 2718250 h 4569655"/>
              <a:gd name="connsiteX1" fmla="*/ 2059976 w 4607400"/>
              <a:gd name="connsiteY1" fmla="*/ 230369 h 4569655"/>
              <a:gd name="connsiteX2" fmla="*/ 4589421 w 4607400"/>
              <a:gd name="connsiteY2" fmla="*/ 1506967 h 4569655"/>
              <a:gd name="connsiteX3" fmla="*/ 2582490 w 4607400"/>
              <a:gd name="connsiteY3" fmla="*/ 4552988 h 4569655"/>
              <a:gd name="connsiteX4" fmla="*/ 5545 w 4607400"/>
              <a:gd name="connsiteY4" fmla="*/ 2718250 h 4569655"/>
              <a:gd name="connsiteX0" fmla="*/ 5545 w 4607400"/>
              <a:gd name="connsiteY0" fmla="*/ 2718250 h 4573792"/>
              <a:gd name="connsiteX1" fmla="*/ 2059976 w 4607400"/>
              <a:gd name="connsiteY1" fmla="*/ 230369 h 4573792"/>
              <a:gd name="connsiteX2" fmla="*/ 4589421 w 4607400"/>
              <a:gd name="connsiteY2" fmla="*/ 1506967 h 4573792"/>
              <a:gd name="connsiteX3" fmla="*/ 2582490 w 4607400"/>
              <a:gd name="connsiteY3" fmla="*/ 4552988 h 4573792"/>
              <a:gd name="connsiteX4" fmla="*/ 5545 w 4607400"/>
              <a:gd name="connsiteY4" fmla="*/ 2718250 h 4573792"/>
              <a:gd name="connsiteX0" fmla="*/ 5545 w 4607400"/>
              <a:gd name="connsiteY0" fmla="*/ 2718250 h 4583041"/>
              <a:gd name="connsiteX1" fmla="*/ 2059976 w 4607400"/>
              <a:gd name="connsiteY1" fmla="*/ 230369 h 4583041"/>
              <a:gd name="connsiteX2" fmla="*/ 4589421 w 4607400"/>
              <a:gd name="connsiteY2" fmla="*/ 1506967 h 4583041"/>
              <a:gd name="connsiteX3" fmla="*/ 2582490 w 4607400"/>
              <a:gd name="connsiteY3" fmla="*/ 4552988 h 4583041"/>
              <a:gd name="connsiteX4" fmla="*/ 5545 w 4607400"/>
              <a:gd name="connsiteY4" fmla="*/ 2718250 h 4583041"/>
              <a:gd name="connsiteX0" fmla="*/ 3557 w 4605412"/>
              <a:gd name="connsiteY0" fmla="*/ 2718250 h 4587278"/>
              <a:gd name="connsiteX1" fmla="*/ 2057988 w 4605412"/>
              <a:gd name="connsiteY1" fmla="*/ 230369 h 4587278"/>
              <a:gd name="connsiteX2" fmla="*/ 4587433 w 4605412"/>
              <a:gd name="connsiteY2" fmla="*/ 1506967 h 4587278"/>
              <a:gd name="connsiteX3" fmla="*/ 2580502 w 4605412"/>
              <a:gd name="connsiteY3" fmla="*/ 4552988 h 4587278"/>
              <a:gd name="connsiteX4" fmla="*/ 3557 w 4605412"/>
              <a:gd name="connsiteY4" fmla="*/ 2718250 h 4587278"/>
              <a:gd name="connsiteX0" fmla="*/ 855 w 4602710"/>
              <a:gd name="connsiteY0" fmla="*/ 2718250 h 4587278"/>
              <a:gd name="connsiteX1" fmla="*/ 2055286 w 4602710"/>
              <a:gd name="connsiteY1" fmla="*/ 230369 h 4587278"/>
              <a:gd name="connsiteX2" fmla="*/ 4584731 w 4602710"/>
              <a:gd name="connsiteY2" fmla="*/ 1506967 h 4587278"/>
              <a:gd name="connsiteX3" fmla="*/ 2577800 w 4602710"/>
              <a:gd name="connsiteY3" fmla="*/ 4552988 h 4587278"/>
              <a:gd name="connsiteX4" fmla="*/ 855 w 4602710"/>
              <a:gd name="connsiteY4" fmla="*/ 2718250 h 4587278"/>
              <a:gd name="connsiteX0" fmla="*/ 6156 w 4607767"/>
              <a:gd name="connsiteY0" fmla="*/ 2747702 h 4612603"/>
              <a:gd name="connsiteX1" fmla="*/ 2036836 w 4607767"/>
              <a:gd name="connsiteY1" fmla="*/ 224195 h 4612603"/>
              <a:gd name="connsiteX2" fmla="*/ 4590032 w 4607767"/>
              <a:gd name="connsiteY2" fmla="*/ 1536419 h 4612603"/>
              <a:gd name="connsiteX3" fmla="*/ 2583101 w 4607767"/>
              <a:gd name="connsiteY3" fmla="*/ 4582440 h 4612603"/>
              <a:gd name="connsiteX4" fmla="*/ 6156 w 4607767"/>
              <a:gd name="connsiteY4" fmla="*/ 2747702 h 4612603"/>
              <a:gd name="connsiteX0" fmla="*/ 3267 w 4604878"/>
              <a:gd name="connsiteY0" fmla="*/ 2747702 h 4616038"/>
              <a:gd name="connsiteX1" fmla="*/ 2033947 w 4604878"/>
              <a:gd name="connsiteY1" fmla="*/ 224195 h 4616038"/>
              <a:gd name="connsiteX2" fmla="*/ 4587143 w 4604878"/>
              <a:gd name="connsiteY2" fmla="*/ 1536419 h 4616038"/>
              <a:gd name="connsiteX3" fmla="*/ 2580212 w 4604878"/>
              <a:gd name="connsiteY3" fmla="*/ 4582440 h 4616038"/>
              <a:gd name="connsiteX4" fmla="*/ 3267 w 4604878"/>
              <a:gd name="connsiteY4" fmla="*/ 2747702 h 4616038"/>
              <a:gd name="connsiteX0" fmla="*/ 3100 w 4604711"/>
              <a:gd name="connsiteY0" fmla="*/ 2747702 h 4608296"/>
              <a:gd name="connsiteX1" fmla="*/ 2033780 w 4604711"/>
              <a:gd name="connsiteY1" fmla="*/ 224195 h 4608296"/>
              <a:gd name="connsiteX2" fmla="*/ 4586976 w 4604711"/>
              <a:gd name="connsiteY2" fmla="*/ 1536419 h 4608296"/>
              <a:gd name="connsiteX3" fmla="*/ 2580045 w 4604711"/>
              <a:gd name="connsiteY3" fmla="*/ 4582440 h 4608296"/>
              <a:gd name="connsiteX4" fmla="*/ 3100 w 4604711"/>
              <a:gd name="connsiteY4" fmla="*/ 2747702 h 4608296"/>
              <a:gd name="connsiteX0" fmla="*/ 1680 w 4603291"/>
              <a:gd name="connsiteY0" fmla="*/ 2747702 h 4640705"/>
              <a:gd name="connsiteX1" fmla="*/ 2032360 w 4603291"/>
              <a:gd name="connsiteY1" fmla="*/ 224195 h 4640705"/>
              <a:gd name="connsiteX2" fmla="*/ 4585556 w 4603291"/>
              <a:gd name="connsiteY2" fmla="*/ 1536419 h 4640705"/>
              <a:gd name="connsiteX3" fmla="*/ 2305493 w 4603291"/>
              <a:gd name="connsiteY3" fmla="*/ 4618066 h 4640705"/>
              <a:gd name="connsiteX4" fmla="*/ 1680 w 4603291"/>
              <a:gd name="connsiteY4" fmla="*/ 2747702 h 4640705"/>
              <a:gd name="connsiteX0" fmla="*/ 3139 w 4604750"/>
              <a:gd name="connsiteY0" fmla="*/ 2747702 h 4652434"/>
              <a:gd name="connsiteX1" fmla="*/ 2033819 w 4604750"/>
              <a:gd name="connsiteY1" fmla="*/ 224195 h 4652434"/>
              <a:gd name="connsiteX2" fmla="*/ 4587015 w 4604750"/>
              <a:gd name="connsiteY2" fmla="*/ 1536419 h 4652434"/>
              <a:gd name="connsiteX3" fmla="*/ 2413830 w 4604750"/>
              <a:gd name="connsiteY3" fmla="*/ 4629941 h 4652434"/>
              <a:gd name="connsiteX4" fmla="*/ 3139 w 4604750"/>
              <a:gd name="connsiteY4" fmla="*/ 2747702 h 4652434"/>
              <a:gd name="connsiteX0" fmla="*/ 3139 w 4604750"/>
              <a:gd name="connsiteY0" fmla="*/ 2747702 h 4646226"/>
              <a:gd name="connsiteX1" fmla="*/ 2033819 w 4604750"/>
              <a:gd name="connsiteY1" fmla="*/ 224195 h 4646226"/>
              <a:gd name="connsiteX2" fmla="*/ 4587015 w 4604750"/>
              <a:gd name="connsiteY2" fmla="*/ 1536419 h 4646226"/>
              <a:gd name="connsiteX3" fmla="*/ 2413830 w 4604750"/>
              <a:gd name="connsiteY3" fmla="*/ 4629941 h 4646226"/>
              <a:gd name="connsiteX4" fmla="*/ 3139 w 4604750"/>
              <a:gd name="connsiteY4" fmla="*/ 2747702 h 4646226"/>
              <a:gd name="connsiteX0" fmla="*/ 3139 w 4604750"/>
              <a:gd name="connsiteY0" fmla="*/ 2747702 h 4661812"/>
              <a:gd name="connsiteX1" fmla="*/ 2033819 w 4604750"/>
              <a:gd name="connsiteY1" fmla="*/ 224195 h 4661812"/>
              <a:gd name="connsiteX2" fmla="*/ 4587015 w 4604750"/>
              <a:gd name="connsiteY2" fmla="*/ 1536419 h 4661812"/>
              <a:gd name="connsiteX3" fmla="*/ 2413830 w 4604750"/>
              <a:gd name="connsiteY3" fmla="*/ 4629941 h 4661812"/>
              <a:gd name="connsiteX4" fmla="*/ 3139 w 4604750"/>
              <a:gd name="connsiteY4" fmla="*/ 2747702 h 4661812"/>
              <a:gd name="connsiteX0" fmla="*/ 3139 w 4604750"/>
              <a:gd name="connsiteY0" fmla="*/ 2747702 h 4646226"/>
              <a:gd name="connsiteX1" fmla="*/ 2033819 w 4604750"/>
              <a:gd name="connsiteY1" fmla="*/ 224195 h 4646226"/>
              <a:gd name="connsiteX2" fmla="*/ 4587015 w 4604750"/>
              <a:gd name="connsiteY2" fmla="*/ 1536419 h 4646226"/>
              <a:gd name="connsiteX3" fmla="*/ 2413830 w 4604750"/>
              <a:gd name="connsiteY3" fmla="*/ 4629941 h 4646226"/>
              <a:gd name="connsiteX4" fmla="*/ 3139 w 4604750"/>
              <a:gd name="connsiteY4" fmla="*/ 2747702 h 4646226"/>
              <a:gd name="connsiteX0" fmla="*/ 549 w 4602160"/>
              <a:gd name="connsiteY0" fmla="*/ 2747702 h 4646486"/>
              <a:gd name="connsiteX1" fmla="*/ 2031229 w 4602160"/>
              <a:gd name="connsiteY1" fmla="*/ 224195 h 4646486"/>
              <a:gd name="connsiteX2" fmla="*/ 4584425 w 4602160"/>
              <a:gd name="connsiteY2" fmla="*/ 1536419 h 4646486"/>
              <a:gd name="connsiteX3" fmla="*/ 2411240 w 4602160"/>
              <a:gd name="connsiteY3" fmla="*/ 4629941 h 4646486"/>
              <a:gd name="connsiteX4" fmla="*/ 549 w 4602160"/>
              <a:gd name="connsiteY4" fmla="*/ 2747702 h 4646486"/>
              <a:gd name="connsiteX0" fmla="*/ 4326 w 4605937"/>
              <a:gd name="connsiteY0" fmla="*/ 2747702 h 4622697"/>
              <a:gd name="connsiteX1" fmla="*/ 2035006 w 4605937"/>
              <a:gd name="connsiteY1" fmla="*/ 224195 h 4622697"/>
              <a:gd name="connsiteX2" fmla="*/ 4588202 w 4605937"/>
              <a:gd name="connsiteY2" fmla="*/ 1536419 h 4622697"/>
              <a:gd name="connsiteX3" fmla="*/ 2486269 w 4605937"/>
              <a:gd name="connsiteY3" fmla="*/ 4606190 h 4622697"/>
              <a:gd name="connsiteX4" fmla="*/ 4326 w 4605937"/>
              <a:gd name="connsiteY4" fmla="*/ 2747702 h 4622697"/>
              <a:gd name="connsiteX0" fmla="*/ 4326 w 4605937"/>
              <a:gd name="connsiteY0" fmla="*/ 2747702 h 4622697"/>
              <a:gd name="connsiteX1" fmla="*/ 2035006 w 4605937"/>
              <a:gd name="connsiteY1" fmla="*/ 224195 h 4622697"/>
              <a:gd name="connsiteX2" fmla="*/ 4588202 w 4605937"/>
              <a:gd name="connsiteY2" fmla="*/ 1536419 h 4622697"/>
              <a:gd name="connsiteX3" fmla="*/ 2486269 w 4605937"/>
              <a:gd name="connsiteY3" fmla="*/ 4606190 h 4622697"/>
              <a:gd name="connsiteX4" fmla="*/ 4326 w 4605937"/>
              <a:gd name="connsiteY4" fmla="*/ 2747702 h 4622697"/>
              <a:gd name="connsiteX0" fmla="*/ 2123 w 4603734"/>
              <a:gd name="connsiteY0" fmla="*/ 2747702 h 4624593"/>
              <a:gd name="connsiteX1" fmla="*/ 2032803 w 4603734"/>
              <a:gd name="connsiteY1" fmla="*/ 224195 h 4624593"/>
              <a:gd name="connsiteX2" fmla="*/ 4585999 w 4603734"/>
              <a:gd name="connsiteY2" fmla="*/ 1536419 h 4624593"/>
              <a:gd name="connsiteX3" fmla="*/ 2484066 w 4603734"/>
              <a:gd name="connsiteY3" fmla="*/ 4606190 h 4624593"/>
              <a:gd name="connsiteX4" fmla="*/ 2123 w 4603734"/>
              <a:gd name="connsiteY4" fmla="*/ 2747702 h 4624593"/>
              <a:gd name="connsiteX0" fmla="*/ 1544 w 4603155"/>
              <a:gd name="connsiteY0" fmla="*/ 2747702 h 4610934"/>
              <a:gd name="connsiteX1" fmla="*/ 2032224 w 4603155"/>
              <a:gd name="connsiteY1" fmla="*/ 224195 h 4610934"/>
              <a:gd name="connsiteX2" fmla="*/ 4585420 w 4603155"/>
              <a:gd name="connsiteY2" fmla="*/ 1536419 h 4610934"/>
              <a:gd name="connsiteX3" fmla="*/ 2293482 w 4603155"/>
              <a:gd name="connsiteY3" fmla="*/ 4594314 h 4610934"/>
              <a:gd name="connsiteX4" fmla="*/ 1544 w 4603155"/>
              <a:gd name="connsiteY4" fmla="*/ 2747702 h 4610934"/>
              <a:gd name="connsiteX0" fmla="*/ 8805 w 4610416"/>
              <a:gd name="connsiteY0" fmla="*/ 2747702 h 4622696"/>
              <a:gd name="connsiteX1" fmla="*/ 2039485 w 4610416"/>
              <a:gd name="connsiteY1" fmla="*/ 224195 h 4622696"/>
              <a:gd name="connsiteX2" fmla="*/ 4592681 w 4610416"/>
              <a:gd name="connsiteY2" fmla="*/ 1536419 h 4622696"/>
              <a:gd name="connsiteX3" fmla="*/ 2704504 w 4610416"/>
              <a:gd name="connsiteY3" fmla="*/ 4606189 h 4622696"/>
              <a:gd name="connsiteX4" fmla="*/ 8805 w 4610416"/>
              <a:gd name="connsiteY4" fmla="*/ 2747702 h 4622696"/>
              <a:gd name="connsiteX0" fmla="*/ 8805 w 4610416"/>
              <a:gd name="connsiteY0" fmla="*/ 2747702 h 4631233"/>
              <a:gd name="connsiteX1" fmla="*/ 2039485 w 4610416"/>
              <a:gd name="connsiteY1" fmla="*/ 224195 h 4631233"/>
              <a:gd name="connsiteX2" fmla="*/ 4592681 w 4610416"/>
              <a:gd name="connsiteY2" fmla="*/ 1536419 h 4631233"/>
              <a:gd name="connsiteX3" fmla="*/ 2704504 w 4610416"/>
              <a:gd name="connsiteY3" fmla="*/ 4606189 h 4631233"/>
              <a:gd name="connsiteX4" fmla="*/ 8805 w 4610416"/>
              <a:gd name="connsiteY4" fmla="*/ 2747702 h 4631233"/>
              <a:gd name="connsiteX0" fmla="*/ 8805 w 4610416"/>
              <a:gd name="connsiteY0" fmla="*/ 2747702 h 4633567"/>
              <a:gd name="connsiteX1" fmla="*/ 2039485 w 4610416"/>
              <a:gd name="connsiteY1" fmla="*/ 224195 h 4633567"/>
              <a:gd name="connsiteX2" fmla="*/ 4592681 w 4610416"/>
              <a:gd name="connsiteY2" fmla="*/ 1536419 h 4633567"/>
              <a:gd name="connsiteX3" fmla="*/ 2704504 w 4610416"/>
              <a:gd name="connsiteY3" fmla="*/ 4606189 h 4633567"/>
              <a:gd name="connsiteX4" fmla="*/ 8805 w 4610416"/>
              <a:gd name="connsiteY4" fmla="*/ 2747702 h 4633567"/>
              <a:gd name="connsiteX0" fmla="*/ 8805 w 4610416"/>
              <a:gd name="connsiteY0" fmla="*/ 2747702 h 4643612"/>
              <a:gd name="connsiteX1" fmla="*/ 2039485 w 4610416"/>
              <a:gd name="connsiteY1" fmla="*/ 224195 h 4643612"/>
              <a:gd name="connsiteX2" fmla="*/ 4592681 w 4610416"/>
              <a:gd name="connsiteY2" fmla="*/ 1536419 h 4643612"/>
              <a:gd name="connsiteX3" fmla="*/ 2704504 w 4610416"/>
              <a:gd name="connsiteY3" fmla="*/ 4606189 h 4643612"/>
              <a:gd name="connsiteX4" fmla="*/ 8805 w 4610416"/>
              <a:gd name="connsiteY4" fmla="*/ 2747702 h 4643612"/>
              <a:gd name="connsiteX0" fmla="*/ 1728 w 4603339"/>
              <a:gd name="connsiteY0" fmla="*/ 2747702 h 4651748"/>
              <a:gd name="connsiteX1" fmla="*/ 2032408 w 4603339"/>
              <a:gd name="connsiteY1" fmla="*/ 224195 h 4651748"/>
              <a:gd name="connsiteX2" fmla="*/ 4585604 w 4603339"/>
              <a:gd name="connsiteY2" fmla="*/ 1536419 h 4651748"/>
              <a:gd name="connsiteX3" fmla="*/ 2697427 w 4603339"/>
              <a:gd name="connsiteY3" fmla="*/ 4606189 h 4651748"/>
              <a:gd name="connsiteX4" fmla="*/ 1728 w 4603339"/>
              <a:gd name="connsiteY4" fmla="*/ 2747702 h 4651748"/>
              <a:gd name="connsiteX0" fmla="*/ 8245 w 4609856"/>
              <a:gd name="connsiteY0" fmla="*/ 2747702 h 4631964"/>
              <a:gd name="connsiteX1" fmla="*/ 2038925 w 4609856"/>
              <a:gd name="connsiteY1" fmla="*/ 224195 h 4631964"/>
              <a:gd name="connsiteX2" fmla="*/ 4592121 w 4609856"/>
              <a:gd name="connsiteY2" fmla="*/ 1536419 h 4631964"/>
              <a:gd name="connsiteX3" fmla="*/ 2680193 w 4609856"/>
              <a:gd name="connsiteY3" fmla="*/ 4594314 h 4631964"/>
              <a:gd name="connsiteX4" fmla="*/ 8245 w 4609856"/>
              <a:gd name="connsiteY4" fmla="*/ 2747702 h 4631964"/>
              <a:gd name="connsiteX0" fmla="*/ 8245 w 4609856"/>
              <a:gd name="connsiteY0" fmla="*/ 2747702 h 4594872"/>
              <a:gd name="connsiteX1" fmla="*/ 2038925 w 4609856"/>
              <a:gd name="connsiteY1" fmla="*/ 224195 h 4594872"/>
              <a:gd name="connsiteX2" fmla="*/ 4592121 w 4609856"/>
              <a:gd name="connsiteY2" fmla="*/ 1536419 h 4594872"/>
              <a:gd name="connsiteX3" fmla="*/ 2680193 w 4609856"/>
              <a:gd name="connsiteY3" fmla="*/ 4594314 h 4594872"/>
              <a:gd name="connsiteX4" fmla="*/ 8245 w 4609856"/>
              <a:gd name="connsiteY4" fmla="*/ 2747702 h 4594872"/>
              <a:gd name="connsiteX0" fmla="*/ 8245 w 4609856"/>
              <a:gd name="connsiteY0" fmla="*/ 2747702 h 4594872"/>
              <a:gd name="connsiteX1" fmla="*/ 2038925 w 4609856"/>
              <a:gd name="connsiteY1" fmla="*/ 224195 h 4594872"/>
              <a:gd name="connsiteX2" fmla="*/ 4592121 w 4609856"/>
              <a:gd name="connsiteY2" fmla="*/ 1536419 h 4594872"/>
              <a:gd name="connsiteX3" fmla="*/ 2680193 w 4609856"/>
              <a:gd name="connsiteY3" fmla="*/ 4594314 h 4594872"/>
              <a:gd name="connsiteX4" fmla="*/ 8245 w 4609856"/>
              <a:gd name="connsiteY4" fmla="*/ 2747702 h 4594872"/>
              <a:gd name="connsiteX0" fmla="*/ 8245 w 4609856"/>
              <a:gd name="connsiteY0" fmla="*/ 2747702 h 4594678"/>
              <a:gd name="connsiteX1" fmla="*/ 2038925 w 4609856"/>
              <a:gd name="connsiteY1" fmla="*/ 224195 h 4594678"/>
              <a:gd name="connsiteX2" fmla="*/ 4592121 w 4609856"/>
              <a:gd name="connsiteY2" fmla="*/ 1536419 h 4594678"/>
              <a:gd name="connsiteX3" fmla="*/ 2680193 w 4609856"/>
              <a:gd name="connsiteY3" fmla="*/ 4594314 h 4594678"/>
              <a:gd name="connsiteX4" fmla="*/ 8245 w 4609856"/>
              <a:gd name="connsiteY4" fmla="*/ 2747702 h 4594678"/>
              <a:gd name="connsiteX0" fmla="*/ 8245 w 4609856"/>
              <a:gd name="connsiteY0" fmla="*/ 2747702 h 4607171"/>
              <a:gd name="connsiteX1" fmla="*/ 2038925 w 4609856"/>
              <a:gd name="connsiteY1" fmla="*/ 224195 h 4607171"/>
              <a:gd name="connsiteX2" fmla="*/ 4592121 w 4609856"/>
              <a:gd name="connsiteY2" fmla="*/ 1536419 h 4607171"/>
              <a:gd name="connsiteX3" fmla="*/ 2680193 w 4609856"/>
              <a:gd name="connsiteY3" fmla="*/ 4594314 h 4607171"/>
              <a:gd name="connsiteX4" fmla="*/ 8245 w 4609856"/>
              <a:gd name="connsiteY4" fmla="*/ 2747702 h 4607171"/>
              <a:gd name="connsiteX0" fmla="*/ 8245 w 4609856"/>
              <a:gd name="connsiteY0" fmla="*/ 2747702 h 4607171"/>
              <a:gd name="connsiteX1" fmla="*/ 2038925 w 4609856"/>
              <a:gd name="connsiteY1" fmla="*/ 224195 h 4607171"/>
              <a:gd name="connsiteX2" fmla="*/ 4592121 w 4609856"/>
              <a:gd name="connsiteY2" fmla="*/ 1536419 h 4607171"/>
              <a:gd name="connsiteX3" fmla="*/ 2680193 w 4609856"/>
              <a:gd name="connsiteY3" fmla="*/ 4594314 h 4607171"/>
              <a:gd name="connsiteX4" fmla="*/ 8245 w 4609856"/>
              <a:gd name="connsiteY4" fmla="*/ 2747702 h 4607171"/>
              <a:gd name="connsiteX0" fmla="*/ 8245 w 4609856"/>
              <a:gd name="connsiteY0" fmla="*/ 2747702 h 4607171"/>
              <a:gd name="connsiteX1" fmla="*/ 2038925 w 4609856"/>
              <a:gd name="connsiteY1" fmla="*/ 224195 h 4607171"/>
              <a:gd name="connsiteX2" fmla="*/ 4592121 w 4609856"/>
              <a:gd name="connsiteY2" fmla="*/ 1536419 h 4607171"/>
              <a:gd name="connsiteX3" fmla="*/ 2680193 w 4609856"/>
              <a:gd name="connsiteY3" fmla="*/ 4594314 h 4607171"/>
              <a:gd name="connsiteX4" fmla="*/ 8245 w 4609856"/>
              <a:gd name="connsiteY4" fmla="*/ 2747702 h 4607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09856" h="4607171">
                <a:moveTo>
                  <a:pt x="8245" y="2747702"/>
                </a:moveTo>
                <a:cubicBezTo>
                  <a:pt x="-98633" y="2019349"/>
                  <a:pt x="847434" y="806086"/>
                  <a:pt x="2038925" y="224195"/>
                </a:cubicBezTo>
                <a:cubicBezTo>
                  <a:pt x="3230416" y="-357696"/>
                  <a:pt x="4794001" y="232796"/>
                  <a:pt x="4592121" y="1536419"/>
                </a:cubicBezTo>
                <a:cubicBezTo>
                  <a:pt x="4437742" y="2317527"/>
                  <a:pt x="4477325" y="4439932"/>
                  <a:pt x="2680193" y="4594314"/>
                </a:cubicBezTo>
                <a:cubicBezTo>
                  <a:pt x="883061" y="4748696"/>
                  <a:pt x="115123" y="3476055"/>
                  <a:pt x="8245" y="2747702"/>
                </a:cubicBezTo>
                <a:close/>
              </a:path>
            </a:pathLst>
          </a:custGeom>
          <a:solidFill>
            <a:srgbClr val="83CD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2" name="Picture Placeholder 13">
            <a:extLst>
              <a:ext uri="{FF2B5EF4-FFF2-40B4-BE49-F238E27FC236}">
                <a16:creationId xmlns:a16="http://schemas.microsoft.com/office/drawing/2014/main" id="{E45A0731-EE98-9F4E-B8D8-B94AD75CD63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588842" y="2243763"/>
            <a:ext cx="2938368" cy="3009558"/>
          </a:xfrm>
          <a:custGeom>
            <a:avLst/>
            <a:gdLst>
              <a:gd name="connsiteX0" fmla="*/ 1399569 w 2818681"/>
              <a:gd name="connsiteY0" fmla="*/ 129 h 2886971"/>
              <a:gd name="connsiteX1" fmla="*/ 2791090 w 2818681"/>
              <a:gd name="connsiteY1" fmla="*/ 1128727 h 2886971"/>
              <a:gd name="connsiteX2" fmla="*/ 2071764 w 2818681"/>
              <a:gd name="connsiteY2" fmla="*/ 2604583 h 2886971"/>
              <a:gd name="connsiteX3" fmla="*/ 581026 w 2818681"/>
              <a:gd name="connsiteY3" fmla="*/ 2708761 h 2886971"/>
              <a:gd name="connsiteX4" fmla="*/ 45252 w 2818681"/>
              <a:gd name="connsiteY4" fmla="*/ 1200658 h 2886971"/>
              <a:gd name="connsiteX5" fmla="*/ 1399569 w 2818681"/>
              <a:gd name="connsiteY5" fmla="*/ 129 h 2886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18681" h="2886971">
                <a:moveTo>
                  <a:pt x="1399569" y="129"/>
                </a:moveTo>
                <a:cubicBezTo>
                  <a:pt x="2012234" y="-9793"/>
                  <a:pt x="2654667" y="555746"/>
                  <a:pt x="2791090" y="1128727"/>
                </a:cubicBezTo>
                <a:cubicBezTo>
                  <a:pt x="2925033" y="1701706"/>
                  <a:pt x="2552968" y="2282127"/>
                  <a:pt x="2071764" y="2604583"/>
                </a:cubicBezTo>
                <a:cubicBezTo>
                  <a:pt x="1593042" y="2927039"/>
                  <a:pt x="1005179" y="2989051"/>
                  <a:pt x="581026" y="2708761"/>
                </a:cubicBezTo>
                <a:cubicBezTo>
                  <a:pt x="154392" y="2428474"/>
                  <a:pt x="-111016" y="1805884"/>
                  <a:pt x="45252" y="1200658"/>
                </a:cubicBezTo>
                <a:cubicBezTo>
                  <a:pt x="204000" y="595433"/>
                  <a:pt x="784421" y="10051"/>
                  <a:pt x="1399569" y="129"/>
                </a:cubicBezTo>
                <a:close/>
              </a:path>
            </a:pathLst>
          </a:custGeom>
          <a:pattFill prst="pct5">
            <a:fgClr>
              <a:srgbClr val="FF0000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23" name="Ellipse 1"/>
          <p:cNvSpPr/>
          <p:nvPr userDrawn="1"/>
        </p:nvSpPr>
        <p:spPr>
          <a:xfrm rot="952764">
            <a:off x="8600203" y="2367875"/>
            <a:ext cx="2940299" cy="2938586"/>
          </a:xfrm>
          <a:custGeom>
            <a:avLst/>
            <a:gdLst>
              <a:gd name="connsiteX0" fmla="*/ 0 w 3586348"/>
              <a:gd name="connsiteY0" fmla="*/ 1822863 h 3645725"/>
              <a:gd name="connsiteX1" fmla="*/ 1793174 w 3586348"/>
              <a:gd name="connsiteY1" fmla="*/ 0 h 3645725"/>
              <a:gd name="connsiteX2" fmla="*/ 3586348 w 3586348"/>
              <a:gd name="connsiteY2" fmla="*/ 1822863 h 3645725"/>
              <a:gd name="connsiteX3" fmla="*/ 1793174 w 3586348"/>
              <a:gd name="connsiteY3" fmla="*/ 3645726 h 3645725"/>
              <a:gd name="connsiteX4" fmla="*/ 0 w 3586348"/>
              <a:gd name="connsiteY4" fmla="*/ 1822863 h 3645725"/>
              <a:gd name="connsiteX0" fmla="*/ 0 w 4821382"/>
              <a:gd name="connsiteY0" fmla="*/ 2765398 h 3728698"/>
              <a:gd name="connsiteX1" fmla="*/ 3028208 w 4821382"/>
              <a:gd name="connsiteY1" fmla="*/ 16260 h 3728698"/>
              <a:gd name="connsiteX2" fmla="*/ 4821382 w 4821382"/>
              <a:gd name="connsiteY2" fmla="*/ 1839123 h 3728698"/>
              <a:gd name="connsiteX3" fmla="*/ 3028208 w 4821382"/>
              <a:gd name="connsiteY3" fmla="*/ 3661986 h 3728698"/>
              <a:gd name="connsiteX4" fmla="*/ 0 w 4821382"/>
              <a:gd name="connsiteY4" fmla="*/ 2765398 h 3728698"/>
              <a:gd name="connsiteX0" fmla="*/ 2227 w 4823609"/>
              <a:gd name="connsiteY0" fmla="*/ 2765398 h 4613435"/>
              <a:gd name="connsiteX1" fmla="*/ 3030435 w 4823609"/>
              <a:gd name="connsiteY1" fmla="*/ 16260 h 4613435"/>
              <a:gd name="connsiteX2" fmla="*/ 4823609 w 4823609"/>
              <a:gd name="connsiteY2" fmla="*/ 1839123 h 4613435"/>
              <a:gd name="connsiteX3" fmla="*/ 2579172 w 4823609"/>
              <a:gd name="connsiteY3" fmla="*/ 4600136 h 4613435"/>
              <a:gd name="connsiteX4" fmla="*/ 2227 w 4823609"/>
              <a:gd name="connsiteY4" fmla="*/ 2765398 h 4613435"/>
              <a:gd name="connsiteX0" fmla="*/ 2184 w 4586060"/>
              <a:gd name="connsiteY0" fmla="*/ 2782718 h 4638870"/>
              <a:gd name="connsiteX1" fmla="*/ 3030392 w 4586060"/>
              <a:gd name="connsiteY1" fmla="*/ 33580 h 4638870"/>
              <a:gd name="connsiteX2" fmla="*/ 4586060 w 4586060"/>
              <a:gd name="connsiteY2" fmla="*/ 1571435 h 4638870"/>
              <a:gd name="connsiteX3" fmla="*/ 2579129 w 4586060"/>
              <a:gd name="connsiteY3" fmla="*/ 4617456 h 4638870"/>
              <a:gd name="connsiteX4" fmla="*/ 2184 w 4586060"/>
              <a:gd name="connsiteY4" fmla="*/ 2782718 h 4638870"/>
              <a:gd name="connsiteX0" fmla="*/ 2184 w 4586060"/>
              <a:gd name="connsiteY0" fmla="*/ 2782718 h 4638870"/>
              <a:gd name="connsiteX1" fmla="*/ 3030392 w 4586060"/>
              <a:gd name="connsiteY1" fmla="*/ 33580 h 4638870"/>
              <a:gd name="connsiteX2" fmla="*/ 4586060 w 4586060"/>
              <a:gd name="connsiteY2" fmla="*/ 1571435 h 4638870"/>
              <a:gd name="connsiteX3" fmla="*/ 2579129 w 4586060"/>
              <a:gd name="connsiteY3" fmla="*/ 4617456 h 4638870"/>
              <a:gd name="connsiteX4" fmla="*/ 2184 w 4586060"/>
              <a:gd name="connsiteY4" fmla="*/ 2782718 h 4638870"/>
              <a:gd name="connsiteX0" fmla="*/ 3265 w 4587141"/>
              <a:gd name="connsiteY0" fmla="*/ 2782718 h 4628966"/>
              <a:gd name="connsiteX1" fmla="*/ 3031473 w 4587141"/>
              <a:gd name="connsiteY1" fmla="*/ 33580 h 4628966"/>
              <a:gd name="connsiteX2" fmla="*/ 4587141 w 4587141"/>
              <a:gd name="connsiteY2" fmla="*/ 1571435 h 4628966"/>
              <a:gd name="connsiteX3" fmla="*/ 2580210 w 4587141"/>
              <a:gd name="connsiteY3" fmla="*/ 4617456 h 4628966"/>
              <a:gd name="connsiteX4" fmla="*/ 3265 w 4587141"/>
              <a:gd name="connsiteY4" fmla="*/ 2782718 h 4628966"/>
              <a:gd name="connsiteX0" fmla="*/ 2224 w 4586100"/>
              <a:gd name="connsiteY0" fmla="*/ 2782718 h 4634629"/>
              <a:gd name="connsiteX1" fmla="*/ 3030432 w 4586100"/>
              <a:gd name="connsiteY1" fmla="*/ 33580 h 4634629"/>
              <a:gd name="connsiteX2" fmla="*/ 4586100 w 4586100"/>
              <a:gd name="connsiteY2" fmla="*/ 1571435 h 4634629"/>
              <a:gd name="connsiteX3" fmla="*/ 2579169 w 4586100"/>
              <a:gd name="connsiteY3" fmla="*/ 4617456 h 4634629"/>
              <a:gd name="connsiteX4" fmla="*/ 2224 w 4586100"/>
              <a:gd name="connsiteY4" fmla="*/ 2782718 h 4634629"/>
              <a:gd name="connsiteX0" fmla="*/ 7 w 4583883"/>
              <a:gd name="connsiteY0" fmla="*/ 3211418 h 5064248"/>
              <a:gd name="connsiteX1" fmla="*/ 2553202 w 4583883"/>
              <a:gd name="connsiteY1" fmla="*/ 22893 h 5064248"/>
              <a:gd name="connsiteX2" fmla="*/ 4583883 w 4583883"/>
              <a:gd name="connsiteY2" fmla="*/ 2000135 h 5064248"/>
              <a:gd name="connsiteX3" fmla="*/ 2576952 w 4583883"/>
              <a:gd name="connsiteY3" fmla="*/ 5046156 h 5064248"/>
              <a:gd name="connsiteX4" fmla="*/ 7 w 4583883"/>
              <a:gd name="connsiteY4" fmla="*/ 3211418 h 5064248"/>
              <a:gd name="connsiteX0" fmla="*/ 3939 w 4587815"/>
              <a:gd name="connsiteY0" fmla="*/ 2533736 h 4385141"/>
              <a:gd name="connsiteX1" fmla="*/ 2058370 w 4587815"/>
              <a:gd name="connsiteY1" fmla="*/ 45855 h 4385141"/>
              <a:gd name="connsiteX2" fmla="*/ 4587815 w 4587815"/>
              <a:gd name="connsiteY2" fmla="*/ 1322453 h 4385141"/>
              <a:gd name="connsiteX3" fmla="*/ 2580884 w 4587815"/>
              <a:gd name="connsiteY3" fmla="*/ 4368474 h 4385141"/>
              <a:gd name="connsiteX4" fmla="*/ 3939 w 4587815"/>
              <a:gd name="connsiteY4" fmla="*/ 2533736 h 4385141"/>
              <a:gd name="connsiteX0" fmla="*/ 9664 w 4593540"/>
              <a:gd name="connsiteY0" fmla="*/ 2731123 h 4582528"/>
              <a:gd name="connsiteX1" fmla="*/ 2064095 w 4593540"/>
              <a:gd name="connsiteY1" fmla="*/ 243242 h 4582528"/>
              <a:gd name="connsiteX2" fmla="*/ 4593540 w 4593540"/>
              <a:gd name="connsiteY2" fmla="*/ 1519840 h 4582528"/>
              <a:gd name="connsiteX3" fmla="*/ 2586609 w 4593540"/>
              <a:gd name="connsiteY3" fmla="*/ 4565861 h 4582528"/>
              <a:gd name="connsiteX4" fmla="*/ 9664 w 4593540"/>
              <a:gd name="connsiteY4" fmla="*/ 2731123 h 4582528"/>
              <a:gd name="connsiteX0" fmla="*/ 5545 w 4589421"/>
              <a:gd name="connsiteY0" fmla="*/ 2677490 h 4528895"/>
              <a:gd name="connsiteX1" fmla="*/ 2059976 w 4589421"/>
              <a:gd name="connsiteY1" fmla="*/ 189609 h 4528895"/>
              <a:gd name="connsiteX2" fmla="*/ 4589421 w 4589421"/>
              <a:gd name="connsiteY2" fmla="*/ 1466207 h 4528895"/>
              <a:gd name="connsiteX3" fmla="*/ 2582490 w 4589421"/>
              <a:gd name="connsiteY3" fmla="*/ 4512228 h 4528895"/>
              <a:gd name="connsiteX4" fmla="*/ 5545 w 4589421"/>
              <a:gd name="connsiteY4" fmla="*/ 2677490 h 4528895"/>
              <a:gd name="connsiteX0" fmla="*/ 5545 w 4589421"/>
              <a:gd name="connsiteY0" fmla="*/ 2689269 h 4540674"/>
              <a:gd name="connsiteX1" fmla="*/ 2059976 w 4589421"/>
              <a:gd name="connsiteY1" fmla="*/ 201388 h 4540674"/>
              <a:gd name="connsiteX2" fmla="*/ 4589421 w 4589421"/>
              <a:gd name="connsiteY2" fmla="*/ 1477986 h 4540674"/>
              <a:gd name="connsiteX3" fmla="*/ 2582490 w 4589421"/>
              <a:gd name="connsiteY3" fmla="*/ 4524007 h 4540674"/>
              <a:gd name="connsiteX4" fmla="*/ 5545 w 4589421"/>
              <a:gd name="connsiteY4" fmla="*/ 2689269 h 4540674"/>
              <a:gd name="connsiteX0" fmla="*/ 5545 w 4607400"/>
              <a:gd name="connsiteY0" fmla="*/ 2718250 h 4569655"/>
              <a:gd name="connsiteX1" fmla="*/ 2059976 w 4607400"/>
              <a:gd name="connsiteY1" fmla="*/ 230369 h 4569655"/>
              <a:gd name="connsiteX2" fmla="*/ 4589421 w 4607400"/>
              <a:gd name="connsiteY2" fmla="*/ 1506967 h 4569655"/>
              <a:gd name="connsiteX3" fmla="*/ 2582490 w 4607400"/>
              <a:gd name="connsiteY3" fmla="*/ 4552988 h 4569655"/>
              <a:gd name="connsiteX4" fmla="*/ 5545 w 4607400"/>
              <a:gd name="connsiteY4" fmla="*/ 2718250 h 4569655"/>
              <a:gd name="connsiteX0" fmla="*/ 5545 w 4607400"/>
              <a:gd name="connsiteY0" fmla="*/ 2718250 h 4573792"/>
              <a:gd name="connsiteX1" fmla="*/ 2059976 w 4607400"/>
              <a:gd name="connsiteY1" fmla="*/ 230369 h 4573792"/>
              <a:gd name="connsiteX2" fmla="*/ 4589421 w 4607400"/>
              <a:gd name="connsiteY2" fmla="*/ 1506967 h 4573792"/>
              <a:gd name="connsiteX3" fmla="*/ 2582490 w 4607400"/>
              <a:gd name="connsiteY3" fmla="*/ 4552988 h 4573792"/>
              <a:gd name="connsiteX4" fmla="*/ 5545 w 4607400"/>
              <a:gd name="connsiteY4" fmla="*/ 2718250 h 4573792"/>
              <a:gd name="connsiteX0" fmla="*/ 5545 w 4607400"/>
              <a:gd name="connsiteY0" fmla="*/ 2718250 h 4583041"/>
              <a:gd name="connsiteX1" fmla="*/ 2059976 w 4607400"/>
              <a:gd name="connsiteY1" fmla="*/ 230369 h 4583041"/>
              <a:gd name="connsiteX2" fmla="*/ 4589421 w 4607400"/>
              <a:gd name="connsiteY2" fmla="*/ 1506967 h 4583041"/>
              <a:gd name="connsiteX3" fmla="*/ 2582490 w 4607400"/>
              <a:gd name="connsiteY3" fmla="*/ 4552988 h 4583041"/>
              <a:gd name="connsiteX4" fmla="*/ 5545 w 4607400"/>
              <a:gd name="connsiteY4" fmla="*/ 2718250 h 4583041"/>
              <a:gd name="connsiteX0" fmla="*/ 3557 w 4605412"/>
              <a:gd name="connsiteY0" fmla="*/ 2718250 h 4587278"/>
              <a:gd name="connsiteX1" fmla="*/ 2057988 w 4605412"/>
              <a:gd name="connsiteY1" fmla="*/ 230369 h 4587278"/>
              <a:gd name="connsiteX2" fmla="*/ 4587433 w 4605412"/>
              <a:gd name="connsiteY2" fmla="*/ 1506967 h 4587278"/>
              <a:gd name="connsiteX3" fmla="*/ 2580502 w 4605412"/>
              <a:gd name="connsiteY3" fmla="*/ 4552988 h 4587278"/>
              <a:gd name="connsiteX4" fmla="*/ 3557 w 4605412"/>
              <a:gd name="connsiteY4" fmla="*/ 2718250 h 4587278"/>
              <a:gd name="connsiteX0" fmla="*/ 855 w 4602710"/>
              <a:gd name="connsiteY0" fmla="*/ 2718250 h 4587278"/>
              <a:gd name="connsiteX1" fmla="*/ 2055286 w 4602710"/>
              <a:gd name="connsiteY1" fmla="*/ 230369 h 4587278"/>
              <a:gd name="connsiteX2" fmla="*/ 4584731 w 4602710"/>
              <a:gd name="connsiteY2" fmla="*/ 1506967 h 4587278"/>
              <a:gd name="connsiteX3" fmla="*/ 2577800 w 4602710"/>
              <a:gd name="connsiteY3" fmla="*/ 4552988 h 4587278"/>
              <a:gd name="connsiteX4" fmla="*/ 855 w 4602710"/>
              <a:gd name="connsiteY4" fmla="*/ 2718250 h 4587278"/>
              <a:gd name="connsiteX0" fmla="*/ 6156 w 4607767"/>
              <a:gd name="connsiteY0" fmla="*/ 2747702 h 4612603"/>
              <a:gd name="connsiteX1" fmla="*/ 2036836 w 4607767"/>
              <a:gd name="connsiteY1" fmla="*/ 224195 h 4612603"/>
              <a:gd name="connsiteX2" fmla="*/ 4590032 w 4607767"/>
              <a:gd name="connsiteY2" fmla="*/ 1536419 h 4612603"/>
              <a:gd name="connsiteX3" fmla="*/ 2583101 w 4607767"/>
              <a:gd name="connsiteY3" fmla="*/ 4582440 h 4612603"/>
              <a:gd name="connsiteX4" fmla="*/ 6156 w 4607767"/>
              <a:gd name="connsiteY4" fmla="*/ 2747702 h 4612603"/>
              <a:gd name="connsiteX0" fmla="*/ 3267 w 4604878"/>
              <a:gd name="connsiteY0" fmla="*/ 2747702 h 4616038"/>
              <a:gd name="connsiteX1" fmla="*/ 2033947 w 4604878"/>
              <a:gd name="connsiteY1" fmla="*/ 224195 h 4616038"/>
              <a:gd name="connsiteX2" fmla="*/ 4587143 w 4604878"/>
              <a:gd name="connsiteY2" fmla="*/ 1536419 h 4616038"/>
              <a:gd name="connsiteX3" fmla="*/ 2580212 w 4604878"/>
              <a:gd name="connsiteY3" fmla="*/ 4582440 h 4616038"/>
              <a:gd name="connsiteX4" fmla="*/ 3267 w 4604878"/>
              <a:gd name="connsiteY4" fmla="*/ 2747702 h 4616038"/>
              <a:gd name="connsiteX0" fmla="*/ 3100 w 4604711"/>
              <a:gd name="connsiteY0" fmla="*/ 2747702 h 4608296"/>
              <a:gd name="connsiteX1" fmla="*/ 2033780 w 4604711"/>
              <a:gd name="connsiteY1" fmla="*/ 224195 h 4608296"/>
              <a:gd name="connsiteX2" fmla="*/ 4586976 w 4604711"/>
              <a:gd name="connsiteY2" fmla="*/ 1536419 h 4608296"/>
              <a:gd name="connsiteX3" fmla="*/ 2580045 w 4604711"/>
              <a:gd name="connsiteY3" fmla="*/ 4582440 h 4608296"/>
              <a:gd name="connsiteX4" fmla="*/ 3100 w 4604711"/>
              <a:gd name="connsiteY4" fmla="*/ 2747702 h 4608296"/>
              <a:gd name="connsiteX0" fmla="*/ 1680 w 4603291"/>
              <a:gd name="connsiteY0" fmla="*/ 2747702 h 4640705"/>
              <a:gd name="connsiteX1" fmla="*/ 2032360 w 4603291"/>
              <a:gd name="connsiteY1" fmla="*/ 224195 h 4640705"/>
              <a:gd name="connsiteX2" fmla="*/ 4585556 w 4603291"/>
              <a:gd name="connsiteY2" fmla="*/ 1536419 h 4640705"/>
              <a:gd name="connsiteX3" fmla="*/ 2305493 w 4603291"/>
              <a:gd name="connsiteY3" fmla="*/ 4618066 h 4640705"/>
              <a:gd name="connsiteX4" fmla="*/ 1680 w 4603291"/>
              <a:gd name="connsiteY4" fmla="*/ 2747702 h 4640705"/>
              <a:gd name="connsiteX0" fmla="*/ 3139 w 4604750"/>
              <a:gd name="connsiteY0" fmla="*/ 2747702 h 4652434"/>
              <a:gd name="connsiteX1" fmla="*/ 2033819 w 4604750"/>
              <a:gd name="connsiteY1" fmla="*/ 224195 h 4652434"/>
              <a:gd name="connsiteX2" fmla="*/ 4587015 w 4604750"/>
              <a:gd name="connsiteY2" fmla="*/ 1536419 h 4652434"/>
              <a:gd name="connsiteX3" fmla="*/ 2413830 w 4604750"/>
              <a:gd name="connsiteY3" fmla="*/ 4629941 h 4652434"/>
              <a:gd name="connsiteX4" fmla="*/ 3139 w 4604750"/>
              <a:gd name="connsiteY4" fmla="*/ 2747702 h 4652434"/>
              <a:gd name="connsiteX0" fmla="*/ 3139 w 4604750"/>
              <a:gd name="connsiteY0" fmla="*/ 2747702 h 4646226"/>
              <a:gd name="connsiteX1" fmla="*/ 2033819 w 4604750"/>
              <a:gd name="connsiteY1" fmla="*/ 224195 h 4646226"/>
              <a:gd name="connsiteX2" fmla="*/ 4587015 w 4604750"/>
              <a:gd name="connsiteY2" fmla="*/ 1536419 h 4646226"/>
              <a:gd name="connsiteX3" fmla="*/ 2413830 w 4604750"/>
              <a:gd name="connsiteY3" fmla="*/ 4629941 h 4646226"/>
              <a:gd name="connsiteX4" fmla="*/ 3139 w 4604750"/>
              <a:gd name="connsiteY4" fmla="*/ 2747702 h 4646226"/>
              <a:gd name="connsiteX0" fmla="*/ 3139 w 4604750"/>
              <a:gd name="connsiteY0" fmla="*/ 2747702 h 4661812"/>
              <a:gd name="connsiteX1" fmla="*/ 2033819 w 4604750"/>
              <a:gd name="connsiteY1" fmla="*/ 224195 h 4661812"/>
              <a:gd name="connsiteX2" fmla="*/ 4587015 w 4604750"/>
              <a:gd name="connsiteY2" fmla="*/ 1536419 h 4661812"/>
              <a:gd name="connsiteX3" fmla="*/ 2413830 w 4604750"/>
              <a:gd name="connsiteY3" fmla="*/ 4629941 h 4661812"/>
              <a:gd name="connsiteX4" fmla="*/ 3139 w 4604750"/>
              <a:gd name="connsiteY4" fmla="*/ 2747702 h 4661812"/>
              <a:gd name="connsiteX0" fmla="*/ 3139 w 4604750"/>
              <a:gd name="connsiteY0" fmla="*/ 2747702 h 4646226"/>
              <a:gd name="connsiteX1" fmla="*/ 2033819 w 4604750"/>
              <a:gd name="connsiteY1" fmla="*/ 224195 h 4646226"/>
              <a:gd name="connsiteX2" fmla="*/ 4587015 w 4604750"/>
              <a:gd name="connsiteY2" fmla="*/ 1536419 h 4646226"/>
              <a:gd name="connsiteX3" fmla="*/ 2413830 w 4604750"/>
              <a:gd name="connsiteY3" fmla="*/ 4629941 h 4646226"/>
              <a:gd name="connsiteX4" fmla="*/ 3139 w 4604750"/>
              <a:gd name="connsiteY4" fmla="*/ 2747702 h 4646226"/>
              <a:gd name="connsiteX0" fmla="*/ 549 w 4602160"/>
              <a:gd name="connsiteY0" fmla="*/ 2747702 h 4646486"/>
              <a:gd name="connsiteX1" fmla="*/ 2031229 w 4602160"/>
              <a:gd name="connsiteY1" fmla="*/ 224195 h 4646486"/>
              <a:gd name="connsiteX2" fmla="*/ 4584425 w 4602160"/>
              <a:gd name="connsiteY2" fmla="*/ 1536419 h 4646486"/>
              <a:gd name="connsiteX3" fmla="*/ 2411240 w 4602160"/>
              <a:gd name="connsiteY3" fmla="*/ 4629941 h 4646486"/>
              <a:gd name="connsiteX4" fmla="*/ 549 w 4602160"/>
              <a:gd name="connsiteY4" fmla="*/ 2747702 h 4646486"/>
              <a:gd name="connsiteX0" fmla="*/ 4326 w 4605937"/>
              <a:gd name="connsiteY0" fmla="*/ 2747702 h 4622697"/>
              <a:gd name="connsiteX1" fmla="*/ 2035006 w 4605937"/>
              <a:gd name="connsiteY1" fmla="*/ 224195 h 4622697"/>
              <a:gd name="connsiteX2" fmla="*/ 4588202 w 4605937"/>
              <a:gd name="connsiteY2" fmla="*/ 1536419 h 4622697"/>
              <a:gd name="connsiteX3" fmla="*/ 2486269 w 4605937"/>
              <a:gd name="connsiteY3" fmla="*/ 4606190 h 4622697"/>
              <a:gd name="connsiteX4" fmla="*/ 4326 w 4605937"/>
              <a:gd name="connsiteY4" fmla="*/ 2747702 h 4622697"/>
              <a:gd name="connsiteX0" fmla="*/ 4326 w 4605937"/>
              <a:gd name="connsiteY0" fmla="*/ 2747702 h 4622697"/>
              <a:gd name="connsiteX1" fmla="*/ 2035006 w 4605937"/>
              <a:gd name="connsiteY1" fmla="*/ 224195 h 4622697"/>
              <a:gd name="connsiteX2" fmla="*/ 4588202 w 4605937"/>
              <a:gd name="connsiteY2" fmla="*/ 1536419 h 4622697"/>
              <a:gd name="connsiteX3" fmla="*/ 2486269 w 4605937"/>
              <a:gd name="connsiteY3" fmla="*/ 4606190 h 4622697"/>
              <a:gd name="connsiteX4" fmla="*/ 4326 w 4605937"/>
              <a:gd name="connsiteY4" fmla="*/ 2747702 h 4622697"/>
              <a:gd name="connsiteX0" fmla="*/ 2123 w 4603734"/>
              <a:gd name="connsiteY0" fmla="*/ 2747702 h 4624593"/>
              <a:gd name="connsiteX1" fmla="*/ 2032803 w 4603734"/>
              <a:gd name="connsiteY1" fmla="*/ 224195 h 4624593"/>
              <a:gd name="connsiteX2" fmla="*/ 4585999 w 4603734"/>
              <a:gd name="connsiteY2" fmla="*/ 1536419 h 4624593"/>
              <a:gd name="connsiteX3" fmla="*/ 2484066 w 4603734"/>
              <a:gd name="connsiteY3" fmla="*/ 4606190 h 4624593"/>
              <a:gd name="connsiteX4" fmla="*/ 2123 w 4603734"/>
              <a:gd name="connsiteY4" fmla="*/ 2747702 h 4624593"/>
              <a:gd name="connsiteX0" fmla="*/ 1544 w 4603155"/>
              <a:gd name="connsiteY0" fmla="*/ 2747702 h 4610934"/>
              <a:gd name="connsiteX1" fmla="*/ 2032224 w 4603155"/>
              <a:gd name="connsiteY1" fmla="*/ 224195 h 4610934"/>
              <a:gd name="connsiteX2" fmla="*/ 4585420 w 4603155"/>
              <a:gd name="connsiteY2" fmla="*/ 1536419 h 4610934"/>
              <a:gd name="connsiteX3" fmla="*/ 2293482 w 4603155"/>
              <a:gd name="connsiteY3" fmla="*/ 4594314 h 4610934"/>
              <a:gd name="connsiteX4" fmla="*/ 1544 w 4603155"/>
              <a:gd name="connsiteY4" fmla="*/ 2747702 h 4610934"/>
              <a:gd name="connsiteX0" fmla="*/ 8805 w 4610416"/>
              <a:gd name="connsiteY0" fmla="*/ 2747702 h 4622696"/>
              <a:gd name="connsiteX1" fmla="*/ 2039485 w 4610416"/>
              <a:gd name="connsiteY1" fmla="*/ 224195 h 4622696"/>
              <a:gd name="connsiteX2" fmla="*/ 4592681 w 4610416"/>
              <a:gd name="connsiteY2" fmla="*/ 1536419 h 4622696"/>
              <a:gd name="connsiteX3" fmla="*/ 2704504 w 4610416"/>
              <a:gd name="connsiteY3" fmla="*/ 4606189 h 4622696"/>
              <a:gd name="connsiteX4" fmla="*/ 8805 w 4610416"/>
              <a:gd name="connsiteY4" fmla="*/ 2747702 h 4622696"/>
              <a:gd name="connsiteX0" fmla="*/ 8805 w 4610416"/>
              <a:gd name="connsiteY0" fmla="*/ 2747702 h 4631233"/>
              <a:gd name="connsiteX1" fmla="*/ 2039485 w 4610416"/>
              <a:gd name="connsiteY1" fmla="*/ 224195 h 4631233"/>
              <a:gd name="connsiteX2" fmla="*/ 4592681 w 4610416"/>
              <a:gd name="connsiteY2" fmla="*/ 1536419 h 4631233"/>
              <a:gd name="connsiteX3" fmla="*/ 2704504 w 4610416"/>
              <a:gd name="connsiteY3" fmla="*/ 4606189 h 4631233"/>
              <a:gd name="connsiteX4" fmla="*/ 8805 w 4610416"/>
              <a:gd name="connsiteY4" fmla="*/ 2747702 h 4631233"/>
              <a:gd name="connsiteX0" fmla="*/ 8805 w 4610416"/>
              <a:gd name="connsiteY0" fmla="*/ 2747702 h 4633567"/>
              <a:gd name="connsiteX1" fmla="*/ 2039485 w 4610416"/>
              <a:gd name="connsiteY1" fmla="*/ 224195 h 4633567"/>
              <a:gd name="connsiteX2" fmla="*/ 4592681 w 4610416"/>
              <a:gd name="connsiteY2" fmla="*/ 1536419 h 4633567"/>
              <a:gd name="connsiteX3" fmla="*/ 2704504 w 4610416"/>
              <a:gd name="connsiteY3" fmla="*/ 4606189 h 4633567"/>
              <a:gd name="connsiteX4" fmla="*/ 8805 w 4610416"/>
              <a:gd name="connsiteY4" fmla="*/ 2747702 h 4633567"/>
              <a:gd name="connsiteX0" fmla="*/ 8805 w 4610416"/>
              <a:gd name="connsiteY0" fmla="*/ 2747702 h 4643612"/>
              <a:gd name="connsiteX1" fmla="*/ 2039485 w 4610416"/>
              <a:gd name="connsiteY1" fmla="*/ 224195 h 4643612"/>
              <a:gd name="connsiteX2" fmla="*/ 4592681 w 4610416"/>
              <a:gd name="connsiteY2" fmla="*/ 1536419 h 4643612"/>
              <a:gd name="connsiteX3" fmla="*/ 2704504 w 4610416"/>
              <a:gd name="connsiteY3" fmla="*/ 4606189 h 4643612"/>
              <a:gd name="connsiteX4" fmla="*/ 8805 w 4610416"/>
              <a:gd name="connsiteY4" fmla="*/ 2747702 h 4643612"/>
              <a:gd name="connsiteX0" fmla="*/ 1728 w 4603339"/>
              <a:gd name="connsiteY0" fmla="*/ 2747702 h 4651748"/>
              <a:gd name="connsiteX1" fmla="*/ 2032408 w 4603339"/>
              <a:gd name="connsiteY1" fmla="*/ 224195 h 4651748"/>
              <a:gd name="connsiteX2" fmla="*/ 4585604 w 4603339"/>
              <a:gd name="connsiteY2" fmla="*/ 1536419 h 4651748"/>
              <a:gd name="connsiteX3" fmla="*/ 2697427 w 4603339"/>
              <a:gd name="connsiteY3" fmla="*/ 4606189 h 4651748"/>
              <a:gd name="connsiteX4" fmla="*/ 1728 w 4603339"/>
              <a:gd name="connsiteY4" fmla="*/ 2747702 h 4651748"/>
              <a:gd name="connsiteX0" fmla="*/ 8245 w 4609856"/>
              <a:gd name="connsiteY0" fmla="*/ 2747702 h 4631964"/>
              <a:gd name="connsiteX1" fmla="*/ 2038925 w 4609856"/>
              <a:gd name="connsiteY1" fmla="*/ 224195 h 4631964"/>
              <a:gd name="connsiteX2" fmla="*/ 4592121 w 4609856"/>
              <a:gd name="connsiteY2" fmla="*/ 1536419 h 4631964"/>
              <a:gd name="connsiteX3" fmla="*/ 2680193 w 4609856"/>
              <a:gd name="connsiteY3" fmla="*/ 4594314 h 4631964"/>
              <a:gd name="connsiteX4" fmla="*/ 8245 w 4609856"/>
              <a:gd name="connsiteY4" fmla="*/ 2747702 h 4631964"/>
              <a:gd name="connsiteX0" fmla="*/ 8245 w 4609856"/>
              <a:gd name="connsiteY0" fmla="*/ 2747702 h 4594872"/>
              <a:gd name="connsiteX1" fmla="*/ 2038925 w 4609856"/>
              <a:gd name="connsiteY1" fmla="*/ 224195 h 4594872"/>
              <a:gd name="connsiteX2" fmla="*/ 4592121 w 4609856"/>
              <a:gd name="connsiteY2" fmla="*/ 1536419 h 4594872"/>
              <a:gd name="connsiteX3" fmla="*/ 2680193 w 4609856"/>
              <a:gd name="connsiteY3" fmla="*/ 4594314 h 4594872"/>
              <a:gd name="connsiteX4" fmla="*/ 8245 w 4609856"/>
              <a:gd name="connsiteY4" fmla="*/ 2747702 h 4594872"/>
              <a:gd name="connsiteX0" fmla="*/ 8245 w 4609856"/>
              <a:gd name="connsiteY0" fmla="*/ 2747702 h 4594872"/>
              <a:gd name="connsiteX1" fmla="*/ 2038925 w 4609856"/>
              <a:gd name="connsiteY1" fmla="*/ 224195 h 4594872"/>
              <a:gd name="connsiteX2" fmla="*/ 4592121 w 4609856"/>
              <a:gd name="connsiteY2" fmla="*/ 1536419 h 4594872"/>
              <a:gd name="connsiteX3" fmla="*/ 2680193 w 4609856"/>
              <a:gd name="connsiteY3" fmla="*/ 4594314 h 4594872"/>
              <a:gd name="connsiteX4" fmla="*/ 8245 w 4609856"/>
              <a:gd name="connsiteY4" fmla="*/ 2747702 h 4594872"/>
              <a:gd name="connsiteX0" fmla="*/ 8245 w 4609856"/>
              <a:gd name="connsiteY0" fmla="*/ 2747702 h 4594678"/>
              <a:gd name="connsiteX1" fmla="*/ 2038925 w 4609856"/>
              <a:gd name="connsiteY1" fmla="*/ 224195 h 4594678"/>
              <a:gd name="connsiteX2" fmla="*/ 4592121 w 4609856"/>
              <a:gd name="connsiteY2" fmla="*/ 1536419 h 4594678"/>
              <a:gd name="connsiteX3" fmla="*/ 2680193 w 4609856"/>
              <a:gd name="connsiteY3" fmla="*/ 4594314 h 4594678"/>
              <a:gd name="connsiteX4" fmla="*/ 8245 w 4609856"/>
              <a:gd name="connsiteY4" fmla="*/ 2747702 h 4594678"/>
              <a:gd name="connsiteX0" fmla="*/ 8245 w 4609856"/>
              <a:gd name="connsiteY0" fmla="*/ 2747702 h 4607171"/>
              <a:gd name="connsiteX1" fmla="*/ 2038925 w 4609856"/>
              <a:gd name="connsiteY1" fmla="*/ 224195 h 4607171"/>
              <a:gd name="connsiteX2" fmla="*/ 4592121 w 4609856"/>
              <a:gd name="connsiteY2" fmla="*/ 1536419 h 4607171"/>
              <a:gd name="connsiteX3" fmla="*/ 2680193 w 4609856"/>
              <a:gd name="connsiteY3" fmla="*/ 4594314 h 4607171"/>
              <a:gd name="connsiteX4" fmla="*/ 8245 w 4609856"/>
              <a:gd name="connsiteY4" fmla="*/ 2747702 h 4607171"/>
              <a:gd name="connsiteX0" fmla="*/ 8245 w 4609856"/>
              <a:gd name="connsiteY0" fmla="*/ 2747702 h 4607171"/>
              <a:gd name="connsiteX1" fmla="*/ 2038925 w 4609856"/>
              <a:gd name="connsiteY1" fmla="*/ 224195 h 4607171"/>
              <a:gd name="connsiteX2" fmla="*/ 4592121 w 4609856"/>
              <a:gd name="connsiteY2" fmla="*/ 1536419 h 4607171"/>
              <a:gd name="connsiteX3" fmla="*/ 2680193 w 4609856"/>
              <a:gd name="connsiteY3" fmla="*/ 4594314 h 4607171"/>
              <a:gd name="connsiteX4" fmla="*/ 8245 w 4609856"/>
              <a:gd name="connsiteY4" fmla="*/ 2747702 h 4607171"/>
              <a:gd name="connsiteX0" fmla="*/ 8245 w 4609856"/>
              <a:gd name="connsiteY0" fmla="*/ 2747702 h 4607171"/>
              <a:gd name="connsiteX1" fmla="*/ 2038925 w 4609856"/>
              <a:gd name="connsiteY1" fmla="*/ 224195 h 4607171"/>
              <a:gd name="connsiteX2" fmla="*/ 4592121 w 4609856"/>
              <a:gd name="connsiteY2" fmla="*/ 1536419 h 4607171"/>
              <a:gd name="connsiteX3" fmla="*/ 2680193 w 4609856"/>
              <a:gd name="connsiteY3" fmla="*/ 4594314 h 4607171"/>
              <a:gd name="connsiteX4" fmla="*/ 8245 w 4609856"/>
              <a:gd name="connsiteY4" fmla="*/ 2747702 h 4607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09856" h="4607171">
                <a:moveTo>
                  <a:pt x="8245" y="2747702"/>
                </a:moveTo>
                <a:cubicBezTo>
                  <a:pt x="-98633" y="2019349"/>
                  <a:pt x="847434" y="806086"/>
                  <a:pt x="2038925" y="224195"/>
                </a:cubicBezTo>
                <a:cubicBezTo>
                  <a:pt x="3230416" y="-357696"/>
                  <a:pt x="4794001" y="232796"/>
                  <a:pt x="4592121" y="1536419"/>
                </a:cubicBezTo>
                <a:cubicBezTo>
                  <a:pt x="4437742" y="2317527"/>
                  <a:pt x="4477325" y="4439932"/>
                  <a:pt x="2680193" y="4594314"/>
                </a:cubicBezTo>
                <a:cubicBezTo>
                  <a:pt x="883061" y="4748696"/>
                  <a:pt x="115123" y="3476055"/>
                  <a:pt x="8245" y="2747702"/>
                </a:cubicBezTo>
                <a:close/>
              </a:path>
            </a:pathLst>
          </a:custGeom>
          <a:solidFill>
            <a:srgbClr val="C3E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4" name="Picture Placeholder 13">
            <a:extLst>
              <a:ext uri="{FF2B5EF4-FFF2-40B4-BE49-F238E27FC236}">
                <a16:creationId xmlns:a16="http://schemas.microsoft.com/office/drawing/2014/main" id="{E45A0731-EE98-9F4E-B8D8-B94AD75CD63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313831" y="2243764"/>
            <a:ext cx="2938368" cy="3009558"/>
          </a:xfrm>
          <a:custGeom>
            <a:avLst/>
            <a:gdLst>
              <a:gd name="connsiteX0" fmla="*/ 1399569 w 2818681"/>
              <a:gd name="connsiteY0" fmla="*/ 129 h 2886971"/>
              <a:gd name="connsiteX1" fmla="*/ 2791090 w 2818681"/>
              <a:gd name="connsiteY1" fmla="*/ 1128727 h 2886971"/>
              <a:gd name="connsiteX2" fmla="*/ 2071764 w 2818681"/>
              <a:gd name="connsiteY2" fmla="*/ 2604583 h 2886971"/>
              <a:gd name="connsiteX3" fmla="*/ 581026 w 2818681"/>
              <a:gd name="connsiteY3" fmla="*/ 2708761 h 2886971"/>
              <a:gd name="connsiteX4" fmla="*/ 45252 w 2818681"/>
              <a:gd name="connsiteY4" fmla="*/ 1200658 h 2886971"/>
              <a:gd name="connsiteX5" fmla="*/ 1399569 w 2818681"/>
              <a:gd name="connsiteY5" fmla="*/ 129 h 2886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18681" h="2886971">
                <a:moveTo>
                  <a:pt x="1399569" y="129"/>
                </a:moveTo>
                <a:cubicBezTo>
                  <a:pt x="2012234" y="-9793"/>
                  <a:pt x="2654667" y="555746"/>
                  <a:pt x="2791090" y="1128727"/>
                </a:cubicBezTo>
                <a:cubicBezTo>
                  <a:pt x="2925033" y="1701706"/>
                  <a:pt x="2552968" y="2282127"/>
                  <a:pt x="2071764" y="2604583"/>
                </a:cubicBezTo>
                <a:cubicBezTo>
                  <a:pt x="1593042" y="2927039"/>
                  <a:pt x="1005179" y="2989051"/>
                  <a:pt x="581026" y="2708761"/>
                </a:cubicBezTo>
                <a:cubicBezTo>
                  <a:pt x="154392" y="2428474"/>
                  <a:pt x="-111016" y="1805884"/>
                  <a:pt x="45252" y="1200658"/>
                </a:cubicBezTo>
                <a:cubicBezTo>
                  <a:pt x="204000" y="595433"/>
                  <a:pt x="784421" y="10051"/>
                  <a:pt x="1399569" y="129"/>
                </a:cubicBezTo>
                <a:close/>
              </a:path>
            </a:pathLst>
          </a:custGeom>
          <a:pattFill prst="pct5">
            <a:fgClr>
              <a:srgbClr val="FF0000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25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10303932" y="6362700"/>
            <a:ext cx="9482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Barlow" panose="00000500000000000000" pitchFamily="50" charset="0"/>
              </a:defRPr>
            </a:lvl1pPr>
          </a:lstStyle>
          <a:p>
            <a:r>
              <a:rPr lang="fr-FR"/>
              <a:t>05.06.2022</a:t>
            </a:r>
            <a:endParaRPr lang="fr-CH"/>
          </a:p>
        </p:txBody>
      </p:sp>
      <p:sp>
        <p:nvSpPr>
          <p:cNvPr id="26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7560732" y="6362700"/>
            <a:ext cx="2667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Barlow" panose="00000500000000000000" pitchFamily="50" charset="0"/>
              </a:defRPr>
            </a:lvl1pPr>
          </a:lstStyle>
          <a:p>
            <a:r>
              <a:rPr lang="fr-CH" dirty="0">
                <a:solidFill>
                  <a:srgbClr val="008C50"/>
                </a:solidFill>
              </a:rPr>
              <a:t>SASDS </a:t>
            </a:r>
            <a:r>
              <a:rPr lang="fr-CH" dirty="0">
                <a:solidFill>
                  <a:schemeClr val="bg1">
                    <a:lumMod val="50000"/>
                  </a:schemeClr>
                </a:solidFill>
              </a:rPr>
              <a:t>| Réseau Santé de la Sarine</a:t>
            </a:r>
          </a:p>
        </p:txBody>
      </p:sp>
      <p:sp>
        <p:nvSpPr>
          <p:cNvPr id="27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11328399" y="6362700"/>
            <a:ext cx="508000" cy="358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Barlow" panose="00000500000000000000" pitchFamily="50" charset="0"/>
              </a:defRPr>
            </a:lvl1pPr>
          </a:lstStyle>
          <a:p>
            <a:fld id="{F4D04349-FD4D-4FA4-A65E-34554C1FF87D}" type="slidenum">
              <a:rPr lang="fr-CH" smtClean="0"/>
              <a:pPr/>
              <a:t>‹N°›</a:t>
            </a:fld>
            <a:endParaRPr lang="fr-CH"/>
          </a:p>
        </p:txBody>
      </p:sp>
      <p:sp>
        <p:nvSpPr>
          <p:cNvPr id="28" name="Titre 1"/>
          <p:cNvSpPr>
            <a:spLocks noGrp="1"/>
          </p:cNvSpPr>
          <p:nvPr>
            <p:ph type="title" hasCustomPrompt="1"/>
          </p:nvPr>
        </p:nvSpPr>
        <p:spPr>
          <a:xfrm>
            <a:off x="804307" y="1014366"/>
            <a:ext cx="10837233" cy="697556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Titre</a:t>
            </a:r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16179288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10303932" y="6362700"/>
            <a:ext cx="9482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Barlow" panose="00000500000000000000" pitchFamily="50" charset="0"/>
              </a:defRPr>
            </a:lvl1pPr>
          </a:lstStyle>
          <a:p>
            <a:r>
              <a:rPr lang="fr-FR"/>
              <a:t>05.06.2022</a:t>
            </a:r>
            <a:endParaRPr lang="fr-CH"/>
          </a:p>
        </p:txBody>
      </p:sp>
      <p:sp>
        <p:nvSpPr>
          <p:cNvPr id="26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7560732" y="6362700"/>
            <a:ext cx="2667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Barlow" panose="00000500000000000000" pitchFamily="50" charset="0"/>
              </a:defRPr>
            </a:lvl1pPr>
          </a:lstStyle>
          <a:p>
            <a:r>
              <a:rPr lang="fr-CH" dirty="0">
                <a:solidFill>
                  <a:srgbClr val="008C50"/>
                </a:solidFill>
              </a:rPr>
              <a:t>SASDS </a:t>
            </a:r>
            <a:r>
              <a:rPr lang="fr-CH" dirty="0">
                <a:solidFill>
                  <a:schemeClr val="bg1">
                    <a:lumMod val="50000"/>
                  </a:schemeClr>
                </a:solidFill>
              </a:rPr>
              <a:t>| Réseau Santé de la Sarine</a:t>
            </a:r>
          </a:p>
        </p:txBody>
      </p:sp>
      <p:sp>
        <p:nvSpPr>
          <p:cNvPr id="27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11328399" y="6362700"/>
            <a:ext cx="508000" cy="358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Barlow" panose="00000500000000000000" pitchFamily="50" charset="0"/>
              </a:defRPr>
            </a:lvl1pPr>
          </a:lstStyle>
          <a:p>
            <a:fld id="{F4D04349-FD4D-4FA4-A65E-34554C1FF87D}" type="slidenum">
              <a:rPr lang="fr-CH" smtClean="0"/>
              <a:pPr/>
              <a:t>‹N°›</a:t>
            </a:fld>
            <a:endParaRPr lang="fr-CH"/>
          </a:p>
        </p:txBody>
      </p:sp>
      <p:sp>
        <p:nvSpPr>
          <p:cNvPr id="16" name="Ellipse 1"/>
          <p:cNvSpPr/>
          <p:nvPr userDrawn="1"/>
        </p:nvSpPr>
        <p:spPr>
          <a:xfrm rot="952764">
            <a:off x="5028926" y="1160654"/>
            <a:ext cx="1656640" cy="1655675"/>
          </a:xfrm>
          <a:custGeom>
            <a:avLst/>
            <a:gdLst>
              <a:gd name="connsiteX0" fmla="*/ 0 w 3586348"/>
              <a:gd name="connsiteY0" fmla="*/ 1822863 h 3645725"/>
              <a:gd name="connsiteX1" fmla="*/ 1793174 w 3586348"/>
              <a:gd name="connsiteY1" fmla="*/ 0 h 3645725"/>
              <a:gd name="connsiteX2" fmla="*/ 3586348 w 3586348"/>
              <a:gd name="connsiteY2" fmla="*/ 1822863 h 3645725"/>
              <a:gd name="connsiteX3" fmla="*/ 1793174 w 3586348"/>
              <a:gd name="connsiteY3" fmla="*/ 3645726 h 3645725"/>
              <a:gd name="connsiteX4" fmla="*/ 0 w 3586348"/>
              <a:gd name="connsiteY4" fmla="*/ 1822863 h 3645725"/>
              <a:gd name="connsiteX0" fmla="*/ 0 w 4821382"/>
              <a:gd name="connsiteY0" fmla="*/ 2765398 h 3728698"/>
              <a:gd name="connsiteX1" fmla="*/ 3028208 w 4821382"/>
              <a:gd name="connsiteY1" fmla="*/ 16260 h 3728698"/>
              <a:gd name="connsiteX2" fmla="*/ 4821382 w 4821382"/>
              <a:gd name="connsiteY2" fmla="*/ 1839123 h 3728698"/>
              <a:gd name="connsiteX3" fmla="*/ 3028208 w 4821382"/>
              <a:gd name="connsiteY3" fmla="*/ 3661986 h 3728698"/>
              <a:gd name="connsiteX4" fmla="*/ 0 w 4821382"/>
              <a:gd name="connsiteY4" fmla="*/ 2765398 h 3728698"/>
              <a:gd name="connsiteX0" fmla="*/ 2227 w 4823609"/>
              <a:gd name="connsiteY0" fmla="*/ 2765398 h 4613435"/>
              <a:gd name="connsiteX1" fmla="*/ 3030435 w 4823609"/>
              <a:gd name="connsiteY1" fmla="*/ 16260 h 4613435"/>
              <a:gd name="connsiteX2" fmla="*/ 4823609 w 4823609"/>
              <a:gd name="connsiteY2" fmla="*/ 1839123 h 4613435"/>
              <a:gd name="connsiteX3" fmla="*/ 2579172 w 4823609"/>
              <a:gd name="connsiteY3" fmla="*/ 4600136 h 4613435"/>
              <a:gd name="connsiteX4" fmla="*/ 2227 w 4823609"/>
              <a:gd name="connsiteY4" fmla="*/ 2765398 h 4613435"/>
              <a:gd name="connsiteX0" fmla="*/ 2184 w 4586060"/>
              <a:gd name="connsiteY0" fmla="*/ 2782718 h 4638870"/>
              <a:gd name="connsiteX1" fmla="*/ 3030392 w 4586060"/>
              <a:gd name="connsiteY1" fmla="*/ 33580 h 4638870"/>
              <a:gd name="connsiteX2" fmla="*/ 4586060 w 4586060"/>
              <a:gd name="connsiteY2" fmla="*/ 1571435 h 4638870"/>
              <a:gd name="connsiteX3" fmla="*/ 2579129 w 4586060"/>
              <a:gd name="connsiteY3" fmla="*/ 4617456 h 4638870"/>
              <a:gd name="connsiteX4" fmla="*/ 2184 w 4586060"/>
              <a:gd name="connsiteY4" fmla="*/ 2782718 h 4638870"/>
              <a:gd name="connsiteX0" fmla="*/ 2184 w 4586060"/>
              <a:gd name="connsiteY0" fmla="*/ 2782718 h 4638870"/>
              <a:gd name="connsiteX1" fmla="*/ 3030392 w 4586060"/>
              <a:gd name="connsiteY1" fmla="*/ 33580 h 4638870"/>
              <a:gd name="connsiteX2" fmla="*/ 4586060 w 4586060"/>
              <a:gd name="connsiteY2" fmla="*/ 1571435 h 4638870"/>
              <a:gd name="connsiteX3" fmla="*/ 2579129 w 4586060"/>
              <a:gd name="connsiteY3" fmla="*/ 4617456 h 4638870"/>
              <a:gd name="connsiteX4" fmla="*/ 2184 w 4586060"/>
              <a:gd name="connsiteY4" fmla="*/ 2782718 h 4638870"/>
              <a:gd name="connsiteX0" fmla="*/ 3265 w 4587141"/>
              <a:gd name="connsiteY0" fmla="*/ 2782718 h 4628966"/>
              <a:gd name="connsiteX1" fmla="*/ 3031473 w 4587141"/>
              <a:gd name="connsiteY1" fmla="*/ 33580 h 4628966"/>
              <a:gd name="connsiteX2" fmla="*/ 4587141 w 4587141"/>
              <a:gd name="connsiteY2" fmla="*/ 1571435 h 4628966"/>
              <a:gd name="connsiteX3" fmla="*/ 2580210 w 4587141"/>
              <a:gd name="connsiteY3" fmla="*/ 4617456 h 4628966"/>
              <a:gd name="connsiteX4" fmla="*/ 3265 w 4587141"/>
              <a:gd name="connsiteY4" fmla="*/ 2782718 h 4628966"/>
              <a:gd name="connsiteX0" fmla="*/ 2224 w 4586100"/>
              <a:gd name="connsiteY0" fmla="*/ 2782718 h 4634629"/>
              <a:gd name="connsiteX1" fmla="*/ 3030432 w 4586100"/>
              <a:gd name="connsiteY1" fmla="*/ 33580 h 4634629"/>
              <a:gd name="connsiteX2" fmla="*/ 4586100 w 4586100"/>
              <a:gd name="connsiteY2" fmla="*/ 1571435 h 4634629"/>
              <a:gd name="connsiteX3" fmla="*/ 2579169 w 4586100"/>
              <a:gd name="connsiteY3" fmla="*/ 4617456 h 4634629"/>
              <a:gd name="connsiteX4" fmla="*/ 2224 w 4586100"/>
              <a:gd name="connsiteY4" fmla="*/ 2782718 h 4634629"/>
              <a:gd name="connsiteX0" fmla="*/ 7 w 4583883"/>
              <a:gd name="connsiteY0" fmla="*/ 3211418 h 5064248"/>
              <a:gd name="connsiteX1" fmla="*/ 2553202 w 4583883"/>
              <a:gd name="connsiteY1" fmla="*/ 22893 h 5064248"/>
              <a:gd name="connsiteX2" fmla="*/ 4583883 w 4583883"/>
              <a:gd name="connsiteY2" fmla="*/ 2000135 h 5064248"/>
              <a:gd name="connsiteX3" fmla="*/ 2576952 w 4583883"/>
              <a:gd name="connsiteY3" fmla="*/ 5046156 h 5064248"/>
              <a:gd name="connsiteX4" fmla="*/ 7 w 4583883"/>
              <a:gd name="connsiteY4" fmla="*/ 3211418 h 5064248"/>
              <a:gd name="connsiteX0" fmla="*/ 3939 w 4587815"/>
              <a:gd name="connsiteY0" fmla="*/ 2533736 h 4385141"/>
              <a:gd name="connsiteX1" fmla="*/ 2058370 w 4587815"/>
              <a:gd name="connsiteY1" fmla="*/ 45855 h 4385141"/>
              <a:gd name="connsiteX2" fmla="*/ 4587815 w 4587815"/>
              <a:gd name="connsiteY2" fmla="*/ 1322453 h 4385141"/>
              <a:gd name="connsiteX3" fmla="*/ 2580884 w 4587815"/>
              <a:gd name="connsiteY3" fmla="*/ 4368474 h 4385141"/>
              <a:gd name="connsiteX4" fmla="*/ 3939 w 4587815"/>
              <a:gd name="connsiteY4" fmla="*/ 2533736 h 4385141"/>
              <a:gd name="connsiteX0" fmla="*/ 9664 w 4593540"/>
              <a:gd name="connsiteY0" fmla="*/ 2731123 h 4582528"/>
              <a:gd name="connsiteX1" fmla="*/ 2064095 w 4593540"/>
              <a:gd name="connsiteY1" fmla="*/ 243242 h 4582528"/>
              <a:gd name="connsiteX2" fmla="*/ 4593540 w 4593540"/>
              <a:gd name="connsiteY2" fmla="*/ 1519840 h 4582528"/>
              <a:gd name="connsiteX3" fmla="*/ 2586609 w 4593540"/>
              <a:gd name="connsiteY3" fmla="*/ 4565861 h 4582528"/>
              <a:gd name="connsiteX4" fmla="*/ 9664 w 4593540"/>
              <a:gd name="connsiteY4" fmla="*/ 2731123 h 4582528"/>
              <a:gd name="connsiteX0" fmla="*/ 5545 w 4589421"/>
              <a:gd name="connsiteY0" fmla="*/ 2677490 h 4528895"/>
              <a:gd name="connsiteX1" fmla="*/ 2059976 w 4589421"/>
              <a:gd name="connsiteY1" fmla="*/ 189609 h 4528895"/>
              <a:gd name="connsiteX2" fmla="*/ 4589421 w 4589421"/>
              <a:gd name="connsiteY2" fmla="*/ 1466207 h 4528895"/>
              <a:gd name="connsiteX3" fmla="*/ 2582490 w 4589421"/>
              <a:gd name="connsiteY3" fmla="*/ 4512228 h 4528895"/>
              <a:gd name="connsiteX4" fmla="*/ 5545 w 4589421"/>
              <a:gd name="connsiteY4" fmla="*/ 2677490 h 4528895"/>
              <a:gd name="connsiteX0" fmla="*/ 5545 w 4589421"/>
              <a:gd name="connsiteY0" fmla="*/ 2689269 h 4540674"/>
              <a:gd name="connsiteX1" fmla="*/ 2059976 w 4589421"/>
              <a:gd name="connsiteY1" fmla="*/ 201388 h 4540674"/>
              <a:gd name="connsiteX2" fmla="*/ 4589421 w 4589421"/>
              <a:gd name="connsiteY2" fmla="*/ 1477986 h 4540674"/>
              <a:gd name="connsiteX3" fmla="*/ 2582490 w 4589421"/>
              <a:gd name="connsiteY3" fmla="*/ 4524007 h 4540674"/>
              <a:gd name="connsiteX4" fmla="*/ 5545 w 4589421"/>
              <a:gd name="connsiteY4" fmla="*/ 2689269 h 4540674"/>
              <a:gd name="connsiteX0" fmla="*/ 5545 w 4607400"/>
              <a:gd name="connsiteY0" fmla="*/ 2718250 h 4569655"/>
              <a:gd name="connsiteX1" fmla="*/ 2059976 w 4607400"/>
              <a:gd name="connsiteY1" fmla="*/ 230369 h 4569655"/>
              <a:gd name="connsiteX2" fmla="*/ 4589421 w 4607400"/>
              <a:gd name="connsiteY2" fmla="*/ 1506967 h 4569655"/>
              <a:gd name="connsiteX3" fmla="*/ 2582490 w 4607400"/>
              <a:gd name="connsiteY3" fmla="*/ 4552988 h 4569655"/>
              <a:gd name="connsiteX4" fmla="*/ 5545 w 4607400"/>
              <a:gd name="connsiteY4" fmla="*/ 2718250 h 4569655"/>
              <a:gd name="connsiteX0" fmla="*/ 5545 w 4607400"/>
              <a:gd name="connsiteY0" fmla="*/ 2718250 h 4573792"/>
              <a:gd name="connsiteX1" fmla="*/ 2059976 w 4607400"/>
              <a:gd name="connsiteY1" fmla="*/ 230369 h 4573792"/>
              <a:gd name="connsiteX2" fmla="*/ 4589421 w 4607400"/>
              <a:gd name="connsiteY2" fmla="*/ 1506967 h 4573792"/>
              <a:gd name="connsiteX3" fmla="*/ 2582490 w 4607400"/>
              <a:gd name="connsiteY3" fmla="*/ 4552988 h 4573792"/>
              <a:gd name="connsiteX4" fmla="*/ 5545 w 4607400"/>
              <a:gd name="connsiteY4" fmla="*/ 2718250 h 4573792"/>
              <a:gd name="connsiteX0" fmla="*/ 5545 w 4607400"/>
              <a:gd name="connsiteY0" fmla="*/ 2718250 h 4583041"/>
              <a:gd name="connsiteX1" fmla="*/ 2059976 w 4607400"/>
              <a:gd name="connsiteY1" fmla="*/ 230369 h 4583041"/>
              <a:gd name="connsiteX2" fmla="*/ 4589421 w 4607400"/>
              <a:gd name="connsiteY2" fmla="*/ 1506967 h 4583041"/>
              <a:gd name="connsiteX3" fmla="*/ 2582490 w 4607400"/>
              <a:gd name="connsiteY3" fmla="*/ 4552988 h 4583041"/>
              <a:gd name="connsiteX4" fmla="*/ 5545 w 4607400"/>
              <a:gd name="connsiteY4" fmla="*/ 2718250 h 4583041"/>
              <a:gd name="connsiteX0" fmla="*/ 3557 w 4605412"/>
              <a:gd name="connsiteY0" fmla="*/ 2718250 h 4587278"/>
              <a:gd name="connsiteX1" fmla="*/ 2057988 w 4605412"/>
              <a:gd name="connsiteY1" fmla="*/ 230369 h 4587278"/>
              <a:gd name="connsiteX2" fmla="*/ 4587433 w 4605412"/>
              <a:gd name="connsiteY2" fmla="*/ 1506967 h 4587278"/>
              <a:gd name="connsiteX3" fmla="*/ 2580502 w 4605412"/>
              <a:gd name="connsiteY3" fmla="*/ 4552988 h 4587278"/>
              <a:gd name="connsiteX4" fmla="*/ 3557 w 4605412"/>
              <a:gd name="connsiteY4" fmla="*/ 2718250 h 4587278"/>
              <a:gd name="connsiteX0" fmla="*/ 855 w 4602710"/>
              <a:gd name="connsiteY0" fmla="*/ 2718250 h 4587278"/>
              <a:gd name="connsiteX1" fmla="*/ 2055286 w 4602710"/>
              <a:gd name="connsiteY1" fmla="*/ 230369 h 4587278"/>
              <a:gd name="connsiteX2" fmla="*/ 4584731 w 4602710"/>
              <a:gd name="connsiteY2" fmla="*/ 1506967 h 4587278"/>
              <a:gd name="connsiteX3" fmla="*/ 2577800 w 4602710"/>
              <a:gd name="connsiteY3" fmla="*/ 4552988 h 4587278"/>
              <a:gd name="connsiteX4" fmla="*/ 855 w 4602710"/>
              <a:gd name="connsiteY4" fmla="*/ 2718250 h 4587278"/>
              <a:gd name="connsiteX0" fmla="*/ 6156 w 4607767"/>
              <a:gd name="connsiteY0" fmla="*/ 2747702 h 4612603"/>
              <a:gd name="connsiteX1" fmla="*/ 2036836 w 4607767"/>
              <a:gd name="connsiteY1" fmla="*/ 224195 h 4612603"/>
              <a:gd name="connsiteX2" fmla="*/ 4590032 w 4607767"/>
              <a:gd name="connsiteY2" fmla="*/ 1536419 h 4612603"/>
              <a:gd name="connsiteX3" fmla="*/ 2583101 w 4607767"/>
              <a:gd name="connsiteY3" fmla="*/ 4582440 h 4612603"/>
              <a:gd name="connsiteX4" fmla="*/ 6156 w 4607767"/>
              <a:gd name="connsiteY4" fmla="*/ 2747702 h 4612603"/>
              <a:gd name="connsiteX0" fmla="*/ 3267 w 4604878"/>
              <a:gd name="connsiteY0" fmla="*/ 2747702 h 4616038"/>
              <a:gd name="connsiteX1" fmla="*/ 2033947 w 4604878"/>
              <a:gd name="connsiteY1" fmla="*/ 224195 h 4616038"/>
              <a:gd name="connsiteX2" fmla="*/ 4587143 w 4604878"/>
              <a:gd name="connsiteY2" fmla="*/ 1536419 h 4616038"/>
              <a:gd name="connsiteX3" fmla="*/ 2580212 w 4604878"/>
              <a:gd name="connsiteY3" fmla="*/ 4582440 h 4616038"/>
              <a:gd name="connsiteX4" fmla="*/ 3267 w 4604878"/>
              <a:gd name="connsiteY4" fmla="*/ 2747702 h 4616038"/>
              <a:gd name="connsiteX0" fmla="*/ 3100 w 4604711"/>
              <a:gd name="connsiteY0" fmla="*/ 2747702 h 4608296"/>
              <a:gd name="connsiteX1" fmla="*/ 2033780 w 4604711"/>
              <a:gd name="connsiteY1" fmla="*/ 224195 h 4608296"/>
              <a:gd name="connsiteX2" fmla="*/ 4586976 w 4604711"/>
              <a:gd name="connsiteY2" fmla="*/ 1536419 h 4608296"/>
              <a:gd name="connsiteX3" fmla="*/ 2580045 w 4604711"/>
              <a:gd name="connsiteY3" fmla="*/ 4582440 h 4608296"/>
              <a:gd name="connsiteX4" fmla="*/ 3100 w 4604711"/>
              <a:gd name="connsiteY4" fmla="*/ 2747702 h 4608296"/>
              <a:gd name="connsiteX0" fmla="*/ 1680 w 4603291"/>
              <a:gd name="connsiteY0" fmla="*/ 2747702 h 4640705"/>
              <a:gd name="connsiteX1" fmla="*/ 2032360 w 4603291"/>
              <a:gd name="connsiteY1" fmla="*/ 224195 h 4640705"/>
              <a:gd name="connsiteX2" fmla="*/ 4585556 w 4603291"/>
              <a:gd name="connsiteY2" fmla="*/ 1536419 h 4640705"/>
              <a:gd name="connsiteX3" fmla="*/ 2305493 w 4603291"/>
              <a:gd name="connsiteY3" fmla="*/ 4618066 h 4640705"/>
              <a:gd name="connsiteX4" fmla="*/ 1680 w 4603291"/>
              <a:gd name="connsiteY4" fmla="*/ 2747702 h 4640705"/>
              <a:gd name="connsiteX0" fmla="*/ 3139 w 4604750"/>
              <a:gd name="connsiteY0" fmla="*/ 2747702 h 4652434"/>
              <a:gd name="connsiteX1" fmla="*/ 2033819 w 4604750"/>
              <a:gd name="connsiteY1" fmla="*/ 224195 h 4652434"/>
              <a:gd name="connsiteX2" fmla="*/ 4587015 w 4604750"/>
              <a:gd name="connsiteY2" fmla="*/ 1536419 h 4652434"/>
              <a:gd name="connsiteX3" fmla="*/ 2413830 w 4604750"/>
              <a:gd name="connsiteY3" fmla="*/ 4629941 h 4652434"/>
              <a:gd name="connsiteX4" fmla="*/ 3139 w 4604750"/>
              <a:gd name="connsiteY4" fmla="*/ 2747702 h 4652434"/>
              <a:gd name="connsiteX0" fmla="*/ 3139 w 4604750"/>
              <a:gd name="connsiteY0" fmla="*/ 2747702 h 4646226"/>
              <a:gd name="connsiteX1" fmla="*/ 2033819 w 4604750"/>
              <a:gd name="connsiteY1" fmla="*/ 224195 h 4646226"/>
              <a:gd name="connsiteX2" fmla="*/ 4587015 w 4604750"/>
              <a:gd name="connsiteY2" fmla="*/ 1536419 h 4646226"/>
              <a:gd name="connsiteX3" fmla="*/ 2413830 w 4604750"/>
              <a:gd name="connsiteY3" fmla="*/ 4629941 h 4646226"/>
              <a:gd name="connsiteX4" fmla="*/ 3139 w 4604750"/>
              <a:gd name="connsiteY4" fmla="*/ 2747702 h 4646226"/>
              <a:gd name="connsiteX0" fmla="*/ 3139 w 4604750"/>
              <a:gd name="connsiteY0" fmla="*/ 2747702 h 4661812"/>
              <a:gd name="connsiteX1" fmla="*/ 2033819 w 4604750"/>
              <a:gd name="connsiteY1" fmla="*/ 224195 h 4661812"/>
              <a:gd name="connsiteX2" fmla="*/ 4587015 w 4604750"/>
              <a:gd name="connsiteY2" fmla="*/ 1536419 h 4661812"/>
              <a:gd name="connsiteX3" fmla="*/ 2413830 w 4604750"/>
              <a:gd name="connsiteY3" fmla="*/ 4629941 h 4661812"/>
              <a:gd name="connsiteX4" fmla="*/ 3139 w 4604750"/>
              <a:gd name="connsiteY4" fmla="*/ 2747702 h 4661812"/>
              <a:gd name="connsiteX0" fmla="*/ 3139 w 4604750"/>
              <a:gd name="connsiteY0" fmla="*/ 2747702 h 4646226"/>
              <a:gd name="connsiteX1" fmla="*/ 2033819 w 4604750"/>
              <a:gd name="connsiteY1" fmla="*/ 224195 h 4646226"/>
              <a:gd name="connsiteX2" fmla="*/ 4587015 w 4604750"/>
              <a:gd name="connsiteY2" fmla="*/ 1536419 h 4646226"/>
              <a:gd name="connsiteX3" fmla="*/ 2413830 w 4604750"/>
              <a:gd name="connsiteY3" fmla="*/ 4629941 h 4646226"/>
              <a:gd name="connsiteX4" fmla="*/ 3139 w 4604750"/>
              <a:gd name="connsiteY4" fmla="*/ 2747702 h 4646226"/>
              <a:gd name="connsiteX0" fmla="*/ 549 w 4602160"/>
              <a:gd name="connsiteY0" fmla="*/ 2747702 h 4646486"/>
              <a:gd name="connsiteX1" fmla="*/ 2031229 w 4602160"/>
              <a:gd name="connsiteY1" fmla="*/ 224195 h 4646486"/>
              <a:gd name="connsiteX2" fmla="*/ 4584425 w 4602160"/>
              <a:gd name="connsiteY2" fmla="*/ 1536419 h 4646486"/>
              <a:gd name="connsiteX3" fmla="*/ 2411240 w 4602160"/>
              <a:gd name="connsiteY3" fmla="*/ 4629941 h 4646486"/>
              <a:gd name="connsiteX4" fmla="*/ 549 w 4602160"/>
              <a:gd name="connsiteY4" fmla="*/ 2747702 h 4646486"/>
              <a:gd name="connsiteX0" fmla="*/ 4326 w 4605937"/>
              <a:gd name="connsiteY0" fmla="*/ 2747702 h 4622697"/>
              <a:gd name="connsiteX1" fmla="*/ 2035006 w 4605937"/>
              <a:gd name="connsiteY1" fmla="*/ 224195 h 4622697"/>
              <a:gd name="connsiteX2" fmla="*/ 4588202 w 4605937"/>
              <a:gd name="connsiteY2" fmla="*/ 1536419 h 4622697"/>
              <a:gd name="connsiteX3" fmla="*/ 2486269 w 4605937"/>
              <a:gd name="connsiteY3" fmla="*/ 4606190 h 4622697"/>
              <a:gd name="connsiteX4" fmla="*/ 4326 w 4605937"/>
              <a:gd name="connsiteY4" fmla="*/ 2747702 h 4622697"/>
              <a:gd name="connsiteX0" fmla="*/ 4326 w 4605937"/>
              <a:gd name="connsiteY0" fmla="*/ 2747702 h 4622697"/>
              <a:gd name="connsiteX1" fmla="*/ 2035006 w 4605937"/>
              <a:gd name="connsiteY1" fmla="*/ 224195 h 4622697"/>
              <a:gd name="connsiteX2" fmla="*/ 4588202 w 4605937"/>
              <a:gd name="connsiteY2" fmla="*/ 1536419 h 4622697"/>
              <a:gd name="connsiteX3" fmla="*/ 2486269 w 4605937"/>
              <a:gd name="connsiteY3" fmla="*/ 4606190 h 4622697"/>
              <a:gd name="connsiteX4" fmla="*/ 4326 w 4605937"/>
              <a:gd name="connsiteY4" fmla="*/ 2747702 h 4622697"/>
              <a:gd name="connsiteX0" fmla="*/ 2123 w 4603734"/>
              <a:gd name="connsiteY0" fmla="*/ 2747702 h 4624593"/>
              <a:gd name="connsiteX1" fmla="*/ 2032803 w 4603734"/>
              <a:gd name="connsiteY1" fmla="*/ 224195 h 4624593"/>
              <a:gd name="connsiteX2" fmla="*/ 4585999 w 4603734"/>
              <a:gd name="connsiteY2" fmla="*/ 1536419 h 4624593"/>
              <a:gd name="connsiteX3" fmla="*/ 2484066 w 4603734"/>
              <a:gd name="connsiteY3" fmla="*/ 4606190 h 4624593"/>
              <a:gd name="connsiteX4" fmla="*/ 2123 w 4603734"/>
              <a:gd name="connsiteY4" fmla="*/ 2747702 h 4624593"/>
              <a:gd name="connsiteX0" fmla="*/ 1544 w 4603155"/>
              <a:gd name="connsiteY0" fmla="*/ 2747702 h 4610934"/>
              <a:gd name="connsiteX1" fmla="*/ 2032224 w 4603155"/>
              <a:gd name="connsiteY1" fmla="*/ 224195 h 4610934"/>
              <a:gd name="connsiteX2" fmla="*/ 4585420 w 4603155"/>
              <a:gd name="connsiteY2" fmla="*/ 1536419 h 4610934"/>
              <a:gd name="connsiteX3" fmla="*/ 2293482 w 4603155"/>
              <a:gd name="connsiteY3" fmla="*/ 4594314 h 4610934"/>
              <a:gd name="connsiteX4" fmla="*/ 1544 w 4603155"/>
              <a:gd name="connsiteY4" fmla="*/ 2747702 h 4610934"/>
              <a:gd name="connsiteX0" fmla="*/ 8805 w 4610416"/>
              <a:gd name="connsiteY0" fmla="*/ 2747702 h 4622696"/>
              <a:gd name="connsiteX1" fmla="*/ 2039485 w 4610416"/>
              <a:gd name="connsiteY1" fmla="*/ 224195 h 4622696"/>
              <a:gd name="connsiteX2" fmla="*/ 4592681 w 4610416"/>
              <a:gd name="connsiteY2" fmla="*/ 1536419 h 4622696"/>
              <a:gd name="connsiteX3" fmla="*/ 2704504 w 4610416"/>
              <a:gd name="connsiteY3" fmla="*/ 4606189 h 4622696"/>
              <a:gd name="connsiteX4" fmla="*/ 8805 w 4610416"/>
              <a:gd name="connsiteY4" fmla="*/ 2747702 h 4622696"/>
              <a:gd name="connsiteX0" fmla="*/ 8805 w 4610416"/>
              <a:gd name="connsiteY0" fmla="*/ 2747702 h 4631233"/>
              <a:gd name="connsiteX1" fmla="*/ 2039485 w 4610416"/>
              <a:gd name="connsiteY1" fmla="*/ 224195 h 4631233"/>
              <a:gd name="connsiteX2" fmla="*/ 4592681 w 4610416"/>
              <a:gd name="connsiteY2" fmla="*/ 1536419 h 4631233"/>
              <a:gd name="connsiteX3" fmla="*/ 2704504 w 4610416"/>
              <a:gd name="connsiteY3" fmla="*/ 4606189 h 4631233"/>
              <a:gd name="connsiteX4" fmla="*/ 8805 w 4610416"/>
              <a:gd name="connsiteY4" fmla="*/ 2747702 h 4631233"/>
              <a:gd name="connsiteX0" fmla="*/ 8805 w 4610416"/>
              <a:gd name="connsiteY0" fmla="*/ 2747702 h 4633567"/>
              <a:gd name="connsiteX1" fmla="*/ 2039485 w 4610416"/>
              <a:gd name="connsiteY1" fmla="*/ 224195 h 4633567"/>
              <a:gd name="connsiteX2" fmla="*/ 4592681 w 4610416"/>
              <a:gd name="connsiteY2" fmla="*/ 1536419 h 4633567"/>
              <a:gd name="connsiteX3" fmla="*/ 2704504 w 4610416"/>
              <a:gd name="connsiteY3" fmla="*/ 4606189 h 4633567"/>
              <a:gd name="connsiteX4" fmla="*/ 8805 w 4610416"/>
              <a:gd name="connsiteY4" fmla="*/ 2747702 h 4633567"/>
              <a:gd name="connsiteX0" fmla="*/ 8805 w 4610416"/>
              <a:gd name="connsiteY0" fmla="*/ 2747702 h 4643612"/>
              <a:gd name="connsiteX1" fmla="*/ 2039485 w 4610416"/>
              <a:gd name="connsiteY1" fmla="*/ 224195 h 4643612"/>
              <a:gd name="connsiteX2" fmla="*/ 4592681 w 4610416"/>
              <a:gd name="connsiteY2" fmla="*/ 1536419 h 4643612"/>
              <a:gd name="connsiteX3" fmla="*/ 2704504 w 4610416"/>
              <a:gd name="connsiteY3" fmla="*/ 4606189 h 4643612"/>
              <a:gd name="connsiteX4" fmla="*/ 8805 w 4610416"/>
              <a:gd name="connsiteY4" fmla="*/ 2747702 h 4643612"/>
              <a:gd name="connsiteX0" fmla="*/ 1728 w 4603339"/>
              <a:gd name="connsiteY0" fmla="*/ 2747702 h 4651748"/>
              <a:gd name="connsiteX1" fmla="*/ 2032408 w 4603339"/>
              <a:gd name="connsiteY1" fmla="*/ 224195 h 4651748"/>
              <a:gd name="connsiteX2" fmla="*/ 4585604 w 4603339"/>
              <a:gd name="connsiteY2" fmla="*/ 1536419 h 4651748"/>
              <a:gd name="connsiteX3" fmla="*/ 2697427 w 4603339"/>
              <a:gd name="connsiteY3" fmla="*/ 4606189 h 4651748"/>
              <a:gd name="connsiteX4" fmla="*/ 1728 w 4603339"/>
              <a:gd name="connsiteY4" fmla="*/ 2747702 h 4651748"/>
              <a:gd name="connsiteX0" fmla="*/ 8245 w 4609856"/>
              <a:gd name="connsiteY0" fmla="*/ 2747702 h 4631964"/>
              <a:gd name="connsiteX1" fmla="*/ 2038925 w 4609856"/>
              <a:gd name="connsiteY1" fmla="*/ 224195 h 4631964"/>
              <a:gd name="connsiteX2" fmla="*/ 4592121 w 4609856"/>
              <a:gd name="connsiteY2" fmla="*/ 1536419 h 4631964"/>
              <a:gd name="connsiteX3" fmla="*/ 2680193 w 4609856"/>
              <a:gd name="connsiteY3" fmla="*/ 4594314 h 4631964"/>
              <a:gd name="connsiteX4" fmla="*/ 8245 w 4609856"/>
              <a:gd name="connsiteY4" fmla="*/ 2747702 h 4631964"/>
              <a:gd name="connsiteX0" fmla="*/ 8245 w 4609856"/>
              <a:gd name="connsiteY0" fmla="*/ 2747702 h 4594872"/>
              <a:gd name="connsiteX1" fmla="*/ 2038925 w 4609856"/>
              <a:gd name="connsiteY1" fmla="*/ 224195 h 4594872"/>
              <a:gd name="connsiteX2" fmla="*/ 4592121 w 4609856"/>
              <a:gd name="connsiteY2" fmla="*/ 1536419 h 4594872"/>
              <a:gd name="connsiteX3" fmla="*/ 2680193 w 4609856"/>
              <a:gd name="connsiteY3" fmla="*/ 4594314 h 4594872"/>
              <a:gd name="connsiteX4" fmla="*/ 8245 w 4609856"/>
              <a:gd name="connsiteY4" fmla="*/ 2747702 h 4594872"/>
              <a:gd name="connsiteX0" fmla="*/ 8245 w 4609856"/>
              <a:gd name="connsiteY0" fmla="*/ 2747702 h 4594872"/>
              <a:gd name="connsiteX1" fmla="*/ 2038925 w 4609856"/>
              <a:gd name="connsiteY1" fmla="*/ 224195 h 4594872"/>
              <a:gd name="connsiteX2" fmla="*/ 4592121 w 4609856"/>
              <a:gd name="connsiteY2" fmla="*/ 1536419 h 4594872"/>
              <a:gd name="connsiteX3" fmla="*/ 2680193 w 4609856"/>
              <a:gd name="connsiteY3" fmla="*/ 4594314 h 4594872"/>
              <a:gd name="connsiteX4" fmla="*/ 8245 w 4609856"/>
              <a:gd name="connsiteY4" fmla="*/ 2747702 h 4594872"/>
              <a:gd name="connsiteX0" fmla="*/ 8245 w 4609856"/>
              <a:gd name="connsiteY0" fmla="*/ 2747702 h 4594678"/>
              <a:gd name="connsiteX1" fmla="*/ 2038925 w 4609856"/>
              <a:gd name="connsiteY1" fmla="*/ 224195 h 4594678"/>
              <a:gd name="connsiteX2" fmla="*/ 4592121 w 4609856"/>
              <a:gd name="connsiteY2" fmla="*/ 1536419 h 4594678"/>
              <a:gd name="connsiteX3" fmla="*/ 2680193 w 4609856"/>
              <a:gd name="connsiteY3" fmla="*/ 4594314 h 4594678"/>
              <a:gd name="connsiteX4" fmla="*/ 8245 w 4609856"/>
              <a:gd name="connsiteY4" fmla="*/ 2747702 h 4594678"/>
              <a:gd name="connsiteX0" fmla="*/ 8245 w 4609856"/>
              <a:gd name="connsiteY0" fmla="*/ 2747702 h 4607171"/>
              <a:gd name="connsiteX1" fmla="*/ 2038925 w 4609856"/>
              <a:gd name="connsiteY1" fmla="*/ 224195 h 4607171"/>
              <a:gd name="connsiteX2" fmla="*/ 4592121 w 4609856"/>
              <a:gd name="connsiteY2" fmla="*/ 1536419 h 4607171"/>
              <a:gd name="connsiteX3" fmla="*/ 2680193 w 4609856"/>
              <a:gd name="connsiteY3" fmla="*/ 4594314 h 4607171"/>
              <a:gd name="connsiteX4" fmla="*/ 8245 w 4609856"/>
              <a:gd name="connsiteY4" fmla="*/ 2747702 h 4607171"/>
              <a:gd name="connsiteX0" fmla="*/ 8245 w 4609856"/>
              <a:gd name="connsiteY0" fmla="*/ 2747702 h 4607171"/>
              <a:gd name="connsiteX1" fmla="*/ 2038925 w 4609856"/>
              <a:gd name="connsiteY1" fmla="*/ 224195 h 4607171"/>
              <a:gd name="connsiteX2" fmla="*/ 4592121 w 4609856"/>
              <a:gd name="connsiteY2" fmla="*/ 1536419 h 4607171"/>
              <a:gd name="connsiteX3" fmla="*/ 2680193 w 4609856"/>
              <a:gd name="connsiteY3" fmla="*/ 4594314 h 4607171"/>
              <a:gd name="connsiteX4" fmla="*/ 8245 w 4609856"/>
              <a:gd name="connsiteY4" fmla="*/ 2747702 h 4607171"/>
              <a:gd name="connsiteX0" fmla="*/ 8245 w 4609856"/>
              <a:gd name="connsiteY0" fmla="*/ 2747702 h 4607171"/>
              <a:gd name="connsiteX1" fmla="*/ 2038925 w 4609856"/>
              <a:gd name="connsiteY1" fmla="*/ 224195 h 4607171"/>
              <a:gd name="connsiteX2" fmla="*/ 4592121 w 4609856"/>
              <a:gd name="connsiteY2" fmla="*/ 1536419 h 4607171"/>
              <a:gd name="connsiteX3" fmla="*/ 2680193 w 4609856"/>
              <a:gd name="connsiteY3" fmla="*/ 4594314 h 4607171"/>
              <a:gd name="connsiteX4" fmla="*/ 8245 w 4609856"/>
              <a:gd name="connsiteY4" fmla="*/ 2747702 h 4607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09856" h="4607171">
                <a:moveTo>
                  <a:pt x="8245" y="2747702"/>
                </a:moveTo>
                <a:cubicBezTo>
                  <a:pt x="-98633" y="2019349"/>
                  <a:pt x="847434" y="806086"/>
                  <a:pt x="2038925" y="224195"/>
                </a:cubicBezTo>
                <a:cubicBezTo>
                  <a:pt x="3230416" y="-357696"/>
                  <a:pt x="4794001" y="232796"/>
                  <a:pt x="4592121" y="1536419"/>
                </a:cubicBezTo>
                <a:cubicBezTo>
                  <a:pt x="4437742" y="2317527"/>
                  <a:pt x="4477325" y="4439932"/>
                  <a:pt x="2680193" y="4594314"/>
                </a:cubicBezTo>
                <a:cubicBezTo>
                  <a:pt x="883061" y="4748696"/>
                  <a:pt x="115123" y="3476055"/>
                  <a:pt x="8245" y="2747702"/>
                </a:cubicBezTo>
                <a:close/>
              </a:path>
            </a:pathLst>
          </a:custGeom>
          <a:solidFill>
            <a:srgbClr val="008C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b="1"/>
          </a:p>
        </p:txBody>
      </p:sp>
      <p:sp>
        <p:nvSpPr>
          <p:cNvPr id="17" name="Picture Placeholder 13">
            <a:extLst>
              <a:ext uri="{FF2B5EF4-FFF2-40B4-BE49-F238E27FC236}">
                <a16:creationId xmlns:a16="http://schemas.microsoft.com/office/drawing/2014/main" id="{E45A0731-EE98-9F4E-B8D8-B94AD75CD63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542550" y="1187679"/>
            <a:ext cx="1655552" cy="1695662"/>
          </a:xfrm>
          <a:custGeom>
            <a:avLst/>
            <a:gdLst>
              <a:gd name="connsiteX0" fmla="*/ 1399569 w 2818681"/>
              <a:gd name="connsiteY0" fmla="*/ 129 h 2886971"/>
              <a:gd name="connsiteX1" fmla="*/ 2791090 w 2818681"/>
              <a:gd name="connsiteY1" fmla="*/ 1128727 h 2886971"/>
              <a:gd name="connsiteX2" fmla="*/ 2071764 w 2818681"/>
              <a:gd name="connsiteY2" fmla="*/ 2604583 h 2886971"/>
              <a:gd name="connsiteX3" fmla="*/ 581026 w 2818681"/>
              <a:gd name="connsiteY3" fmla="*/ 2708761 h 2886971"/>
              <a:gd name="connsiteX4" fmla="*/ 45252 w 2818681"/>
              <a:gd name="connsiteY4" fmla="*/ 1200658 h 2886971"/>
              <a:gd name="connsiteX5" fmla="*/ 1399569 w 2818681"/>
              <a:gd name="connsiteY5" fmla="*/ 129 h 2886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18681" h="2886971">
                <a:moveTo>
                  <a:pt x="1399569" y="129"/>
                </a:moveTo>
                <a:cubicBezTo>
                  <a:pt x="2012234" y="-9793"/>
                  <a:pt x="2654667" y="555746"/>
                  <a:pt x="2791090" y="1128727"/>
                </a:cubicBezTo>
                <a:cubicBezTo>
                  <a:pt x="2925033" y="1701706"/>
                  <a:pt x="2552968" y="2282127"/>
                  <a:pt x="2071764" y="2604583"/>
                </a:cubicBezTo>
                <a:cubicBezTo>
                  <a:pt x="1593042" y="2927039"/>
                  <a:pt x="1005179" y="2989051"/>
                  <a:pt x="581026" y="2708761"/>
                </a:cubicBezTo>
                <a:cubicBezTo>
                  <a:pt x="154392" y="2428474"/>
                  <a:pt x="-111016" y="1805884"/>
                  <a:pt x="45252" y="1200658"/>
                </a:cubicBezTo>
                <a:cubicBezTo>
                  <a:pt x="204000" y="595433"/>
                  <a:pt x="784421" y="10051"/>
                  <a:pt x="1399569" y="129"/>
                </a:cubicBezTo>
                <a:close/>
              </a:path>
            </a:pathLst>
          </a:custGeom>
          <a:pattFill prst="pct5">
            <a:fgClr>
              <a:srgbClr val="FF0000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05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39" name="Ellipse 1"/>
          <p:cNvSpPr/>
          <p:nvPr userDrawn="1"/>
        </p:nvSpPr>
        <p:spPr>
          <a:xfrm rot="952764">
            <a:off x="1628096" y="1160654"/>
            <a:ext cx="1656640" cy="1655675"/>
          </a:xfrm>
          <a:custGeom>
            <a:avLst/>
            <a:gdLst>
              <a:gd name="connsiteX0" fmla="*/ 0 w 3586348"/>
              <a:gd name="connsiteY0" fmla="*/ 1822863 h 3645725"/>
              <a:gd name="connsiteX1" fmla="*/ 1793174 w 3586348"/>
              <a:gd name="connsiteY1" fmla="*/ 0 h 3645725"/>
              <a:gd name="connsiteX2" fmla="*/ 3586348 w 3586348"/>
              <a:gd name="connsiteY2" fmla="*/ 1822863 h 3645725"/>
              <a:gd name="connsiteX3" fmla="*/ 1793174 w 3586348"/>
              <a:gd name="connsiteY3" fmla="*/ 3645726 h 3645725"/>
              <a:gd name="connsiteX4" fmla="*/ 0 w 3586348"/>
              <a:gd name="connsiteY4" fmla="*/ 1822863 h 3645725"/>
              <a:gd name="connsiteX0" fmla="*/ 0 w 4821382"/>
              <a:gd name="connsiteY0" fmla="*/ 2765398 h 3728698"/>
              <a:gd name="connsiteX1" fmla="*/ 3028208 w 4821382"/>
              <a:gd name="connsiteY1" fmla="*/ 16260 h 3728698"/>
              <a:gd name="connsiteX2" fmla="*/ 4821382 w 4821382"/>
              <a:gd name="connsiteY2" fmla="*/ 1839123 h 3728698"/>
              <a:gd name="connsiteX3" fmla="*/ 3028208 w 4821382"/>
              <a:gd name="connsiteY3" fmla="*/ 3661986 h 3728698"/>
              <a:gd name="connsiteX4" fmla="*/ 0 w 4821382"/>
              <a:gd name="connsiteY4" fmla="*/ 2765398 h 3728698"/>
              <a:gd name="connsiteX0" fmla="*/ 2227 w 4823609"/>
              <a:gd name="connsiteY0" fmla="*/ 2765398 h 4613435"/>
              <a:gd name="connsiteX1" fmla="*/ 3030435 w 4823609"/>
              <a:gd name="connsiteY1" fmla="*/ 16260 h 4613435"/>
              <a:gd name="connsiteX2" fmla="*/ 4823609 w 4823609"/>
              <a:gd name="connsiteY2" fmla="*/ 1839123 h 4613435"/>
              <a:gd name="connsiteX3" fmla="*/ 2579172 w 4823609"/>
              <a:gd name="connsiteY3" fmla="*/ 4600136 h 4613435"/>
              <a:gd name="connsiteX4" fmla="*/ 2227 w 4823609"/>
              <a:gd name="connsiteY4" fmla="*/ 2765398 h 4613435"/>
              <a:gd name="connsiteX0" fmla="*/ 2184 w 4586060"/>
              <a:gd name="connsiteY0" fmla="*/ 2782718 h 4638870"/>
              <a:gd name="connsiteX1" fmla="*/ 3030392 w 4586060"/>
              <a:gd name="connsiteY1" fmla="*/ 33580 h 4638870"/>
              <a:gd name="connsiteX2" fmla="*/ 4586060 w 4586060"/>
              <a:gd name="connsiteY2" fmla="*/ 1571435 h 4638870"/>
              <a:gd name="connsiteX3" fmla="*/ 2579129 w 4586060"/>
              <a:gd name="connsiteY3" fmla="*/ 4617456 h 4638870"/>
              <a:gd name="connsiteX4" fmla="*/ 2184 w 4586060"/>
              <a:gd name="connsiteY4" fmla="*/ 2782718 h 4638870"/>
              <a:gd name="connsiteX0" fmla="*/ 2184 w 4586060"/>
              <a:gd name="connsiteY0" fmla="*/ 2782718 h 4638870"/>
              <a:gd name="connsiteX1" fmla="*/ 3030392 w 4586060"/>
              <a:gd name="connsiteY1" fmla="*/ 33580 h 4638870"/>
              <a:gd name="connsiteX2" fmla="*/ 4586060 w 4586060"/>
              <a:gd name="connsiteY2" fmla="*/ 1571435 h 4638870"/>
              <a:gd name="connsiteX3" fmla="*/ 2579129 w 4586060"/>
              <a:gd name="connsiteY3" fmla="*/ 4617456 h 4638870"/>
              <a:gd name="connsiteX4" fmla="*/ 2184 w 4586060"/>
              <a:gd name="connsiteY4" fmla="*/ 2782718 h 4638870"/>
              <a:gd name="connsiteX0" fmla="*/ 3265 w 4587141"/>
              <a:gd name="connsiteY0" fmla="*/ 2782718 h 4628966"/>
              <a:gd name="connsiteX1" fmla="*/ 3031473 w 4587141"/>
              <a:gd name="connsiteY1" fmla="*/ 33580 h 4628966"/>
              <a:gd name="connsiteX2" fmla="*/ 4587141 w 4587141"/>
              <a:gd name="connsiteY2" fmla="*/ 1571435 h 4628966"/>
              <a:gd name="connsiteX3" fmla="*/ 2580210 w 4587141"/>
              <a:gd name="connsiteY3" fmla="*/ 4617456 h 4628966"/>
              <a:gd name="connsiteX4" fmla="*/ 3265 w 4587141"/>
              <a:gd name="connsiteY4" fmla="*/ 2782718 h 4628966"/>
              <a:gd name="connsiteX0" fmla="*/ 2224 w 4586100"/>
              <a:gd name="connsiteY0" fmla="*/ 2782718 h 4634629"/>
              <a:gd name="connsiteX1" fmla="*/ 3030432 w 4586100"/>
              <a:gd name="connsiteY1" fmla="*/ 33580 h 4634629"/>
              <a:gd name="connsiteX2" fmla="*/ 4586100 w 4586100"/>
              <a:gd name="connsiteY2" fmla="*/ 1571435 h 4634629"/>
              <a:gd name="connsiteX3" fmla="*/ 2579169 w 4586100"/>
              <a:gd name="connsiteY3" fmla="*/ 4617456 h 4634629"/>
              <a:gd name="connsiteX4" fmla="*/ 2224 w 4586100"/>
              <a:gd name="connsiteY4" fmla="*/ 2782718 h 4634629"/>
              <a:gd name="connsiteX0" fmla="*/ 7 w 4583883"/>
              <a:gd name="connsiteY0" fmla="*/ 3211418 h 5064248"/>
              <a:gd name="connsiteX1" fmla="*/ 2553202 w 4583883"/>
              <a:gd name="connsiteY1" fmla="*/ 22893 h 5064248"/>
              <a:gd name="connsiteX2" fmla="*/ 4583883 w 4583883"/>
              <a:gd name="connsiteY2" fmla="*/ 2000135 h 5064248"/>
              <a:gd name="connsiteX3" fmla="*/ 2576952 w 4583883"/>
              <a:gd name="connsiteY3" fmla="*/ 5046156 h 5064248"/>
              <a:gd name="connsiteX4" fmla="*/ 7 w 4583883"/>
              <a:gd name="connsiteY4" fmla="*/ 3211418 h 5064248"/>
              <a:gd name="connsiteX0" fmla="*/ 3939 w 4587815"/>
              <a:gd name="connsiteY0" fmla="*/ 2533736 h 4385141"/>
              <a:gd name="connsiteX1" fmla="*/ 2058370 w 4587815"/>
              <a:gd name="connsiteY1" fmla="*/ 45855 h 4385141"/>
              <a:gd name="connsiteX2" fmla="*/ 4587815 w 4587815"/>
              <a:gd name="connsiteY2" fmla="*/ 1322453 h 4385141"/>
              <a:gd name="connsiteX3" fmla="*/ 2580884 w 4587815"/>
              <a:gd name="connsiteY3" fmla="*/ 4368474 h 4385141"/>
              <a:gd name="connsiteX4" fmla="*/ 3939 w 4587815"/>
              <a:gd name="connsiteY4" fmla="*/ 2533736 h 4385141"/>
              <a:gd name="connsiteX0" fmla="*/ 9664 w 4593540"/>
              <a:gd name="connsiteY0" fmla="*/ 2731123 h 4582528"/>
              <a:gd name="connsiteX1" fmla="*/ 2064095 w 4593540"/>
              <a:gd name="connsiteY1" fmla="*/ 243242 h 4582528"/>
              <a:gd name="connsiteX2" fmla="*/ 4593540 w 4593540"/>
              <a:gd name="connsiteY2" fmla="*/ 1519840 h 4582528"/>
              <a:gd name="connsiteX3" fmla="*/ 2586609 w 4593540"/>
              <a:gd name="connsiteY3" fmla="*/ 4565861 h 4582528"/>
              <a:gd name="connsiteX4" fmla="*/ 9664 w 4593540"/>
              <a:gd name="connsiteY4" fmla="*/ 2731123 h 4582528"/>
              <a:gd name="connsiteX0" fmla="*/ 5545 w 4589421"/>
              <a:gd name="connsiteY0" fmla="*/ 2677490 h 4528895"/>
              <a:gd name="connsiteX1" fmla="*/ 2059976 w 4589421"/>
              <a:gd name="connsiteY1" fmla="*/ 189609 h 4528895"/>
              <a:gd name="connsiteX2" fmla="*/ 4589421 w 4589421"/>
              <a:gd name="connsiteY2" fmla="*/ 1466207 h 4528895"/>
              <a:gd name="connsiteX3" fmla="*/ 2582490 w 4589421"/>
              <a:gd name="connsiteY3" fmla="*/ 4512228 h 4528895"/>
              <a:gd name="connsiteX4" fmla="*/ 5545 w 4589421"/>
              <a:gd name="connsiteY4" fmla="*/ 2677490 h 4528895"/>
              <a:gd name="connsiteX0" fmla="*/ 5545 w 4589421"/>
              <a:gd name="connsiteY0" fmla="*/ 2689269 h 4540674"/>
              <a:gd name="connsiteX1" fmla="*/ 2059976 w 4589421"/>
              <a:gd name="connsiteY1" fmla="*/ 201388 h 4540674"/>
              <a:gd name="connsiteX2" fmla="*/ 4589421 w 4589421"/>
              <a:gd name="connsiteY2" fmla="*/ 1477986 h 4540674"/>
              <a:gd name="connsiteX3" fmla="*/ 2582490 w 4589421"/>
              <a:gd name="connsiteY3" fmla="*/ 4524007 h 4540674"/>
              <a:gd name="connsiteX4" fmla="*/ 5545 w 4589421"/>
              <a:gd name="connsiteY4" fmla="*/ 2689269 h 4540674"/>
              <a:gd name="connsiteX0" fmla="*/ 5545 w 4607400"/>
              <a:gd name="connsiteY0" fmla="*/ 2718250 h 4569655"/>
              <a:gd name="connsiteX1" fmla="*/ 2059976 w 4607400"/>
              <a:gd name="connsiteY1" fmla="*/ 230369 h 4569655"/>
              <a:gd name="connsiteX2" fmla="*/ 4589421 w 4607400"/>
              <a:gd name="connsiteY2" fmla="*/ 1506967 h 4569655"/>
              <a:gd name="connsiteX3" fmla="*/ 2582490 w 4607400"/>
              <a:gd name="connsiteY3" fmla="*/ 4552988 h 4569655"/>
              <a:gd name="connsiteX4" fmla="*/ 5545 w 4607400"/>
              <a:gd name="connsiteY4" fmla="*/ 2718250 h 4569655"/>
              <a:gd name="connsiteX0" fmla="*/ 5545 w 4607400"/>
              <a:gd name="connsiteY0" fmla="*/ 2718250 h 4573792"/>
              <a:gd name="connsiteX1" fmla="*/ 2059976 w 4607400"/>
              <a:gd name="connsiteY1" fmla="*/ 230369 h 4573792"/>
              <a:gd name="connsiteX2" fmla="*/ 4589421 w 4607400"/>
              <a:gd name="connsiteY2" fmla="*/ 1506967 h 4573792"/>
              <a:gd name="connsiteX3" fmla="*/ 2582490 w 4607400"/>
              <a:gd name="connsiteY3" fmla="*/ 4552988 h 4573792"/>
              <a:gd name="connsiteX4" fmla="*/ 5545 w 4607400"/>
              <a:gd name="connsiteY4" fmla="*/ 2718250 h 4573792"/>
              <a:gd name="connsiteX0" fmla="*/ 5545 w 4607400"/>
              <a:gd name="connsiteY0" fmla="*/ 2718250 h 4583041"/>
              <a:gd name="connsiteX1" fmla="*/ 2059976 w 4607400"/>
              <a:gd name="connsiteY1" fmla="*/ 230369 h 4583041"/>
              <a:gd name="connsiteX2" fmla="*/ 4589421 w 4607400"/>
              <a:gd name="connsiteY2" fmla="*/ 1506967 h 4583041"/>
              <a:gd name="connsiteX3" fmla="*/ 2582490 w 4607400"/>
              <a:gd name="connsiteY3" fmla="*/ 4552988 h 4583041"/>
              <a:gd name="connsiteX4" fmla="*/ 5545 w 4607400"/>
              <a:gd name="connsiteY4" fmla="*/ 2718250 h 4583041"/>
              <a:gd name="connsiteX0" fmla="*/ 3557 w 4605412"/>
              <a:gd name="connsiteY0" fmla="*/ 2718250 h 4587278"/>
              <a:gd name="connsiteX1" fmla="*/ 2057988 w 4605412"/>
              <a:gd name="connsiteY1" fmla="*/ 230369 h 4587278"/>
              <a:gd name="connsiteX2" fmla="*/ 4587433 w 4605412"/>
              <a:gd name="connsiteY2" fmla="*/ 1506967 h 4587278"/>
              <a:gd name="connsiteX3" fmla="*/ 2580502 w 4605412"/>
              <a:gd name="connsiteY3" fmla="*/ 4552988 h 4587278"/>
              <a:gd name="connsiteX4" fmla="*/ 3557 w 4605412"/>
              <a:gd name="connsiteY4" fmla="*/ 2718250 h 4587278"/>
              <a:gd name="connsiteX0" fmla="*/ 855 w 4602710"/>
              <a:gd name="connsiteY0" fmla="*/ 2718250 h 4587278"/>
              <a:gd name="connsiteX1" fmla="*/ 2055286 w 4602710"/>
              <a:gd name="connsiteY1" fmla="*/ 230369 h 4587278"/>
              <a:gd name="connsiteX2" fmla="*/ 4584731 w 4602710"/>
              <a:gd name="connsiteY2" fmla="*/ 1506967 h 4587278"/>
              <a:gd name="connsiteX3" fmla="*/ 2577800 w 4602710"/>
              <a:gd name="connsiteY3" fmla="*/ 4552988 h 4587278"/>
              <a:gd name="connsiteX4" fmla="*/ 855 w 4602710"/>
              <a:gd name="connsiteY4" fmla="*/ 2718250 h 4587278"/>
              <a:gd name="connsiteX0" fmla="*/ 6156 w 4607767"/>
              <a:gd name="connsiteY0" fmla="*/ 2747702 h 4612603"/>
              <a:gd name="connsiteX1" fmla="*/ 2036836 w 4607767"/>
              <a:gd name="connsiteY1" fmla="*/ 224195 h 4612603"/>
              <a:gd name="connsiteX2" fmla="*/ 4590032 w 4607767"/>
              <a:gd name="connsiteY2" fmla="*/ 1536419 h 4612603"/>
              <a:gd name="connsiteX3" fmla="*/ 2583101 w 4607767"/>
              <a:gd name="connsiteY3" fmla="*/ 4582440 h 4612603"/>
              <a:gd name="connsiteX4" fmla="*/ 6156 w 4607767"/>
              <a:gd name="connsiteY4" fmla="*/ 2747702 h 4612603"/>
              <a:gd name="connsiteX0" fmla="*/ 3267 w 4604878"/>
              <a:gd name="connsiteY0" fmla="*/ 2747702 h 4616038"/>
              <a:gd name="connsiteX1" fmla="*/ 2033947 w 4604878"/>
              <a:gd name="connsiteY1" fmla="*/ 224195 h 4616038"/>
              <a:gd name="connsiteX2" fmla="*/ 4587143 w 4604878"/>
              <a:gd name="connsiteY2" fmla="*/ 1536419 h 4616038"/>
              <a:gd name="connsiteX3" fmla="*/ 2580212 w 4604878"/>
              <a:gd name="connsiteY3" fmla="*/ 4582440 h 4616038"/>
              <a:gd name="connsiteX4" fmla="*/ 3267 w 4604878"/>
              <a:gd name="connsiteY4" fmla="*/ 2747702 h 4616038"/>
              <a:gd name="connsiteX0" fmla="*/ 3100 w 4604711"/>
              <a:gd name="connsiteY0" fmla="*/ 2747702 h 4608296"/>
              <a:gd name="connsiteX1" fmla="*/ 2033780 w 4604711"/>
              <a:gd name="connsiteY1" fmla="*/ 224195 h 4608296"/>
              <a:gd name="connsiteX2" fmla="*/ 4586976 w 4604711"/>
              <a:gd name="connsiteY2" fmla="*/ 1536419 h 4608296"/>
              <a:gd name="connsiteX3" fmla="*/ 2580045 w 4604711"/>
              <a:gd name="connsiteY3" fmla="*/ 4582440 h 4608296"/>
              <a:gd name="connsiteX4" fmla="*/ 3100 w 4604711"/>
              <a:gd name="connsiteY4" fmla="*/ 2747702 h 4608296"/>
              <a:gd name="connsiteX0" fmla="*/ 1680 w 4603291"/>
              <a:gd name="connsiteY0" fmla="*/ 2747702 h 4640705"/>
              <a:gd name="connsiteX1" fmla="*/ 2032360 w 4603291"/>
              <a:gd name="connsiteY1" fmla="*/ 224195 h 4640705"/>
              <a:gd name="connsiteX2" fmla="*/ 4585556 w 4603291"/>
              <a:gd name="connsiteY2" fmla="*/ 1536419 h 4640705"/>
              <a:gd name="connsiteX3" fmla="*/ 2305493 w 4603291"/>
              <a:gd name="connsiteY3" fmla="*/ 4618066 h 4640705"/>
              <a:gd name="connsiteX4" fmla="*/ 1680 w 4603291"/>
              <a:gd name="connsiteY4" fmla="*/ 2747702 h 4640705"/>
              <a:gd name="connsiteX0" fmla="*/ 3139 w 4604750"/>
              <a:gd name="connsiteY0" fmla="*/ 2747702 h 4652434"/>
              <a:gd name="connsiteX1" fmla="*/ 2033819 w 4604750"/>
              <a:gd name="connsiteY1" fmla="*/ 224195 h 4652434"/>
              <a:gd name="connsiteX2" fmla="*/ 4587015 w 4604750"/>
              <a:gd name="connsiteY2" fmla="*/ 1536419 h 4652434"/>
              <a:gd name="connsiteX3" fmla="*/ 2413830 w 4604750"/>
              <a:gd name="connsiteY3" fmla="*/ 4629941 h 4652434"/>
              <a:gd name="connsiteX4" fmla="*/ 3139 w 4604750"/>
              <a:gd name="connsiteY4" fmla="*/ 2747702 h 4652434"/>
              <a:gd name="connsiteX0" fmla="*/ 3139 w 4604750"/>
              <a:gd name="connsiteY0" fmla="*/ 2747702 h 4646226"/>
              <a:gd name="connsiteX1" fmla="*/ 2033819 w 4604750"/>
              <a:gd name="connsiteY1" fmla="*/ 224195 h 4646226"/>
              <a:gd name="connsiteX2" fmla="*/ 4587015 w 4604750"/>
              <a:gd name="connsiteY2" fmla="*/ 1536419 h 4646226"/>
              <a:gd name="connsiteX3" fmla="*/ 2413830 w 4604750"/>
              <a:gd name="connsiteY3" fmla="*/ 4629941 h 4646226"/>
              <a:gd name="connsiteX4" fmla="*/ 3139 w 4604750"/>
              <a:gd name="connsiteY4" fmla="*/ 2747702 h 4646226"/>
              <a:gd name="connsiteX0" fmla="*/ 3139 w 4604750"/>
              <a:gd name="connsiteY0" fmla="*/ 2747702 h 4661812"/>
              <a:gd name="connsiteX1" fmla="*/ 2033819 w 4604750"/>
              <a:gd name="connsiteY1" fmla="*/ 224195 h 4661812"/>
              <a:gd name="connsiteX2" fmla="*/ 4587015 w 4604750"/>
              <a:gd name="connsiteY2" fmla="*/ 1536419 h 4661812"/>
              <a:gd name="connsiteX3" fmla="*/ 2413830 w 4604750"/>
              <a:gd name="connsiteY3" fmla="*/ 4629941 h 4661812"/>
              <a:gd name="connsiteX4" fmla="*/ 3139 w 4604750"/>
              <a:gd name="connsiteY4" fmla="*/ 2747702 h 4661812"/>
              <a:gd name="connsiteX0" fmla="*/ 3139 w 4604750"/>
              <a:gd name="connsiteY0" fmla="*/ 2747702 h 4646226"/>
              <a:gd name="connsiteX1" fmla="*/ 2033819 w 4604750"/>
              <a:gd name="connsiteY1" fmla="*/ 224195 h 4646226"/>
              <a:gd name="connsiteX2" fmla="*/ 4587015 w 4604750"/>
              <a:gd name="connsiteY2" fmla="*/ 1536419 h 4646226"/>
              <a:gd name="connsiteX3" fmla="*/ 2413830 w 4604750"/>
              <a:gd name="connsiteY3" fmla="*/ 4629941 h 4646226"/>
              <a:gd name="connsiteX4" fmla="*/ 3139 w 4604750"/>
              <a:gd name="connsiteY4" fmla="*/ 2747702 h 4646226"/>
              <a:gd name="connsiteX0" fmla="*/ 549 w 4602160"/>
              <a:gd name="connsiteY0" fmla="*/ 2747702 h 4646486"/>
              <a:gd name="connsiteX1" fmla="*/ 2031229 w 4602160"/>
              <a:gd name="connsiteY1" fmla="*/ 224195 h 4646486"/>
              <a:gd name="connsiteX2" fmla="*/ 4584425 w 4602160"/>
              <a:gd name="connsiteY2" fmla="*/ 1536419 h 4646486"/>
              <a:gd name="connsiteX3" fmla="*/ 2411240 w 4602160"/>
              <a:gd name="connsiteY3" fmla="*/ 4629941 h 4646486"/>
              <a:gd name="connsiteX4" fmla="*/ 549 w 4602160"/>
              <a:gd name="connsiteY4" fmla="*/ 2747702 h 4646486"/>
              <a:gd name="connsiteX0" fmla="*/ 4326 w 4605937"/>
              <a:gd name="connsiteY0" fmla="*/ 2747702 h 4622697"/>
              <a:gd name="connsiteX1" fmla="*/ 2035006 w 4605937"/>
              <a:gd name="connsiteY1" fmla="*/ 224195 h 4622697"/>
              <a:gd name="connsiteX2" fmla="*/ 4588202 w 4605937"/>
              <a:gd name="connsiteY2" fmla="*/ 1536419 h 4622697"/>
              <a:gd name="connsiteX3" fmla="*/ 2486269 w 4605937"/>
              <a:gd name="connsiteY3" fmla="*/ 4606190 h 4622697"/>
              <a:gd name="connsiteX4" fmla="*/ 4326 w 4605937"/>
              <a:gd name="connsiteY4" fmla="*/ 2747702 h 4622697"/>
              <a:gd name="connsiteX0" fmla="*/ 4326 w 4605937"/>
              <a:gd name="connsiteY0" fmla="*/ 2747702 h 4622697"/>
              <a:gd name="connsiteX1" fmla="*/ 2035006 w 4605937"/>
              <a:gd name="connsiteY1" fmla="*/ 224195 h 4622697"/>
              <a:gd name="connsiteX2" fmla="*/ 4588202 w 4605937"/>
              <a:gd name="connsiteY2" fmla="*/ 1536419 h 4622697"/>
              <a:gd name="connsiteX3" fmla="*/ 2486269 w 4605937"/>
              <a:gd name="connsiteY3" fmla="*/ 4606190 h 4622697"/>
              <a:gd name="connsiteX4" fmla="*/ 4326 w 4605937"/>
              <a:gd name="connsiteY4" fmla="*/ 2747702 h 4622697"/>
              <a:gd name="connsiteX0" fmla="*/ 2123 w 4603734"/>
              <a:gd name="connsiteY0" fmla="*/ 2747702 h 4624593"/>
              <a:gd name="connsiteX1" fmla="*/ 2032803 w 4603734"/>
              <a:gd name="connsiteY1" fmla="*/ 224195 h 4624593"/>
              <a:gd name="connsiteX2" fmla="*/ 4585999 w 4603734"/>
              <a:gd name="connsiteY2" fmla="*/ 1536419 h 4624593"/>
              <a:gd name="connsiteX3" fmla="*/ 2484066 w 4603734"/>
              <a:gd name="connsiteY3" fmla="*/ 4606190 h 4624593"/>
              <a:gd name="connsiteX4" fmla="*/ 2123 w 4603734"/>
              <a:gd name="connsiteY4" fmla="*/ 2747702 h 4624593"/>
              <a:gd name="connsiteX0" fmla="*/ 1544 w 4603155"/>
              <a:gd name="connsiteY0" fmla="*/ 2747702 h 4610934"/>
              <a:gd name="connsiteX1" fmla="*/ 2032224 w 4603155"/>
              <a:gd name="connsiteY1" fmla="*/ 224195 h 4610934"/>
              <a:gd name="connsiteX2" fmla="*/ 4585420 w 4603155"/>
              <a:gd name="connsiteY2" fmla="*/ 1536419 h 4610934"/>
              <a:gd name="connsiteX3" fmla="*/ 2293482 w 4603155"/>
              <a:gd name="connsiteY3" fmla="*/ 4594314 h 4610934"/>
              <a:gd name="connsiteX4" fmla="*/ 1544 w 4603155"/>
              <a:gd name="connsiteY4" fmla="*/ 2747702 h 4610934"/>
              <a:gd name="connsiteX0" fmla="*/ 8805 w 4610416"/>
              <a:gd name="connsiteY0" fmla="*/ 2747702 h 4622696"/>
              <a:gd name="connsiteX1" fmla="*/ 2039485 w 4610416"/>
              <a:gd name="connsiteY1" fmla="*/ 224195 h 4622696"/>
              <a:gd name="connsiteX2" fmla="*/ 4592681 w 4610416"/>
              <a:gd name="connsiteY2" fmla="*/ 1536419 h 4622696"/>
              <a:gd name="connsiteX3" fmla="*/ 2704504 w 4610416"/>
              <a:gd name="connsiteY3" fmla="*/ 4606189 h 4622696"/>
              <a:gd name="connsiteX4" fmla="*/ 8805 w 4610416"/>
              <a:gd name="connsiteY4" fmla="*/ 2747702 h 4622696"/>
              <a:gd name="connsiteX0" fmla="*/ 8805 w 4610416"/>
              <a:gd name="connsiteY0" fmla="*/ 2747702 h 4631233"/>
              <a:gd name="connsiteX1" fmla="*/ 2039485 w 4610416"/>
              <a:gd name="connsiteY1" fmla="*/ 224195 h 4631233"/>
              <a:gd name="connsiteX2" fmla="*/ 4592681 w 4610416"/>
              <a:gd name="connsiteY2" fmla="*/ 1536419 h 4631233"/>
              <a:gd name="connsiteX3" fmla="*/ 2704504 w 4610416"/>
              <a:gd name="connsiteY3" fmla="*/ 4606189 h 4631233"/>
              <a:gd name="connsiteX4" fmla="*/ 8805 w 4610416"/>
              <a:gd name="connsiteY4" fmla="*/ 2747702 h 4631233"/>
              <a:gd name="connsiteX0" fmla="*/ 8805 w 4610416"/>
              <a:gd name="connsiteY0" fmla="*/ 2747702 h 4633567"/>
              <a:gd name="connsiteX1" fmla="*/ 2039485 w 4610416"/>
              <a:gd name="connsiteY1" fmla="*/ 224195 h 4633567"/>
              <a:gd name="connsiteX2" fmla="*/ 4592681 w 4610416"/>
              <a:gd name="connsiteY2" fmla="*/ 1536419 h 4633567"/>
              <a:gd name="connsiteX3" fmla="*/ 2704504 w 4610416"/>
              <a:gd name="connsiteY3" fmla="*/ 4606189 h 4633567"/>
              <a:gd name="connsiteX4" fmla="*/ 8805 w 4610416"/>
              <a:gd name="connsiteY4" fmla="*/ 2747702 h 4633567"/>
              <a:gd name="connsiteX0" fmla="*/ 8805 w 4610416"/>
              <a:gd name="connsiteY0" fmla="*/ 2747702 h 4643612"/>
              <a:gd name="connsiteX1" fmla="*/ 2039485 w 4610416"/>
              <a:gd name="connsiteY1" fmla="*/ 224195 h 4643612"/>
              <a:gd name="connsiteX2" fmla="*/ 4592681 w 4610416"/>
              <a:gd name="connsiteY2" fmla="*/ 1536419 h 4643612"/>
              <a:gd name="connsiteX3" fmla="*/ 2704504 w 4610416"/>
              <a:gd name="connsiteY3" fmla="*/ 4606189 h 4643612"/>
              <a:gd name="connsiteX4" fmla="*/ 8805 w 4610416"/>
              <a:gd name="connsiteY4" fmla="*/ 2747702 h 4643612"/>
              <a:gd name="connsiteX0" fmla="*/ 1728 w 4603339"/>
              <a:gd name="connsiteY0" fmla="*/ 2747702 h 4651748"/>
              <a:gd name="connsiteX1" fmla="*/ 2032408 w 4603339"/>
              <a:gd name="connsiteY1" fmla="*/ 224195 h 4651748"/>
              <a:gd name="connsiteX2" fmla="*/ 4585604 w 4603339"/>
              <a:gd name="connsiteY2" fmla="*/ 1536419 h 4651748"/>
              <a:gd name="connsiteX3" fmla="*/ 2697427 w 4603339"/>
              <a:gd name="connsiteY3" fmla="*/ 4606189 h 4651748"/>
              <a:gd name="connsiteX4" fmla="*/ 1728 w 4603339"/>
              <a:gd name="connsiteY4" fmla="*/ 2747702 h 4651748"/>
              <a:gd name="connsiteX0" fmla="*/ 8245 w 4609856"/>
              <a:gd name="connsiteY0" fmla="*/ 2747702 h 4631964"/>
              <a:gd name="connsiteX1" fmla="*/ 2038925 w 4609856"/>
              <a:gd name="connsiteY1" fmla="*/ 224195 h 4631964"/>
              <a:gd name="connsiteX2" fmla="*/ 4592121 w 4609856"/>
              <a:gd name="connsiteY2" fmla="*/ 1536419 h 4631964"/>
              <a:gd name="connsiteX3" fmla="*/ 2680193 w 4609856"/>
              <a:gd name="connsiteY3" fmla="*/ 4594314 h 4631964"/>
              <a:gd name="connsiteX4" fmla="*/ 8245 w 4609856"/>
              <a:gd name="connsiteY4" fmla="*/ 2747702 h 4631964"/>
              <a:gd name="connsiteX0" fmla="*/ 8245 w 4609856"/>
              <a:gd name="connsiteY0" fmla="*/ 2747702 h 4594872"/>
              <a:gd name="connsiteX1" fmla="*/ 2038925 w 4609856"/>
              <a:gd name="connsiteY1" fmla="*/ 224195 h 4594872"/>
              <a:gd name="connsiteX2" fmla="*/ 4592121 w 4609856"/>
              <a:gd name="connsiteY2" fmla="*/ 1536419 h 4594872"/>
              <a:gd name="connsiteX3" fmla="*/ 2680193 w 4609856"/>
              <a:gd name="connsiteY3" fmla="*/ 4594314 h 4594872"/>
              <a:gd name="connsiteX4" fmla="*/ 8245 w 4609856"/>
              <a:gd name="connsiteY4" fmla="*/ 2747702 h 4594872"/>
              <a:gd name="connsiteX0" fmla="*/ 8245 w 4609856"/>
              <a:gd name="connsiteY0" fmla="*/ 2747702 h 4594872"/>
              <a:gd name="connsiteX1" fmla="*/ 2038925 w 4609856"/>
              <a:gd name="connsiteY1" fmla="*/ 224195 h 4594872"/>
              <a:gd name="connsiteX2" fmla="*/ 4592121 w 4609856"/>
              <a:gd name="connsiteY2" fmla="*/ 1536419 h 4594872"/>
              <a:gd name="connsiteX3" fmla="*/ 2680193 w 4609856"/>
              <a:gd name="connsiteY3" fmla="*/ 4594314 h 4594872"/>
              <a:gd name="connsiteX4" fmla="*/ 8245 w 4609856"/>
              <a:gd name="connsiteY4" fmla="*/ 2747702 h 4594872"/>
              <a:gd name="connsiteX0" fmla="*/ 8245 w 4609856"/>
              <a:gd name="connsiteY0" fmla="*/ 2747702 h 4594678"/>
              <a:gd name="connsiteX1" fmla="*/ 2038925 w 4609856"/>
              <a:gd name="connsiteY1" fmla="*/ 224195 h 4594678"/>
              <a:gd name="connsiteX2" fmla="*/ 4592121 w 4609856"/>
              <a:gd name="connsiteY2" fmla="*/ 1536419 h 4594678"/>
              <a:gd name="connsiteX3" fmla="*/ 2680193 w 4609856"/>
              <a:gd name="connsiteY3" fmla="*/ 4594314 h 4594678"/>
              <a:gd name="connsiteX4" fmla="*/ 8245 w 4609856"/>
              <a:gd name="connsiteY4" fmla="*/ 2747702 h 4594678"/>
              <a:gd name="connsiteX0" fmla="*/ 8245 w 4609856"/>
              <a:gd name="connsiteY0" fmla="*/ 2747702 h 4607171"/>
              <a:gd name="connsiteX1" fmla="*/ 2038925 w 4609856"/>
              <a:gd name="connsiteY1" fmla="*/ 224195 h 4607171"/>
              <a:gd name="connsiteX2" fmla="*/ 4592121 w 4609856"/>
              <a:gd name="connsiteY2" fmla="*/ 1536419 h 4607171"/>
              <a:gd name="connsiteX3" fmla="*/ 2680193 w 4609856"/>
              <a:gd name="connsiteY3" fmla="*/ 4594314 h 4607171"/>
              <a:gd name="connsiteX4" fmla="*/ 8245 w 4609856"/>
              <a:gd name="connsiteY4" fmla="*/ 2747702 h 4607171"/>
              <a:gd name="connsiteX0" fmla="*/ 8245 w 4609856"/>
              <a:gd name="connsiteY0" fmla="*/ 2747702 h 4607171"/>
              <a:gd name="connsiteX1" fmla="*/ 2038925 w 4609856"/>
              <a:gd name="connsiteY1" fmla="*/ 224195 h 4607171"/>
              <a:gd name="connsiteX2" fmla="*/ 4592121 w 4609856"/>
              <a:gd name="connsiteY2" fmla="*/ 1536419 h 4607171"/>
              <a:gd name="connsiteX3" fmla="*/ 2680193 w 4609856"/>
              <a:gd name="connsiteY3" fmla="*/ 4594314 h 4607171"/>
              <a:gd name="connsiteX4" fmla="*/ 8245 w 4609856"/>
              <a:gd name="connsiteY4" fmla="*/ 2747702 h 4607171"/>
              <a:gd name="connsiteX0" fmla="*/ 8245 w 4609856"/>
              <a:gd name="connsiteY0" fmla="*/ 2747702 h 4607171"/>
              <a:gd name="connsiteX1" fmla="*/ 2038925 w 4609856"/>
              <a:gd name="connsiteY1" fmla="*/ 224195 h 4607171"/>
              <a:gd name="connsiteX2" fmla="*/ 4592121 w 4609856"/>
              <a:gd name="connsiteY2" fmla="*/ 1536419 h 4607171"/>
              <a:gd name="connsiteX3" fmla="*/ 2680193 w 4609856"/>
              <a:gd name="connsiteY3" fmla="*/ 4594314 h 4607171"/>
              <a:gd name="connsiteX4" fmla="*/ 8245 w 4609856"/>
              <a:gd name="connsiteY4" fmla="*/ 2747702 h 4607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09856" h="4607171">
                <a:moveTo>
                  <a:pt x="8245" y="2747702"/>
                </a:moveTo>
                <a:cubicBezTo>
                  <a:pt x="-98633" y="2019349"/>
                  <a:pt x="847434" y="806086"/>
                  <a:pt x="2038925" y="224195"/>
                </a:cubicBezTo>
                <a:cubicBezTo>
                  <a:pt x="3230416" y="-357696"/>
                  <a:pt x="4794001" y="232796"/>
                  <a:pt x="4592121" y="1536419"/>
                </a:cubicBezTo>
                <a:cubicBezTo>
                  <a:pt x="4437742" y="2317527"/>
                  <a:pt x="4477325" y="4439932"/>
                  <a:pt x="2680193" y="4594314"/>
                </a:cubicBezTo>
                <a:cubicBezTo>
                  <a:pt x="883061" y="4748696"/>
                  <a:pt x="115123" y="3476055"/>
                  <a:pt x="8245" y="2747702"/>
                </a:cubicBezTo>
                <a:close/>
              </a:path>
            </a:pathLst>
          </a:custGeom>
          <a:solidFill>
            <a:srgbClr val="008C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b="1"/>
          </a:p>
        </p:txBody>
      </p:sp>
      <p:sp>
        <p:nvSpPr>
          <p:cNvPr id="40" name="Picture Placeholder 13">
            <a:extLst>
              <a:ext uri="{FF2B5EF4-FFF2-40B4-BE49-F238E27FC236}">
                <a16:creationId xmlns:a16="http://schemas.microsoft.com/office/drawing/2014/main" id="{E45A0731-EE98-9F4E-B8D8-B94AD75CD63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141720" y="1187679"/>
            <a:ext cx="1655552" cy="1695662"/>
          </a:xfrm>
          <a:custGeom>
            <a:avLst/>
            <a:gdLst>
              <a:gd name="connsiteX0" fmla="*/ 1399569 w 2818681"/>
              <a:gd name="connsiteY0" fmla="*/ 129 h 2886971"/>
              <a:gd name="connsiteX1" fmla="*/ 2791090 w 2818681"/>
              <a:gd name="connsiteY1" fmla="*/ 1128727 h 2886971"/>
              <a:gd name="connsiteX2" fmla="*/ 2071764 w 2818681"/>
              <a:gd name="connsiteY2" fmla="*/ 2604583 h 2886971"/>
              <a:gd name="connsiteX3" fmla="*/ 581026 w 2818681"/>
              <a:gd name="connsiteY3" fmla="*/ 2708761 h 2886971"/>
              <a:gd name="connsiteX4" fmla="*/ 45252 w 2818681"/>
              <a:gd name="connsiteY4" fmla="*/ 1200658 h 2886971"/>
              <a:gd name="connsiteX5" fmla="*/ 1399569 w 2818681"/>
              <a:gd name="connsiteY5" fmla="*/ 129 h 2886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18681" h="2886971">
                <a:moveTo>
                  <a:pt x="1399569" y="129"/>
                </a:moveTo>
                <a:cubicBezTo>
                  <a:pt x="2012234" y="-9793"/>
                  <a:pt x="2654667" y="555746"/>
                  <a:pt x="2791090" y="1128727"/>
                </a:cubicBezTo>
                <a:cubicBezTo>
                  <a:pt x="2925033" y="1701706"/>
                  <a:pt x="2552968" y="2282127"/>
                  <a:pt x="2071764" y="2604583"/>
                </a:cubicBezTo>
                <a:cubicBezTo>
                  <a:pt x="1593042" y="2927039"/>
                  <a:pt x="1005179" y="2989051"/>
                  <a:pt x="581026" y="2708761"/>
                </a:cubicBezTo>
                <a:cubicBezTo>
                  <a:pt x="154392" y="2428474"/>
                  <a:pt x="-111016" y="1805884"/>
                  <a:pt x="45252" y="1200658"/>
                </a:cubicBezTo>
                <a:cubicBezTo>
                  <a:pt x="204000" y="595433"/>
                  <a:pt x="784421" y="10051"/>
                  <a:pt x="1399569" y="129"/>
                </a:cubicBezTo>
                <a:close/>
              </a:path>
            </a:pathLst>
          </a:custGeom>
          <a:pattFill prst="pct5">
            <a:fgClr>
              <a:srgbClr val="FF0000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05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41" name="Ellipse 1"/>
          <p:cNvSpPr/>
          <p:nvPr userDrawn="1"/>
        </p:nvSpPr>
        <p:spPr>
          <a:xfrm rot="952764">
            <a:off x="8747365" y="1185017"/>
            <a:ext cx="1656640" cy="1655675"/>
          </a:xfrm>
          <a:custGeom>
            <a:avLst/>
            <a:gdLst>
              <a:gd name="connsiteX0" fmla="*/ 0 w 3586348"/>
              <a:gd name="connsiteY0" fmla="*/ 1822863 h 3645725"/>
              <a:gd name="connsiteX1" fmla="*/ 1793174 w 3586348"/>
              <a:gd name="connsiteY1" fmla="*/ 0 h 3645725"/>
              <a:gd name="connsiteX2" fmla="*/ 3586348 w 3586348"/>
              <a:gd name="connsiteY2" fmla="*/ 1822863 h 3645725"/>
              <a:gd name="connsiteX3" fmla="*/ 1793174 w 3586348"/>
              <a:gd name="connsiteY3" fmla="*/ 3645726 h 3645725"/>
              <a:gd name="connsiteX4" fmla="*/ 0 w 3586348"/>
              <a:gd name="connsiteY4" fmla="*/ 1822863 h 3645725"/>
              <a:gd name="connsiteX0" fmla="*/ 0 w 4821382"/>
              <a:gd name="connsiteY0" fmla="*/ 2765398 h 3728698"/>
              <a:gd name="connsiteX1" fmla="*/ 3028208 w 4821382"/>
              <a:gd name="connsiteY1" fmla="*/ 16260 h 3728698"/>
              <a:gd name="connsiteX2" fmla="*/ 4821382 w 4821382"/>
              <a:gd name="connsiteY2" fmla="*/ 1839123 h 3728698"/>
              <a:gd name="connsiteX3" fmla="*/ 3028208 w 4821382"/>
              <a:gd name="connsiteY3" fmla="*/ 3661986 h 3728698"/>
              <a:gd name="connsiteX4" fmla="*/ 0 w 4821382"/>
              <a:gd name="connsiteY4" fmla="*/ 2765398 h 3728698"/>
              <a:gd name="connsiteX0" fmla="*/ 2227 w 4823609"/>
              <a:gd name="connsiteY0" fmla="*/ 2765398 h 4613435"/>
              <a:gd name="connsiteX1" fmla="*/ 3030435 w 4823609"/>
              <a:gd name="connsiteY1" fmla="*/ 16260 h 4613435"/>
              <a:gd name="connsiteX2" fmla="*/ 4823609 w 4823609"/>
              <a:gd name="connsiteY2" fmla="*/ 1839123 h 4613435"/>
              <a:gd name="connsiteX3" fmla="*/ 2579172 w 4823609"/>
              <a:gd name="connsiteY3" fmla="*/ 4600136 h 4613435"/>
              <a:gd name="connsiteX4" fmla="*/ 2227 w 4823609"/>
              <a:gd name="connsiteY4" fmla="*/ 2765398 h 4613435"/>
              <a:gd name="connsiteX0" fmla="*/ 2184 w 4586060"/>
              <a:gd name="connsiteY0" fmla="*/ 2782718 h 4638870"/>
              <a:gd name="connsiteX1" fmla="*/ 3030392 w 4586060"/>
              <a:gd name="connsiteY1" fmla="*/ 33580 h 4638870"/>
              <a:gd name="connsiteX2" fmla="*/ 4586060 w 4586060"/>
              <a:gd name="connsiteY2" fmla="*/ 1571435 h 4638870"/>
              <a:gd name="connsiteX3" fmla="*/ 2579129 w 4586060"/>
              <a:gd name="connsiteY3" fmla="*/ 4617456 h 4638870"/>
              <a:gd name="connsiteX4" fmla="*/ 2184 w 4586060"/>
              <a:gd name="connsiteY4" fmla="*/ 2782718 h 4638870"/>
              <a:gd name="connsiteX0" fmla="*/ 2184 w 4586060"/>
              <a:gd name="connsiteY0" fmla="*/ 2782718 h 4638870"/>
              <a:gd name="connsiteX1" fmla="*/ 3030392 w 4586060"/>
              <a:gd name="connsiteY1" fmla="*/ 33580 h 4638870"/>
              <a:gd name="connsiteX2" fmla="*/ 4586060 w 4586060"/>
              <a:gd name="connsiteY2" fmla="*/ 1571435 h 4638870"/>
              <a:gd name="connsiteX3" fmla="*/ 2579129 w 4586060"/>
              <a:gd name="connsiteY3" fmla="*/ 4617456 h 4638870"/>
              <a:gd name="connsiteX4" fmla="*/ 2184 w 4586060"/>
              <a:gd name="connsiteY4" fmla="*/ 2782718 h 4638870"/>
              <a:gd name="connsiteX0" fmla="*/ 3265 w 4587141"/>
              <a:gd name="connsiteY0" fmla="*/ 2782718 h 4628966"/>
              <a:gd name="connsiteX1" fmla="*/ 3031473 w 4587141"/>
              <a:gd name="connsiteY1" fmla="*/ 33580 h 4628966"/>
              <a:gd name="connsiteX2" fmla="*/ 4587141 w 4587141"/>
              <a:gd name="connsiteY2" fmla="*/ 1571435 h 4628966"/>
              <a:gd name="connsiteX3" fmla="*/ 2580210 w 4587141"/>
              <a:gd name="connsiteY3" fmla="*/ 4617456 h 4628966"/>
              <a:gd name="connsiteX4" fmla="*/ 3265 w 4587141"/>
              <a:gd name="connsiteY4" fmla="*/ 2782718 h 4628966"/>
              <a:gd name="connsiteX0" fmla="*/ 2224 w 4586100"/>
              <a:gd name="connsiteY0" fmla="*/ 2782718 h 4634629"/>
              <a:gd name="connsiteX1" fmla="*/ 3030432 w 4586100"/>
              <a:gd name="connsiteY1" fmla="*/ 33580 h 4634629"/>
              <a:gd name="connsiteX2" fmla="*/ 4586100 w 4586100"/>
              <a:gd name="connsiteY2" fmla="*/ 1571435 h 4634629"/>
              <a:gd name="connsiteX3" fmla="*/ 2579169 w 4586100"/>
              <a:gd name="connsiteY3" fmla="*/ 4617456 h 4634629"/>
              <a:gd name="connsiteX4" fmla="*/ 2224 w 4586100"/>
              <a:gd name="connsiteY4" fmla="*/ 2782718 h 4634629"/>
              <a:gd name="connsiteX0" fmla="*/ 7 w 4583883"/>
              <a:gd name="connsiteY0" fmla="*/ 3211418 h 5064248"/>
              <a:gd name="connsiteX1" fmla="*/ 2553202 w 4583883"/>
              <a:gd name="connsiteY1" fmla="*/ 22893 h 5064248"/>
              <a:gd name="connsiteX2" fmla="*/ 4583883 w 4583883"/>
              <a:gd name="connsiteY2" fmla="*/ 2000135 h 5064248"/>
              <a:gd name="connsiteX3" fmla="*/ 2576952 w 4583883"/>
              <a:gd name="connsiteY3" fmla="*/ 5046156 h 5064248"/>
              <a:gd name="connsiteX4" fmla="*/ 7 w 4583883"/>
              <a:gd name="connsiteY4" fmla="*/ 3211418 h 5064248"/>
              <a:gd name="connsiteX0" fmla="*/ 3939 w 4587815"/>
              <a:gd name="connsiteY0" fmla="*/ 2533736 h 4385141"/>
              <a:gd name="connsiteX1" fmla="*/ 2058370 w 4587815"/>
              <a:gd name="connsiteY1" fmla="*/ 45855 h 4385141"/>
              <a:gd name="connsiteX2" fmla="*/ 4587815 w 4587815"/>
              <a:gd name="connsiteY2" fmla="*/ 1322453 h 4385141"/>
              <a:gd name="connsiteX3" fmla="*/ 2580884 w 4587815"/>
              <a:gd name="connsiteY3" fmla="*/ 4368474 h 4385141"/>
              <a:gd name="connsiteX4" fmla="*/ 3939 w 4587815"/>
              <a:gd name="connsiteY4" fmla="*/ 2533736 h 4385141"/>
              <a:gd name="connsiteX0" fmla="*/ 9664 w 4593540"/>
              <a:gd name="connsiteY0" fmla="*/ 2731123 h 4582528"/>
              <a:gd name="connsiteX1" fmla="*/ 2064095 w 4593540"/>
              <a:gd name="connsiteY1" fmla="*/ 243242 h 4582528"/>
              <a:gd name="connsiteX2" fmla="*/ 4593540 w 4593540"/>
              <a:gd name="connsiteY2" fmla="*/ 1519840 h 4582528"/>
              <a:gd name="connsiteX3" fmla="*/ 2586609 w 4593540"/>
              <a:gd name="connsiteY3" fmla="*/ 4565861 h 4582528"/>
              <a:gd name="connsiteX4" fmla="*/ 9664 w 4593540"/>
              <a:gd name="connsiteY4" fmla="*/ 2731123 h 4582528"/>
              <a:gd name="connsiteX0" fmla="*/ 5545 w 4589421"/>
              <a:gd name="connsiteY0" fmla="*/ 2677490 h 4528895"/>
              <a:gd name="connsiteX1" fmla="*/ 2059976 w 4589421"/>
              <a:gd name="connsiteY1" fmla="*/ 189609 h 4528895"/>
              <a:gd name="connsiteX2" fmla="*/ 4589421 w 4589421"/>
              <a:gd name="connsiteY2" fmla="*/ 1466207 h 4528895"/>
              <a:gd name="connsiteX3" fmla="*/ 2582490 w 4589421"/>
              <a:gd name="connsiteY3" fmla="*/ 4512228 h 4528895"/>
              <a:gd name="connsiteX4" fmla="*/ 5545 w 4589421"/>
              <a:gd name="connsiteY4" fmla="*/ 2677490 h 4528895"/>
              <a:gd name="connsiteX0" fmla="*/ 5545 w 4589421"/>
              <a:gd name="connsiteY0" fmla="*/ 2689269 h 4540674"/>
              <a:gd name="connsiteX1" fmla="*/ 2059976 w 4589421"/>
              <a:gd name="connsiteY1" fmla="*/ 201388 h 4540674"/>
              <a:gd name="connsiteX2" fmla="*/ 4589421 w 4589421"/>
              <a:gd name="connsiteY2" fmla="*/ 1477986 h 4540674"/>
              <a:gd name="connsiteX3" fmla="*/ 2582490 w 4589421"/>
              <a:gd name="connsiteY3" fmla="*/ 4524007 h 4540674"/>
              <a:gd name="connsiteX4" fmla="*/ 5545 w 4589421"/>
              <a:gd name="connsiteY4" fmla="*/ 2689269 h 4540674"/>
              <a:gd name="connsiteX0" fmla="*/ 5545 w 4607400"/>
              <a:gd name="connsiteY0" fmla="*/ 2718250 h 4569655"/>
              <a:gd name="connsiteX1" fmla="*/ 2059976 w 4607400"/>
              <a:gd name="connsiteY1" fmla="*/ 230369 h 4569655"/>
              <a:gd name="connsiteX2" fmla="*/ 4589421 w 4607400"/>
              <a:gd name="connsiteY2" fmla="*/ 1506967 h 4569655"/>
              <a:gd name="connsiteX3" fmla="*/ 2582490 w 4607400"/>
              <a:gd name="connsiteY3" fmla="*/ 4552988 h 4569655"/>
              <a:gd name="connsiteX4" fmla="*/ 5545 w 4607400"/>
              <a:gd name="connsiteY4" fmla="*/ 2718250 h 4569655"/>
              <a:gd name="connsiteX0" fmla="*/ 5545 w 4607400"/>
              <a:gd name="connsiteY0" fmla="*/ 2718250 h 4573792"/>
              <a:gd name="connsiteX1" fmla="*/ 2059976 w 4607400"/>
              <a:gd name="connsiteY1" fmla="*/ 230369 h 4573792"/>
              <a:gd name="connsiteX2" fmla="*/ 4589421 w 4607400"/>
              <a:gd name="connsiteY2" fmla="*/ 1506967 h 4573792"/>
              <a:gd name="connsiteX3" fmla="*/ 2582490 w 4607400"/>
              <a:gd name="connsiteY3" fmla="*/ 4552988 h 4573792"/>
              <a:gd name="connsiteX4" fmla="*/ 5545 w 4607400"/>
              <a:gd name="connsiteY4" fmla="*/ 2718250 h 4573792"/>
              <a:gd name="connsiteX0" fmla="*/ 5545 w 4607400"/>
              <a:gd name="connsiteY0" fmla="*/ 2718250 h 4583041"/>
              <a:gd name="connsiteX1" fmla="*/ 2059976 w 4607400"/>
              <a:gd name="connsiteY1" fmla="*/ 230369 h 4583041"/>
              <a:gd name="connsiteX2" fmla="*/ 4589421 w 4607400"/>
              <a:gd name="connsiteY2" fmla="*/ 1506967 h 4583041"/>
              <a:gd name="connsiteX3" fmla="*/ 2582490 w 4607400"/>
              <a:gd name="connsiteY3" fmla="*/ 4552988 h 4583041"/>
              <a:gd name="connsiteX4" fmla="*/ 5545 w 4607400"/>
              <a:gd name="connsiteY4" fmla="*/ 2718250 h 4583041"/>
              <a:gd name="connsiteX0" fmla="*/ 3557 w 4605412"/>
              <a:gd name="connsiteY0" fmla="*/ 2718250 h 4587278"/>
              <a:gd name="connsiteX1" fmla="*/ 2057988 w 4605412"/>
              <a:gd name="connsiteY1" fmla="*/ 230369 h 4587278"/>
              <a:gd name="connsiteX2" fmla="*/ 4587433 w 4605412"/>
              <a:gd name="connsiteY2" fmla="*/ 1506967 h 4587278"/>
              <a:gd name="connsiteX3" fmla="*/ 2580502 w 4605412"/>
              <a:gd name="connsiteY3" fmla="*/ 4552988 h 4587278"/>
              <a:gd name="connsiteX4" fmla="*/ 3557 w 4605412"/>
              <a:gd name="connsiteY4" fmla="*/ 2718250 h 4587278"/>
              <a:gd name="connsiteX0" fmla="*/ 855 w 4602710"/>
              <a:gd name="connsiteY0" fmla="*/ 2718250 h 4587278"/>
              <a:gd name="connsiteX1" fmla="*/ 2055286 w 4602710"/>
              <a:gd name="connsiteY1" fmla="*/ 230369 h 4587278"/>
              <a:gd name="connsiteX2" fmla="*/ 4584731 w 4602710"/>
              <a:gd name="connsiteY2" fmla="*/ 1506967 h 4587278"/>
              <a:gd name="connsiteX3" fmla="*/ 2577800 w 4602710"/>
              <a:gd name="connsiteY3" fmla="*/ 4552988 h 4587278"/>
              <a:gd name="connsiteX4" fmla="*/ 855 w 4602710"/>
              <a:gd name="connsiteY4" fmla="*/ 2718250 h 4587278"/>
              <a:gd name="connsiteX0" fmla="*/ 6156 w 4607767"/>
              <a:gd name="connsiteY0" fmla="*/ 2747702 h 4612603"/>
              <a:gd name="connsiteX1" fmla="*/ 2036836 w 4607767"/>
              <a:gd name="connsiteY1" fmla="*/ 224195 h 4612603"/>
              <a:gd name="connsiteX2" fmla="*/ 4590032 w 4607767"/>
              <a:gd name="connsiteY2" fmla="*/ 1536419 h 4612603"/>
              <a:gd name="connsiteX3" fmla="*/ 2583101 w 4607767"/>
              <a:gd name="connsiteY3" fmla="*/ 4582440 h 4612603"/>
              <a:gd name="connsiteX4" fmla="*/ 6156 w 4607767"/>
              <a:gd name="connsiteY4" fmla="*/ 2747702 h 4612603"/>
              <a:gd name="connsiteX0" fmla="*/ 3267 w 4604878"/>
              <a:gd name="connsiteY0" fmla="*/ 2747702 h 4616038"/>
              <a:gd name="connsiteX1" fmla="*/ 2033947 w 4604878"/>
              <a:gd name="connsiteY1" fmla="*/ 224195 h 4616038"/>
              <a:gd name="connsiteX2" fmla="*/ 4587143 w 4604878"/>
              <a:gd name="connsiteY2" fmla="*/ 1536419 h 4616038"/>
              <a:gd name="connsiteX3" fmla="*/ 2580212 w 4604878"/>
              <a:gd name="connsiteY3" fmla="*/ 4582440 h 4616038"/>
              <a:gd name="connsiteX4" fmla="*/ 3267 w 4604878"/>
              <a:gd name="connsiteY4" fmla="*/ 2747702 h 4616038"/>
              <a:gd name="connsiteX0" fmla="*/ 3100 w 4604711"/>
              <a:gd name="connsiteY0" fmla="*/ 2747702 h 4608296"/>
              <a:gd name="connsiteX1" fmla="*/ 2033780 w 4604711"/>
              <a:gd name="connsiteY1" fmla="*/ 224195 h 4608296"/>
              <a:gd name="connsiteX2" fmla="*/ 4586976 w 4604711"/>
              <a:gd name="connsiteY2" fmla="*/ 1536419 h 4608296"/>
              <a:gd name="connsiteX3" fmla="*/ 2580045 w 4604711"/>
              <a:gd name="connsiteY3" fmla="*/ 4582440 h 4608296"/>
              <a:gd name="connsiteX4" fmla="*/ 3100 w 4604711"/>
              <a:gd name="connsiteY4" fmla="*/ 2747702 h 4608296"/>
              <a:gd name="connsiteX0" fmla="*/ 1680 w 4603291"/>
              <a:gd name="connsiteY0" fmla="*/ 2747702 h 4640705"/>
              <a:gd name="connsiteX1" fmla="*/ 2032360 w 4603291"/>
              <a:gd name="connsiteY1" fmla="*/ 224195 h 4640705"/>
              <a:gd name="connsiteX2" fmla="*/ 4585556 w 4603291"/>
              <a:gd name="connsiteY2" fmla="*/ 1536419 h 4640705"/>
              <a:gd name="connsiteX3" fmla="*/ 2305493 w 4603291"/>
              <a:gd name="connsiteY3" fmla="*/ 4618066 h 4640705"/>
              <a:gd name="connsiteX4" fmla="*/ 1680 w 4603291"/>
              <a:gd name="connsiteY4" fmla="*/ 2747702 h 4640705"/>
              <a:gd name="connsiteX0" fmla="*/ 3139 w 4604750"/>
              <a:gd name="connsiteY0" fmla="*/ 2747702 h 4652434"/>
              <a:gd name="connsiteX1" fmla="*/ 2033819 w 4604750"/>
              <a:gd name="connsiteY1" fmla="*/ 224195 h 4652434"/>
              <a:gd name="connsiteX2" fmla="*/ 4587015 w 4604750"/>
              <a:gd name="connsiteY2" fmla="*/ 1536419 h 4652434"/>
              <a:gd name="connsiteX3" fmla="*/ 2413830 w 4604750"/>
              <a:gd name="connsiteY3" fmla="*/ 4629941 h 4652434"/>
              <a:gd name="connsiteX4" fmla="*/ 3139 w 4604750"/>
              <a:gd name="connsiteY4" fmla="*/ 2747702 h 4652434"/>
              <a:gd name="connsiteX0" fmla="*/ 3139 w 4604750"/>
              <a:gd name="connsiteY0" fmla="*/ 2747702 h 4646226"/>
              <a:gd name="connsiteX1" fmla="*/ 2033819 w 4604750"/>
              <a:gd name="connsiteY1" fmla="*/ 224195 h 4646226"/>
              <a:gd name="connsiteX2" fmla="*/ 4587015 w 4604750"/>
              <a:gd name="connsiteY2" fmla="*/ 1536419 h 4646226"/>
              <a:gd name="connsiteX3" fmla="*/ 2413830 w 4604750"/>
              <a:gd name="connsiteY3" fmla="*/ 4629941 h 4646226"/>
              <a:gd name="connsiteX4" fmla="*/ 3139 w 4604750"/>
              <a:gd name="connsiteY4" fmla="*/ 2747702 h 4646226"/>
              <a:gd name="connsiteX0" fmla="*/ 3139 w 4604750"/>
              <a:gd name="connsiteY0" fmla="*/ 2747702 h 4661812"/>
              <a:gd name="connsiteX1" fmla="*/ 2033819 w 4604750"/>
              <a:gd name="connsiteY1" fmla="*/ 224195 h 4661812"/>
              <a:gd name="connsiteX2" fmla="*/ 4587015 w 4604750"/>
              <a:gd name="connsiteY2" fmla="*/ 1536419 h 4661812"/>
              <a:gd name="connsiteX3" fmla="*/ 2413830 w 4604750"/>
              <a:gd name="connsiteY3" fmla="*/ 4629941 h 4661812"/>
              <a:gd name="connsiteX4" fmla="*/ 3139 w 4604750"/>
              <a:gd name="connsiteY4" fmla="*/ 2747702 h 4661812"/>
              <a:gd name="connsiteX0" fmla="*/ 3139 w 4604750"/>
              <a:gd name="connsiteY0" fmla="*/ 2747702 h 4646226"/>
              <a:gd name="connsiteX1" fmla="*/ 2033819 w 4604750"/>
              <a:gd name="connsiteY1" fmla="*/ 224195 h 4646226"/>
              <a:gd name="connsiteX2" fmla="*/ 4587015 w 4604750"/>
              <a:gd name="connsiteY2" fmla="*/ 1536419 h 4646226"/>
              <a:gd name="connsiteX3" fmla="*/ 2413830 w 4604750"/>
              <a:gd name="connsiteY3" fmla="*/ 4629941 h 4646226"/>
              <a:gd name="connsiteX4" fmla="*/ 3139 w 4604750"/>
              <a:gd name="connsiteY4" fmla="*/ 2747702 h 4646226"/>
              <a:gd name="connsiteX0" fmla="*/ 549 w 4602160"/>
              <a:gd name="connsiteY0" fmla="*/ 2747702 h 4646486"/>
              <a:gd name="connsiteX1" fmla="*/ 2031229 w 4602160"/>
              <a:gd name="connsiteY1" fmla="*/ 224195 h 4646486"/>
              <a:gd name="connsiteX2" fmla="*/ 4584425 w 4602160"/>
              <a:gd name="connsiteY2" fmla="*/ 1536419 h 4646486"/>
              <a:gd name="connsiteX3" fmla="*/ 2411240 w 4602160"/>
              <a:gd name="connsiteY3" fmla="*/ 4629941 h 4646486"/>
              <a:gd name="connsiteX4" fmla="*/ 549 w 4602160"/>
              <a:gd name="connsiteY4" fmla="*/ 2747702 h 4646486"/>
              <a:gd name="connsiteX0" fmla="*/ 4326 w 4605937"/>
              <a:gd name="connsiteY0" fmla="*/ 2747702 h 4622697"/>
              <a:gd name="connsiteX1" fmla="*/ 2035006 w 4605937"/>
              <a:gd name="connsiteY1" fmla="*/ 224195 h 4622697"/>
              <a:gd name="connsiteX2" fmla="*/ 4588202 w 4605937"/>
              <a:gd name="connsiteY2" fmla="*/ 1536419 h 4622697"/>
              <a:gd name="connsiteX3" fmla="*/ 2486269 w 4605937"/>
              <a:gd name="connsiteY3" fmla="*/ 4606190 h 4622697"/>
              <a:gd name="connsiteX4" fmla="*/ 4326 w 4605937"/>
              <a:gd name="connsiteY4" fmla="*/ 2747702 h 4622697"/>
              <a:gd name="connsiteX0" fmla="*/ 4326 w 4605937"/>
              <a:gd name="connsiteY0" fmla="*/ 2747702 h 4622697"/>
              <a:gd name="connsiteX1" fmla="*/ 2035006 w 4605937"/>
              <a:gd name="connsiteY1" fmla="*/ 224195 h 4622697"/>
              <a:gd name="connsiteX2" fmla="*/ 4588202 w 4605937"/>
              <a:gd name="connsiteY2" fmla="*/ 1536419 h 4622697"/>
              <a:gd name="connsiteX3" fmla="*/ 2486269 w 4605937"/>
              <a:gd name="connsiteY3" fmla="*/ 4606190 h 4622697"/>
              <a:gd name="connsiteX4" fmla="*/ 4326 w 4605937"/>
              <a:gd name="connsiteY4" fmla="*/ 2747702 h 4622697"/>
              <a:gd name="connsiteX0" fmla="*/ 2123 w 4603734"/>
              <a:gd name="connsiteY0" fmla="*/ 2747702 h 4624593"/>
              <a:gd name="connsiteX1" fmla="*/ 2032803 w 4603734"/>
              <a:gd name="connsiteY1" fmla="*/ 224195 h 4624593"/>
              <a:gd name="connsiteX2" fmla="*/ 4585999 w 4603734"/>
              <a:gd name="connsiteY2" fmla="*/ 1536419 h 4624593"/>
              <a:gd name="connsiteX3" fmla="*/ 2484066 w 4603734"/>
              <a:gd name="connsiteY3" fmla="*/ 4606190 h 4624593"/>
              <a:gd name="connsiteX4" fmla="*/ 2123 w 4603734"/>
              <a:gd name="connsiteY4" fmla="*/ 2747702 h 4624593"/>
              <a:gd name="connsiteX0" fmla="*/ 1544 w 4603155"/>
              <a:gd name="connsiteY0" fmla="*/ 2747702 h 4610934"/>
              <a:gd name="connsiteX1" fmla="*/ 2032224 w 4603155"/>
              <a:gd name="connsiteY1" fmla="*/ 224195 h 4610934"/>
              <a:gd name="connsiteX2" fmla="*/ 4585420 w 4603155"/>
              <a:gd name="connsiteY2" fmla="*/ 1536419 h 4610934"/>
              <a:gd name="connsiteX3" fmla="*/ 2293482 w 4603155"/>
              <a:gd name="connsiteY3" fmla="*/ 4594314 h 4610934"/>
              <a:gd name="connsiteX4" fmla="*/ 1544 w 4603155"/>
              <a:gd name="connsiteY4" fmla="*/ 2747702 h 4610934"/>
              <a:gd name="connsiteX0" fmla="*/ 8805 w 4610416"/>
              <a:gd name="connsiteY0" fmla="*/ 2747702 h 4622696"/>
              <a:gd name="connsiteX1" fmla="*/ 2039485 w 4610416"/>
              <a:gd name="connsiteY1" fmla="*/ 224195 h 4622696"/>
              <a:gd name="connsiteX2" fmla="*/ 4592681 w 4610416"/>
              <a:gd name="connsiteY2" fmla="*/ 1536419 h 4622696"/>
              <a:gd name="connsiteX3" fmla="*/ 2704504 w 4610416"/>
              <a:gd name="connsiteY3" fmla="*/ 4606189 h 4622696"/>
              <a:gd name="connsiteX4" fmla="*/ 8805 w 4610416"/>
              <a:gd name="connsiteY4" fmla="*/ 2747702 h 4622696"/>
              <a:gd name="connsiteX0" fmla="*/ 8805 w 4610416"/>
              <a:gd name="connsiteY0" fmla="*/ 2747702 h 4631233"/>
              <a:gd name="connsiteX1" fmla="*/ 2039485 w 4610416"/>
              <a:gd name="connsiteY1" fmla="*/ 224195 h 4631233"/>
              <a:gd name="connsiteX2" fmla="*/ 4592681 w 4610416"/>
              <a:gd name="connsiteY2" fmla="*/ 1536419 h 4631233"/>
              <a:gd name="connsiteX3" fmla="*/ 2704504 w 4610416"/>
              <a:gd name="connsiteY3" fmla="*/ 4606189 h 4631233"/>
              <a:gd name="connsiteX4" fmla="*/ 8805 w 4610416"/>
              <a:gd name="connsiteY4" fmla="*/ 2747702 h 4631233"/>
              <a:gd name="connsiteX0" fmla="*/ 8805 w 4610416"/>
              <a:gd name="connsiteY0" fmla="*/ 2747702 h 4633567"/>
              <a:gd name="connsiteX1" fmla="*/ 2039485 w 4610416"/>
              <a:gd name="connsiteY1" fmla="*/ 224195 h 4633567"/>
              <a:gd name="connsiteX2" fmla="*/ 4592681 w 4610416"/>
              <a:gd name="connsiteY2" fmla="*/ 1536419 h 4633567"/>
              <a:gd name="connsiteX3" fmla="*/ 2704504 w 4610416"/>
              <a:gd name="connsiteY3" fmla="*/ 4606189 h 4633567"/>
              <a:gd name="connsiteX4" fmla="*/ 8805 w 4610416"/>
              <a:gd name="connsiteY4" fmla="*/ 2747702 h 4633567"/>
              <a:gd name="connsiteX0" fmla="*/ 8805 w 4610416"/>
              <a:gd name="connsiteY0" fmla="*/ 2747702 h 4643612"/>
              <a:gd name="connsiteX1" fmla="*/ 2039485 w 4610416"/>
              <a:gd name="connsiteY1" fmla="*/ 224195 h 4643612"/>
              <a:gd name="connsiteX2" fmla="*/ 4592681 w 4610416"/>
              <a:gd name="connsiteY2" fmla="*/ 1536419 h 4643612"/>
              <a:gd name="connsiteX3" fmla="*/ 2704504 w 4610416"/>
              <a:gd name="connsiteY3" fmla="*/ 4606189 h 4643612"/>
              <a:gd name="connsiteX4" fmla="*/ 8805 w 4610416"/>
              <a:gd name="connsiteY4" fmla="*/ 2747702 h 4643612"/>
              <a:gd name="connsiteX0" fmla="*/ 1728 w 4603339"/>
              <a:gd name="connsiteY0" fmla="*/ 2747702 h 4651748"/>
              <a:gd name="connsiteX1" fmla="*/ 2032408 w 4603339"/>
              <a:gd name="connsiteY1" fmla="*/ 224195 h 4651748"/>
              <a:gd name="connsiteX2" fmla="*/ 4585604 w 4603339"/>
              <a:gd name="connsiteY2" fmla="*/ 1536419 h 4651748"/>
              <a:gd name="connsiteX3" fmla="*/ 2697427 w 4603339"/>
              <a:gd name="connsiteY3" fmla="*/ 4606189 h 4651748"/>
              <a:gd name="connsiteX4" fmla="*/ 1728 w 4603339"/>
              <a:gd name="connsiteY4" fmla="*/ 2747702 h 4651748"/>
              <a:gd name="connsiteX0" fmla="*/ 8245 w 4609856"/>
              <a:gd name="connsiteY0" fmla="*/ 2747702 h 4631964"/>
              <a:gd name="connsiteX1" fmla="*/ 2038925 w 4609856"/>
              <a:gd name="connsiteY1" fmla="*/ 224195 h 4631964"/>
              <a:gd name="connsiteX2" fmla="*/ 4592121 w 4609856"/>
              <a:gd name="connsiteY2" fmla="*/ 1536419 h 4631964"/>
              <a:gd name="connsiteX3" fmla="*/ 2680193 w 4609856"/>
              <a:gd name="connsiteY3" fmla="*/ 4594314 h 4631964"/>
              <a:gd name="connsiteX4" fmla="*/ 8245 w 4609856"/>
              <a:gd name="connsiteY4" fmla="*/ 2747702 h 4631964"/>
              <a:gd name="connsiteX0" fmla="*/ 8245 w 4609856"/>
              <a:gd name="connsiteY0" fmla="*/ 2747702 h 4594872"/>
              <a:gd name="connsiteX1" fmla="*/ 2038925 w 4609856"/>
              <a:gd name="connsiteY1" fmla="*/ 224195 h 4594872"/>
              <a:gd name="connsiteX2" fmla="*/ 4592121 w 4609856"/>
              <a:gd name="connsiteY2" fmla="*/ 1536419 h 4594872"/>
              <a:gd name="connsiteX3" fmla="*/ 2680193 w 4609856"/>
              <a:gd name="connsiteY3" fmla="*/ 4594314 h 4594872"/>
              <a:gd name="connsiteX4" fmla="*/ 8245 w 4609856"/>
              <a:gd name="connsiteY4" fmla="*/ 2747702 h 4594872"/>
              <a:gd name="connsiteX0" fmla="*/ 8245 w 4609856"/>
              <a:gd name="connsiteY0" fmla="*/ 2747702 h 4594872"/>
              <a:gd name="connsiteX1" fmla="*/ 2038925 w 4609856"/>
              <a:gd name="connsiteY1" fmla="*/ 224195 h 4594872"/>
              <a:gd name="connsiteX2" fmla="*/ 4592121 w 4609856"/>
              <a:gd name="connsiteY2" fmla="*/ 1536419 h 4594872"/>
              <a:gd name="connsiteX3" fmla="*/ 2680193 w 4609856"/>
              <a:gd name="connsiteY3" fmla="*/ 4594314 h 4594872"/>
              <a:gd name="connsiteX4" fmla="*/ 8245 w 4609856"/>
              <a:gd name="connsiteY4" fmla="*/ 2747702 h 4594872"/>
              <a:gd name="connsiteX0" fmla="*/ 8245 w 4609856"/>
              <a:gd name="connsiteY0" fmla="*/ 2747702 h 4594678"/>
              <a:gd name="connsiteX1" fmla="*/ 2038925 w 4609856"/>
              <a:gd name="connsiteY1" fmla="*/ 224195 h 4594678"/>
              <a:gd name="connsiteX2" fmla="*/ 4592121 w 4609856"/>
              <a:gd name="connsiteY2" fmla="*/ 1536419 h 4594678"/>
              <a:gd name="connsiteX3" fmla="*/ 2680193 w 4609856"/>
              <a:gd name="connsiteY3" fmla="*/ 4594314 h 4594678"/>
              <a:gd name="connsiteX4" fmla="*/ 8245 w 4609856"/>
              <a:gd name="connsiteY4" fmla="*/ 2747702 h 4594678"/>
              <a:gd name="connsiteX0" fmla="*/ 8245 w 4609856"/>
              <a:gd name="connsiteY0" fmla="*/ 2747702 h 4607171"/>
              <a:gd name="connsiteX1" fmla="*/ 2038925 w 4609856"/>
              <a:gd name="connsiteY1" fmla="*/ 224195 h 4607171"/>
              <a:gd name="connsiteX2" fmla="*/ 4592121 w 4609856"/>
              <a:gd name="connsiteY2" fmla="*/ 1536419 h 4607171"/>
              <a:gd name="connsiteX3" fmla="*/ 2680193 w 4609856"/>
              <a:gd name="connsiteY3" fmla="*/ 4594314 h 4607171"/>
              <a:gd name="connsiteX4" fmla="*/ 8245 w 4609856"/>
              <a:gd name="connsiteY4" fmla="*/ 2747702 h 4607171"/>
              <a:gd name="connsiteX0" fmla="*/ 8245 w 4609856"/>
              <a:gd name="connsiteY0" fmla="*/ 2747702 h 4607171"/>
              <a:gd name="connsiteX1" fmla="*/ 2038925 w 4609856"/>
              <a:gd name="connsiteY1" fmla="*/ 224195 h 4607171"/>
              <a:gd name="connsiteX2" fmla="*/ 4592121 w 4609856"/>
              <a:gd name="connsiteY2" fmla="*/ 1536419 h 4607171"/>
              <a:gd name="connsiteX3" fmla="*/ 2680193 w 4609856"/>
              <a:gd name="connsiteY3" fmla="*/ 4594314 h 4607171"/>
              <a:gd name="connsiteX4" fmla="*/ 8245 w 4609856"/>
              <a:gd name="connsiteY4" fmla="*/ 2747702 h 4607171"/>
              <a:gd name="connsiteX0" fmla="*/ 8245 w 4609856"/>
              <a:gd name="connsiteY0" fmla="*/ 2747702 h 4607171"/>
              <a:gd name="connsiteX1" fmla="*/ 2038925 w 4609856"/>
              <a:gd name="connsiteY1" fmla="*/ 224195 h 4607171"/>
              <a:gd name="connsiteX2" fmla="*/ 4592121 w 4609856"/>
              <a:gd name="connsiteY2" fmla="*/ 1536419 h 4607171"/>
              <a:gd name="connsiteX3" fmla="*/ 2680193 w 4609856"/>
              <a:gd name="connsiteY3" fmla="*/ 4594314 h 4607171"/>
              <a:gd name="connsiteX4" fmla="*/ 8245 w 4609856"/>
              <a:gd name="connsiteY4" fmla="*/ 2747702 h 4607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09856" h="4607171">
                <a:moveTo>
                  <a:pt x="8245" y="2747702"/>
                </a:moveTo>
                <a:cubicBezTo>
                  <a:pt x="-98633" y="2019349"/>
                  <a:pt x="847434" y="806086"/>
                  <a:pt x="2038925" y="224195"/>
                </a:cubicBezTo>
                <a:cubicBezTo>
                  <a:pt x="3230416" y="-357696"/>
                  <a:pt x="4794001" y="232796"/>
                  <a:pt x="4592121" y="1536419"/>
                </a:cubicBezTo>
                <a:cubicBezTo>
                  <a:pt x="4437742" y="2317527"/>
                  <a:pt x="4477325" y="4439932"/>
                  <a:pt x="2680193" y="4594314"/>
                </a:cubicBezTo>
                <a:cubicBezTo>
                  <a:pt x="883061" y="4748696"/>
                  <a:pt x="115123" y="3476055"/>
                  <a:pt x="8245" y="2747702"/>
                </a:cubicBezTo>
                <a:close/>
              </a:path>
            </a:pathLst>
          </a:custGeom>
          <a:solidFill>
            <a:srgbClr val="008C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b="1"/>
          </a:p>
        </p:txBody>
      </p:sp>
      <p:sp>
        <p:nvSpPr>
          <p:cNvPr id="42" name="Picture Placeholder 13">
            <a:extLst>
              <a:ext uri="{FF2B5EF4-FFF2-40B4-BE49-F238E27FC236}">
                <a16:creationId xmlns:a16="http://schemas.microsoft.com/office/drawing/2014/main" id="{E45A0731-EE98-9F4E-B8D8-B94AD75CD631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260989" y="1212042"/>
            <a:ext cx="1655552" cy="1695662"/>
          </a:xfrm>
          <a:custGeom>
            <a:avLst/>
            <a:gdLst>
              <a:gd name="connsiteX0" fmla="*/ 1399569 w 2818681"/>
              <a:gd name="connsiteY0" fmla="*/ 129 h 2886971"/>
              <a:gd name="connsiteX1" fmla="*/ 2791090 w 2818681"/>
              <a:gd name="connsiteY1" fmla="*/ 1128727 h 2886971"/>
              <a:gd name="connsiteX2" fmla="*/ 2071764 w 2818681"/>
              <a:gd name="connsiteY2" fmla="*/ 2604583 h 2886971"/>
              <a:gd name="connsiteX3" fmla="*/ 581026 w 2818681"/>
              <a:gd name="connsiteY3" fmla="*/ 2708761 h 2886971"/>
              <a:gd name="connsiteX4" fmla="*/ 45252 w 2818681"/>
              <a:gd name="connsiteY4" fmla="*/ 1200658 h 2886971"/>
              <a:gd name="connsiteX5" fmla="*/ 1399569 w 2818681"/>
              <a:gd name="connsiteY5" fmla="*/ 129 h 2886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18681" h="2886971">
                <a:moveTo>
                  <a:pt x="1399569" y="129"/>
                </a:moveTo>
                <a:cubicBezTo>
                  <a:pt x="2012234" y="-9793"/>
                  <a:pt x="2654667" y="555746"/>
                  <a:pt x="2791090" y="1128727"/>
                </a:cubicBezTo>
                <a:cubicBezTo>
                  <a:pt x="2925033" y="1701706"/>
                  <a:pt x="2552968" y="2282127"/>
                  <a:pt x="2071764" y="2604583"/>
                </a:cubicBezTo>
                <a:cubicBezTo>
                  <a:pt x="1593042" y="2927039"/>
                  <a:pt x="1005179" y="2989051"/>
                  <a:pt x="581026" y="2708761"/>
                </a:cubicBezTo>
                <a:cubicBezTo>
                  <a:pt x="154392" y="2428474"/>
                  <a:pt x="-111016" y="1805884"/>
                  <a:pt x="45252" y="1200658"/>
                </a:cubicBezTo>
                <a:cubicBezTo>
                  <a:pt x="204000" y="595433"/>
                  <a:pt x="784421" y="10051"/>
                  <a:pt x="1399569" y="129"/>
                </a:cubicBezTo>
                <a:close/>
              </a:path>
            </a:pathLst>
          </a:custGeom>
          <a:pattFill prst="pct5">
            <a:fgClr>
              <a:srgbClr val="FF0000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05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43" name="Ellipse 1"/>
          <p:cNvSpPr/>
          <p:nvPr userDrawn="1"/>
        </p:nvSpPr>
        <p:spPr>
          <a:xfrm rot="952764">
            <a:off x="5028926" y="3949925"/>
            <a:ext cx="1656640" cy="1655675"/>
          </a:xfrm>
          <a:custGeom>
            <a:avLst/>
            <a:gdLst>
              <a:gd name="connsiteX0" fmla="*/ 0 w 3586348"/>
              <a:gd name="connsiteY0" fmla="*/ 1822863 h 3645725"/>
              <a:gd name="connsiteX1" fmla="*/ 1793174 w 3586348"/>
              <a:gd name="connsiteY1" fmla="*/ 0 h 3645725"/>
              <a:gd name="connsiteX2" fmla="*/ 3586348 w 3586348"/>
              <a:gd name="connsiteY2" fmla="*/ 1822863 h 3645725"/>
              <a:gd name="connsiteX3" fmla="*/ 1793174 w 3586348"/>
              <a:gd name="connsiteY3" fmla="*/ 3645726 h 3645725"/>
              <a:gd name="connsiteX4" fmla="*/ 0 w 3586348"/>
              <a:gd name="connsiteY4" fmla="*/ 1822863 h 3645725"/>
              <a:gd name="connsiteX0" fmla="*/ 0 w 4821382"/>
              <a:gd name="connsiteY0" fmla="*/ 2765398 h 3728698"/>
              <a:gd name="connsiteX1" fmla="*/ 3028208 w 4821382"/>
              <a:gd name="connsiteY1" fmla="*/ 16260 h 3728698"/>
              <a:gd name="connsiteX2" fmla="*/ 4821382 w 4821382"/>
              <a:gd name="connsiteY2" fmla="*/ 1839123 h 3728698"/>
              <a:gd name="connsiteX3" fmla="*/ 3028208 w 4821382"/>
              <a:gd name="connsiteY3" fmla="*/ 3661986 h 3728698"/>
              <a:gd name="connsiteX4" fmla="*/ 0 w 4821382"/>
              <a:gd name="connsiteY4" fmla="*/ 2765398 h 3728698"/>
              <a:gd name="connsiteX0" fmla="*/ 2227 w 4823609"/>
              <a:gd name="connsiteY0" fmla="*/ 2765398 h 4613435"/>
              <a:gd name="connsiteX1" fmla="*/ 3030435 w 4823609"/>
              <a:gd name="connsiteY1" fmla="*/ 16260 h 4613435"/>
              <a:gd name="connsiteX2" fmla="*/ 4823609 w 4823609"/>
              <a:gd name="connsiteY2" fmla="*/ 1839123 h 4613435"/>
              <a:gd name="connsiteX3" fmla="*/ 2579172 w 4823609"/>
              <a:gd name="connsiteY3" fmla="*/ 4600136 h 4613435"/>
              <a:gd name="connsiteX4" fmla="*/ 2227 w 4823609"/>
              <a:gd name="connsiteY4" fmla="*/ 2765398 h 4613435"/>
              <a:gd name="connsiteX0" fmla="*/ 2184 w 4586060"/>
              <a:gd name="connsiteY0" fmla="*/ 2782718 h 4638870"/>
              <a:gd name="connsiteX1" fmla="*/ 3030392 w 4586060"/>
              <a:gd name="connsiteY1" fmla="*/ 33580 h 4638870"/>
              <a:gd name="connsiteX2" fmla="*/ 4586060 w 4586060"/>
              <a:gd name="connsiteY2" fmla="*/ 1571435 h 4638870"/>
              <a:gd name="connsiteX3" fmla="*/ 2579129 w 4586060"/>
              <a:gd name="connsiteY3" fmla="*/ 4617456 h 4638870"/>
              <a:gd name="connsiteX4" fmla="*/ 2184 w 4586060"/>
              <a:gd name="connsiteY4" fmla="*/ 2782718 h 4638870"/>
              <a:gd name="connsiteX0" fmla="*/ 2184 w 4586060"/>
              <a:gd name="connsiteY0" fmla="*/ 2782718 h 4638870"/>
              <a:gd name="connsiteX1" fmla="*/ 3030392 w 4586060"/>
              <a:gd name="connsiteY1" fmla="*/ 33580 h 4638870"/>
              <a:gd name="connsiteX2" fmla="*/ 4586060 w 4586060"/>
              <a:gd name="connsiteY2" fmla="*/ 1571435 h 4638870"/>
              <a:gd name="connsiteX3" fmla="*/ 2579129 w 4586060"/>
              <a:gd name="connsiteY3" fmla="*/ 4617456 h 4638870"/>
              <a:gd name="connsiteX4" fmla="*/ 2184 w 4586060"/>
              <a:gd name="connsiteY4" fmla="*/ 2782718 h 4638870"/>
              <a:gd name="connsiteX0" fmla="*/ 3265 w 4587141"/>
              <a:gd name="connsiteY0" fmla="*/ 2782718 h 4628966"/>
              <a:gd name="connsiteX1" fmla="*/ 3031473 w 4587141"/>
              <a:gd name="connsiteY1" fmla="*/ 33580 h 4628966"/>
              <a:gd name="connsiteX2" fmla="*/ 4587141 w 4587141"/>
              <a:gd name="connsiteY2" fmla="*/ 1571435 h 4628966"/>
              <a:gd name="connsiteX3" fmla="*/ 2580210 w 4587141"/>
              <a:gd name="connsiteY3" fmla="*/ 4617456 h 4628966"/>
              <a:gd name="connsiteX4" fmla="*/ 3265 w 4587141"/>
              <a:gd name="connsiteY4" fmla="*/ 2782718 h 4628966"/>
              <a:gd name="connsiteX0" fmla="*/ 2224 w 4586100"/>
              <a:gd name="connsiteY0" fmla="*/ 2782718 h 4634629"/>
              <a:gd name="connsiteX1" fmla="*/ 3030432 w 4586100"/>
              <a:gd name="connsiteY1" fmla="*/ 33580 h 4634629"/>
              <a:gd name="connsiteX2" fmla="*/ 4586100 w 4586100"/>
              <a:gd name="connsiteY2" fmla="*/ 1571435 h 4634629"/>
              <a:gd name="connsiteX3" fmla="*/ 2579169 w 4586100"/>
              <a:gd name="connsiteY3" fmla="*/ 4617456 h 4634629"/>
              <a:gd name="connsiteX4" fmla="*/ 2224 w 4586100"/>
              <a:gd name="connsiteY4" fmla="*/ 2782718 h 4634629"/>
              <a:gd name="connsiteX0" fmla="*/ 7 w 4583883"/>
              <a:gd name="connsiteY0" fmla="*/ 3211418 h 5064248"/>
              <a:gd name="connsiteX1" fmla="*/ 2553202 w 4583883"/>
              <a:gd name="connsiteY1" fmla="*/ 22893 h 5064248"/>
              <a:gd name="connsiteX2" fmla="*/ 4583883 w 4583883"/>
              <a:gd name="connsiteY2" fmla="*/ 2000135 h 5064248"/>
              <a:gd name="connsiteX3" fmla="*/ 2576952 w 4583883"/>
              <a:gd name="connsiteY3" fmla="*/ 5046156 h 5064248"/>
              <a:gd name="connsiteX4" fmla="*/ 7 w 4583883"/>
              <a:gd name="connsiteY4" fmla="*/ 3211418 h 5064248"/>
              <a:gd name="connsiteX0" fmla="*/ 3939 w 4587815"/>
              <a:gd name="connsiteY0" fmla="*/ 2533736 h 4385141"/>
              <a:gd name="connsiteX1" fmla="*/ 2058370 w 4587815"/>
              <a:gd name="connsiteY1" fmla="*/ 45855 h 4385141"/>
              <a:gd name="connsiteX2" fmla="*/ 4587815 w 4587815"/>
              <a:gd name="connsiteY2" fmla="*/ 1322453 h 4385141"/>
              <a:gd name="connsiteX3" fmla="*/ 2580884 w 4587815"/>
              <a:gd name="connsiteY3" fmla="*/ 4368474 h 4385141"/>
              <a:gd name="connsiteX4" fmla="*/ 3939 w 4587815"/>
              <a:gd name="connsiteY4" fmla="*/ 2533736 h 4385141"/>
              <a:gd name="connsiteX0" fmla="*/ 9664 w 4593540"/>
              <a:gd name="connsiteY0" fmla="*/ 2731123 h 4582528"/>
              <a:gd name="connsiteX1" fmla="*/ 2064095 w 4593540"/>
              <a:gd name="connsiteY1" fmla="*/ 243242 h 4582528"/>
              <a:gd name="connsiteX2" fmla="*/ 4593540 w 4593540"/>
              <a:gd name="connsiteY2" fmla="*/ 1519840 h 4582528"/>
              <a:gd name="connsiteX3" fmla="*/ 2586609 w 4593540"/>
              <a:gd name="connsiteY3" fmla="*/ 4565861 h 4582528"/>
              <a:gd name="connsiteX4" fmla="*/ 9664 w 4593540"/>
              <a:gd name="connsiteY4" fmla="*/ 2731123 h 4582528"/>
              <a:gd name="connsiteX0" fmla="*/ 5545 w 4589421"/>
              <a:gd name="connsiteY0" fmla="*/ 2677490 h 4528895"/>
              <a:gd name="connsiteX1" fmla="*/ 2059976 w 4589421"/>
              <a:gd name="connsiteY1" fmla="*/ 189609 h 4528895"/>
              <a:gd name="connsiteX2" fmla="*/ 4589421 w 4589421"/>
              <a:gd name="connsiteY2" fmla="*/ 1466207 h 4528895"/>
              <a:gd name="connsiteX3" fmla="*/ 2582490 w 4589421"/>
              <a:gd name="connsiteY3" fmla="*/ 4512228 h 4528895"/>
              <a:gd name="connsiteX4" fmla="*/ 5545 w 4589421"/>
              <a:gd name="connsiteY4" fmla="*/ 2677490 h 4528895"/>
              <a:gd name="connsiteX0" fmla="*/ 5545 w 4589421"/>
              <a:gd name="connsiteY0" fmla="*/ 2689269 h 4540674"/>
              <a:gd name="connsiteX1" fmla="*/ 2059976 w 4589421"/>
              <a:gd name="connsiteY1" fmla="*/ 201388 h 4540674"/>
              <a:gd name="connsiteX2" fmla="*/ 4589421 w 4589421"/>
              <a:gd name="connsiteY2" fmla="*/ 1477986 h 4540674"/>
              <a:gd name="connsiteX3" fmla="*/ 2582490 w 4589421"/>
              <a:gd name="connsiteY3" fmla="*/ 4524007 h 4540674"/>
              <a:gd name="connsiteX4" fmla="*/ 5545 w 4589421"/>
              <a:gd name="connsiteY4" fmla="*/ 2689269 h 4540674"/>
              <a:gd name="connsiteX0" fmla="*/ 5545 w 4607400"/>
              <a:gd name="connsiteY0" fmla="*/ 2718250 h 4569655"/>
              <a:gd name="connsiteX1" fmla="*/ 2059976 w 4607400"/>
              <a:gd name="connsiteY1" fmla="*/ 230369 h 4569655"/>
              <a:gd name="connsiteX2" fmla="*/ 4589421 w 4607400"/>
              <a:gd name="connsiteY2" fmla="*/ 1506967 h 4569655"/>
              <a:gd name="connsiteX3" fmla="*/ 2582490 w 4607400"/>
              <a:gd name="connsiteY3" fmla="*/ 4552988 h 4569655"/>
              <a:gd name="connsiteX4" fmla="*/ 5545 w 4607400"/>
              <a:gd name="connsiteY4" fmla="*/ 2718250 h 4569655"/>
              <a:gd name="connsiteX0" fmla="*/ 5545 w 4607400"/>
              <a:gd name="connsiteY0" fmla="*/ 2718250 h 4573792"/>
              <a:gd name="connsiteX1" fmla="*/ 2059976 w 4607400"/>
              <a:gd name="connsiteY1" fmla="*/ 230369 h 4573792"/>
              <a:gd name="connsiteX2" fmla="*/ 4589421 w 4607400"/>
              <a:gd name="connsiteY2" fmla="*/ 1506967 h 4573792"/>
              <a:gd name="connsiteX3" fmla="*/ 2582490 w 4607400"/>
              <a:gd name="connsiteY3" fmla="*/ 4552988 h 4573792"/>
              <a:gd name="connsiteX4" fmla="*/ 5545 w 4607400"/>
              <a:gd name="connsiteY4" fmla="*/ 2718250 h 4573792"/>
              <a:gd name="connsiteX0" fmla="*/ 5545 w 4607400"/>
              <a:gd name="connsiteY0" fmla="*/ 2718250 h 4583041"/>
              <a:gd name="connsiteX1" fmla="*/ 2059976 w 4607400"/>
              <a:gd name="connsiteY1" fmla="*/ 230369 h 4583041"/>
              <a:gd name="connsiteX2" fmla="*/ 4589421 w 4607400"/>
              <a:gd name="connsiteY2" fmla="*/ 1506967 h 4583041"/>
              <a:gd name="connsiteX3" fmla="*/ 2582490 w 4607400"/>
              <a:gd name="connsiteY3" fmla="*/ 4552988 h 4583041"/>
              <a:gd name="connsiteX4" fmla="*/ 5545 w 4607400"/>
              <a:gd name="connsiteY4" fmla="*/ 2718250 h 4583041"/>
              <a:gd name="connsiteX0" fmla="*/ 3557 w 4605412"/>
              <a:gd name="connsiteY0" fmla="*/ 2718250 h 4587278"/>
              <a:gd name="connsiteX1" fmla="*/ 2057988 w 4605412"/>
              <a:gd name="connsiteY1" fmla="*/ 230369 h 4587278"/>
              <a:gd name="connsiteX2" fmla="*/ 4587433 w 4605412"/>
              <a:gd name="connsiteY2" fmla="*/ 1506967 h 4587278"/>
              <a:gd name="connsiteX3" fmla="*/ 2580502 w 4605412"/>
              <a:gd name="connsiteY3" fmla="*/ 4552988 h 4587278"/>
              <a:gd name="connsiteX4" fmla="*/ 3557 w 4605412"/>
              <a:gd name="connsiteY4" fmla="*/ 2718250 h 4587278"/>
              <a:gd name="connsiteX0" fmla="*/ 855 w 4602710"/>
              <a:gd name="connsiteY0" fmla="*/ 2718250 h 4587278"/>
              <a:gd name="connsiteX1" fmla="*/ 2055286 w 4602710"/>
              <a:gd name="connsiteY1" fmla="*/ 230369 h 4587278"/>
              <a:gd name="connsiteX2" fmla="*/ 4584731 w 4602710"/>
              <a:gd name="connsiteY2" fmla="*/ 1506967 h 4587278"/>
              <a:gd name="connsiteX3" fmla="*/ 2577800 w 4602710"/>
              <a:gd name="connsiteY3" fmla="*/ 4552988 h 4587278"/>
              <a:gd name="connsiteX4" fmla="*/ 855 w 4602710"/>
              <a:gd name="connsiteY4" fmla="*/ 2718250 h 4587278"/>
              <a:gd name="connsiteX0" fmla="*/ 6156 w 4607767"/>
              <a:gd name="connsiteY0" fmla="*/ 2747702 h 4612603"/>
              <a:gd name="connsiteX1" fmla="*/ 2036836 w 4607767"/>
              <a:gd name="connsiteY1" fmla="*/ 224195 h 4612603"/>
              <a:gd name="connsiteX2" fmla="*/ 4590032 w 4607767"/>
              <a:gd name="connsiteY2" fmla="*/ 1536419 h 4612603"/>
              <a:gd name="connsiteX3" fmla="*/ 2583101 w 4607767"/>
              <a:gd name="connsiteY3" fmla="*/ 4582440 h 4612603"/>
              <a:gd name="connsiteX4" fmla="*/ 6156 w 4607767"/>
              <a:gd name="connsiteY4" fmla="*/ 2747702 h 4612603"/>
              <a:gd name="connsiteX0" fmla="*/ 3267 w 4604878"/>
              <a:gd name="connsiteY0" fmla="*/ 2747702 h 4616038"/>
              <a:gd name="connsiteX1" fmla="*/ 2033947 w 4604878"/>
              <a:gd name="connsiteY1" fmla="*/ 224195 h 4616038"/>
              <a:gd name="connsiteX2" fmla="*/ 4587143 w 4604878"/>
              <a:gd name="connsiteY2" fmla="*/ 1536419 h 4616038"/>
              <a:gd name="connsiteX3" fmla="*/ 2580212 w 4604878"/>
              <a:gd name="connsiteY3" fmla="*/ 4582440 h 4616038"/>
              <a:gd name="connsiteX4" fmla="*/ 3267 w 4604878"/>
              <a:gd name="connsiteY4" fmla="*/ 2747702 h 4616038"/>
              <a:gd name="connsiteX0" fmla="*/ 3100 w 4604711"/>
              <a:gd name="connsiteY0" fmla="*/ 2747702 h 4608296"/>
              <a:gd name="connsiteX1" fmla="*/ 2033780 w 4604711"/>
              <a:gd name="connsiteY1" fmla="*/ 224195 h 4608296"/>
              <a:gd name="connsiteX2" fmla="*/ 4586976 w 4604711"/>
              <a:gd name="connsiteY2" fmla="*/ 1536419 h 4608296"/>
              <a:gd name="connsiteX3" fmla="*/ 2580045 w 4604711"/>
              <a:gd name="connsiteY3" fmla="*/ 4582440 h 4608296"/>
              <a:gd name="connsiteX4" fmla="*/ 3100 w 4604711"/>
              <a:gd name="connsiteY4" fmla="*/ 2747702 h 4608296"/>
              <a:gd name="connsiteX0" fmla="*/ 1680 w 4603291"/>
              <a:gd name="connsiteY0" fmla="*/ 2747702 h 4640705"/>
              <a:gd name="connsiteX1" fmla="*/ 2032360 w 4603291"/>
              <a:gd name="connsiteY1" fmla="*/ 224195 h 4640705"/>
              <a:gd name="connsiteX2" fmla="*/ 4585556 w 4603291"/>
              <a:gd name="connsiteY2" fmla="*/ 1536419 h 4640705"/>
              <a:gd name="connsiteX3" fmla="*/ 2305493 w 4603291"/>
              <a:gd name="connsiteY3" fmla="*/ 4618066 h 4640705"/>
              <a:gd name="connsiteX4" fmla="*/ 1680 w 4603291"/>
              <a:gd name="connsiteY4" fmla="*/ 2747702 h 4640705"/>
              <a:gd name="connsiteX0" fmla="*/ 3139 w 4604750"/>
              <a:gd name="connsiteY0" fmla="*/ 2747702 h 4652434"/>
              <a:gd name="connsiteX1" fmla="*/ 2033819 w 4604750"/>
              <a:gd name="connsiteY1" fmla="*/ 224195 h 4652434"/>
              <a:gd name="connsiteX2" fmla="*/ 4587015 w 4604750"/>
              <a:gd name="connsiteY2" fmla="*/ 1536419 h 4652434"/>
              <a:gd name="connsiteX3" fmla="*/ 2413830 w 4604750"/>
              <a:gd name="connsiteY3" fmla="*/ 4629941 h 4652434"/>
              <a:gd name="connsiteX4" fmla="*/ 3139 w 4604750"/>
              <a:gd name="connsiteY4" fmla="*/ 2747702 h 4652434"/>
              <a:gd name="connsiteX0" fmla="*/ 3139 w 4604750"/>
              <a:gd name="connsiteY0" fmla="*/ 2747702 h 4646226"/>
              <a:gd name="connsiteX1" fmla="*/ 2033819 w 4604750"/>
              <a:gd name="connsiteY1" fmla="*/ 224195 h 4646226"/>
              <a:gd name="connsiteX2" fmla="*/ 4587015 w 4604750"/>
              <a:gd name="connsiteY2" fmla="*/ 1536419 h 4646226"/>
              <a:gd name="connsiteX3" fmla="*/ 2413830 w 4604750"/>
              <a:gd name="connsiteY3" fmla="*/ 4629941 h 4646226"/>
              <a:gd name="connsiteX4" fmla="*/ 3139 w 4604750"/>
              <a:gd name="connsiteY4" fmla="*/ 2747702 h 4646226"/>
              <a:gd name="connsiteX0" fmla="*/ 3139 w 4604750"/>
              <a:gd name="connsiteY0" fmla="*/ 2747702 h 4661812"/>
              <a:gd name="connsiteX1" fmla="*/ 2033819 w 4604750"/>
              <a:gd name="connsiteY1" fmla="*/ 224195 h 4661812"/>
              <a:gd name="connsiteX2" fmla="*/ 4587015 w 4604750"/>
              <a:gd name="connsiteY2" fmla="*/ 1536419 h 4661812"/>
              <a:gd name="connsiteX3" fmla="*/ 2413830 w 4604750"/>
              <a:gd name="connsiteY3" fmla="*/ 4629941 h 4661812"/>
              <a:gd name="connsiteX4" fmla="*/ 3139 w 4604750"/>
              <a:gd name="connsiteY4" fmla="*/ 2747702 h 4661812"/>
              <a:gd name="connsiteX0" fmla="*/ 3139 w 4604750"/>
              <a:gd name="connsiteY0" fmla="*/ 2747702 h 4646226"/>
              <a:gd name="connsiteX1" fmla="*/ 2033819 w 4604750"/>
              <a:gd name="connsiteY1" fmla="*/ 224195 h 4646226"/>
              <a:gd name="connsiteX2" fmla="*/ 4587015 w 4604750"/>
              <a:gd name="connsiteY2" fmla="*/ 1536419 h 4646226"/>
              <a:gd name="connsiteX3" fmla="*/ 2413830 w 4604750"/>
              <a:gd name="connsiteY3" fmla="*/ 4629941 h 4646226"/>
              <a:gd name="connsiteX4" fmla="*/ 3139 w 4604750"/>
              <a:gd name="connsiteY4" fmla="*/ 2747702 h 4646226"/>
              <a:gd name="connsiteX0" fmla="*/ 549 w 4602160"/>
              <a:gd name="connsiteY0" fmla="*/ 2747702 h 4646486"/>
              <a:gd name="connsiteX1" fmla="*/ 2031229 w 4602160"/>
              <a:gd name="connsiteY1" fmla="*/ 224195 h 4646486"/>
              <a:gd name="connsiteX2" fmla="*/ 4584425 w 4602160"/>
              <a:gd name="connsiteY2" fmla="*/ 1536419 h 4646486"/>
              <a:gd name="connsiteX3" fmla="*/ 2411240 w 4602160"/>
              <a:gd name="connsiteY3" fmla="*/ 4629941 h 4646486"/>
              <a:gd name="connsiteX4" fmla="*/ 549 w 4602160"/>
              <a:gd name="connsiteY4" fmla="*/ 2747702 h 4646486"/>
              <a:gd name="connsiteX0" fmla="*/ 4326 w 4605937"/>
              <a:gd name="connsiteY0" fmla="*/ 2747702 h 4622697"/>
              <a:gd name="connsiteX1" fmla="*/ 2035006 w 4605937"/>
              <a:gd name="connsiteY1" fmla="*/ 224195 h 4622697"/>
              <a:gd name="connsiteX2" fmla="*/ 4588202 w 4605937"/>
              <a:gd name="connsiteY2" fmla="*/ 1536419 h 4622697"/>
              <a:gd name="connsiteX3" fmla="*/ 2486269 w 4605937"/>
              <a:gd name="connsiteY3" fmla="*/ 4606190 h 4622697"/>
              <a:gd name="connsiteX4" fmla="*/ 4326 w 4605937"/>
              <a:gd name="connsiteY4" fmla="*/ 2747702 h 4622697"/>
              <a:gd name="connsiteX0" fmla="*/ 4326 w 4605937"/>
              <a:gd name="connsiteY0" fmla="*/ 2747702 h 4622697"/>
              <a:gd name="connsiteX1" fmla="*/ 2035006 w 4605937"/>
              <a:gd name="connsiteY1" fmla="*/ 224195 h 4622697"/>
              <a:gd name="connsiteX2" fmla="*/ 4588202 w 4605937"/>
              <a:gd name="connsiteY2" fmla="*/ 1536419 h 4622697"/>
              <a:gd name="connsiteX3" fmla="*/ 2486269 w 4605937"/>
              <a:gd name="connsiteY3" fmla="*/ 4606190 h 4622697"/>
              <a:gd name="connsiteX4" fmla="*/ 4326 w 4605937"/>
              <a:gd name="connsiteY4" fmla="*/ 2747702 h 4622697"/>
              <a:gd name="connsiteX0" fmla="*/ 2123 w 4603734"/>
              <a:gd name="connsiteY0" fmla="*/ 2747702 h 4624593"/>
              <a:gd name="connsiteX1" fmla="*/ 2032803 w 4603734"/>
              <a:gd name="connsiteY1" fmla="*/ 224195 h 4624593"/>
              <a:gd name="connsiteX2" fmla="*/ 4585999 w 4603734"/>
              <a:gd name="connsiteY2" fmla="*/ 1536419 h 4624593"/>
              <a:gd name="connsiteX3" fmla="*/ 2484066 w 4603734"/>
              <a:gd name="connsiteY3" fmla="*/ 4606190 h 4624593"/>
              <a:gd name="connsiteX4" fmla="*/ 2123 w 4603734"/>
              <a:gd name="connsiteY4" fmla="*/ 2747702 h 4624593"/>
              <a:gd name="connsiteX0" fmla="*/ 1544 w 4603155"/>
              <a:gd name="connsiteY0" fmla="*/ 2747702 h 4610934"/>
              <a:gd name="connsiteX1" fmla="*/ 2032224 w 4603155"/>
              <a:gd name="connsiteY1" fmla="*/ 224195 h 4610934"/>
              <a:gd name="connsiteX2" fmla="*/ 4585420 w 4603155"/>
              <a:gd name="connsiteY2" fmla="*/ 1536419 h 4610934"/>
              <a:gd name="connsiteX3" fmla="*/ 2293482 w 4603155"/>
              <a:gd name="connsiteY3" fmla="*/ 4594314 h 4610934"/>
              <a:gd name="connsiteX4" fmla="*/ 1544 w 4603155"/>
              <a:gd name="connsiteY4" fmla="*/ 2747702 h 4610934"/>
              <a:gd name="connsiteX0" fmla="*/ 8805 w 4610416"/>
              <a:gd name="connsiteY0" fmla="*/ 2747702 h 4622696"/>
              <a:gd name="connsiteX1" fmla="*/ 2039485 w 4610416"/>
              <a:gd name="connsiteY1" fmla="*/ 224195 h 4622696"/>
              <a:gd name="connsiteX2" fmla="*/ 4592681 w 4610416"/>
              <a:gd name="connsiteY2" fmla="*/ 1536419 h 4622696"/>
              <a:gd name="connsiteX3" fmla="*/ 2704504 w 4610416"/>
              <a:gd name="connsiteY3" fmla="*/ 4606189 h 4622696"/>
              <a:gd name="connsiteX4" fmla="*/ 8805 w 4610416"/>
              <a:gd name="connsiteY4" fmla="*/ 2747702 h 4622696"/>
              <a:gd name="connsiteX0" fmla="*/ 8805 w 4610416"/>
              <a:gd name="connsiteY0" fmla="*/ 2747702 h 4631233"/>
              <a:gd name="connsiteX1" fmla="*/ 2039485 w 4610416"/>
              <a:gd name="connsiteY1" fmla="*/ 224195 h 4631233"/>
              <a:gd name="connsiteX2" fmla="*/ 4592681 w 4610416"/>
              <a:gd name="connsiteY2" fmla="*/ 1536419 h 4631233"/>
              <a:gd name="connsiteX3" fmla="*/ 2704504 w 4610416"/>
              <a:gd name="connsiteY3" fmla="*/ 4606189 h 4631233"/>
              <a:gd name="connsiteX4" fmla="*/ 8805 w 4610416"/>
              <a:gd name="connsiteY4" fmla="*/ 2747702 h 4631233"/>
              <a:gd name="connsiteX0" fmla="*/ 8805 w 4610416"/>
              <a:gd name="connsiteY0" fmla="*/ 2747702 h 4633567"/>
              <a:gd name="connsiteX1" fmla="*/ 2039485 w 4610416"/>
              <a:gd name="connsiteY1" fmla="*/ 224195 h 4633567"/>
              <a:gd name="connsiteX2" fmla="*/ 4592681 w 4610416"/>
              <a:gd name="connsiteY2" fmla="*/ 1536419 h 4633567"/>
              <a:gd name="connsiteX3" fmla="*/ 2704504 w 4610416"/>
              <a:gd name="connsiteY3" fmla="*/ 4606189 h 4633567"/>
              <a:gd name="connsiteX4" fmla="*/ 8805 w 4610416"/>
              <a:gd name="connsiteY4" fmla="*/ 2747702 h 4633567"/>
              <a:gd name="connsiteX0" fmla="*/ 8805 w 4610416"/>
              <a:gd name="connsiteY0" fmla="*/ 2747702 h 4643612"/>
              <a:gd name="connsiteX1" fmla="*/ 2039485 w 4610416"/>
              <a:gd name="connsiteY1" fmla="*/ 224195 h 4643612"/>
              <a:gd name="connsiteX2" fmla="*/ 4592681 w 4610416"/>
              <a:gd name="connsiteY2" fmla="*/ 1536419 h 4643612"/>
              <a:gd name="connsiteX3" fmla="*/ 2704504 w 4610416"/>
              <a:gd name="connsiteY3" fmla="*/ 4606189 h 4643612"/>
              <a:gd name="connsiteX4" fmla="*/ 8805 w 4610416"/>
              <a:gd name="connsiteY4" fmla="*/ 2747702 h 4643612"/>
              <a:gd name="connsiteX0" fmla="*/ 1728 w 4603339"/>
              <a:gd name="connsiteY0" fmla="*/ 2747702 h 4651748"/>
              <a:gd name="connsiteX1" fmla="*/ 2032408 w 4603339"/>
              <a:gd name="connsiteY1" fmla="*/ 224195 h 4651748"/>
              <a:gd name="connsiteX2" fmla="*/ 4585604 w 4603339"/>
              <a:gd name="connsiteY2" fmla="*/ 1536419 h 4651748"/>
              <a:gd name="connsiteX3" fmla="*/ 2697427 w 4603339"/>
              <a:gd name="connsiteY3" fmla="*/ 4606189 h 4651748"/>
              <a:gd name="connsiteX4" fmla="*/ 1728 w 4603339"/>
              <a:gd name="connsiteY4" fmla="*/ 2747702 h 4651748"/>
              <a:gd name="connsiteX0" fmla="*/ 8245 w 4609856"/>
              <a:gd name="connsiteY0" fmla="*/ 2747702 h 4631964"/>
              <a:gd name="connsiteX1" fmla="*/ 2038925 w 4609856"/>
              <a:gd name="connsiteY1" fmla="*/ 224195 h 4631964"/>
              <a:gd name="connsiteX2" fmla="*/ 4592121 w 4609856"/>
              <a:gd name="connsiteY2" fmla="*/ 1536419 h 4631964"/>
              <a:gd name="connsiteX3" fmla="*/ 2680193 w 4609856"/>
              <a:gd name="connsiteY3" fmla="*/ 4594314 h 4631964"/>
              <a:gd name="connsiteX4" fmla="*/ 8245 w 4609856"/>
              <a:gd name="connsiteY4" fmla="*/ 2747702 h 4631964"/>
              <a:gd name="connsiteX0" fmla="*/ 8245 w 4609856"/>
              <a:gd name="connsiteY0" fmla="*/ 2747702 h 4594872"/>
              <a:gd name="connsiteX1" fmla="*/ 2038925 w 4609856"/>
              <a:gd name="connsiteY1" fmla="*/ 224195 h 4594872"/>
              <a:gd name="connsiteX2" fmla="*/ 4592121 w 4609856"/>
              <a:gd name="connsiteY2" fmla="*/ 1536419 h 4594872"/>
              <a:gd name="connsiteX3" fmla="*/ 2680193 w 4609856"/>
              <a:gd name="connsiteY3" fmla="*/ 4594314 h 4594872"/>
              <a:gd name="connsiteX4" fmla="*/ 8245 w 4609856"/>
              <a:gd name="connsiteY4" fmla="*/ 2747702 h 4594872"/>
              <a:gd name="connsiteX0" fmla="*/ 8245 w 4609856"/>
              <a:gd name="connsiteY0" fmla="*/ 2747702 h 4594872"/>
              <a:gd name="connsiteX1" fmla="*/ 2038925 w 4609856"/>
              <a:gd name="connsiteY1" fmla="*/ 224195 h 4594872"/>
              <a:gd name="connsiteX2" fmla="*/ 4592121 w 4609856"/>
              <a:gd name="connsiteY2" fmla="*/ 1536419 h 4594872"/>
              <a:gd name="connsiteX3" fmla="*/ 2680193 w 4609856"/>
              <a:gd name="connsiteY3" fmla="*/ 4594314 h 4594872"/>
              <a:gd name="connsiteX4" fmla="*/ 8245 w 4609856"/>
              <a:gd name="connsiteY4" fmla="*/ 2747702 h 4594872"/>
              <a:gd name="connsiteX0" fmla="*/ 8245 w 4609856"/>
              <a:gd name="connsiteY0" fmla="*/ 2747702 h 4594678"/>
              <a:gd name="connsiteX1" fmla="*/ 2038925 w 4609856"/>
              <a:gd name="connsiteY1" fmla="*/ 224195 h 4594678"/>
              <a:gd name="connsiteX2" fmla="*/ 4592121 w 4609856"/>
              <a:gd name="connsiteY2" fmla="*/ 1536419 h 4594678"/>
              <a:gd name="connsiteX3" fmla="*/ 2680193 w 4609856"/>
              <a:gd name="connsiteY3" fmla="*/ 4594314 h 4594678"/>
              <a:gd name="connsiteX4" fmla="*/ 8245 w 4609856"/>
              <a:gd name="connsiteY4" fmla="*/ 2747702 h 4594678"/>
              <a:gd name="connsiteX0" fmla="*/ 8245 w 4609856"/>
              <a:gd name="connsiteY0" fmla="*/ 2747702 h 4607171"/>
              <a:gd name="connsiteX1" fmla="*/ 2038925 w 4609856"/>
              <a:gd name="connsiteY1" fmla="*/ 224195 h 4607171"/>
              <a:gd name="connsiteX2" fmla="*/ 4592121 w 4609856"/>
              <a:gd name="connsiteY2" fmla="*/ 1536419 h 4607171"/>
              <a:gd name="connsiteX3" fmla="*/ 2680193 w 4609856"/>
              <a:gd name="connsiteY3" fmla="*/ 4594314 h 4607171"/>
              <a:gd name="connsiteX4" fmla="*/ 8245 w 4609856"/>
              <a:gd name="connsiteY4" fmla="*/ 2747702 h 4607171"/>
              <a:gd name="connsiteX0" fmla="*/ 8245 w 4609856"/>
              <a:gd name="connsiteY0" fmla="*/ 2747702 h 4607171"/>
              <a:gd name="connsiteX1" fmla="*/ 2038925 w 4609856"/>
              <a:gd name="connsiteY1" fmla="*/ 224195 h 4607171"/>
              <a:gd name="connsiteX2" fmla="*/ 4592121 w 4609856"/>
              <a:gd name="connsiteY2" fmla="*/ 1536419 h 4607171"/>
              <a:gd name="connsiteX3" fmla="*/ 2680193 w 4609856"/>
              <a:gd name="connsiteY3" fmla="*/ 4594314 h 4607171"/>
              <a:gd name="connsiteX4" fmla="*/ 8245 w 4609856"/>
              <a:gd name="connsiteY4" fmla="*/ 2747702 h 4607171"/>
              <a:gd name="connsiteX0" fmla="*/ 8245 w 4609856"/>
              <a:gd name="connsiteY0" fmla="*/ 2747702 h 4607171"/>
              <a:gd name="connsiteX1" fmla="*/ 2038925 w 4609856"/>
              <a:gd name="connsiteY1" fmla="*/ 224195 h 4607171"/>
              <a:gd name="connsiteX2" fmla="*/ 4592121 w 4609856"/>
              <a:gd name="connsiteY2" fmla="*/ 1536419 h 4607171"/>
              <a:gd name="connsiteX3" fmla="*/ 2680193 w 4609856"/>
              <a:gd name="connsiteY3" fmla="*/ 4594314 h 4607171"/>
              <a:gd name="connsiteX4" fmla="*/ 8245 w 4609856"/>
              <a:gd name="connsiteY4" fmla="*/ 2747702 h 4607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09856" h="4607171">
                <a:moveTo>
                  <a:pt x="8245" y="2747702"/>
                </a:moveTo>
                <a:cubicBezTo>
                  <a:pt x="-98633" y="2019349"/>
                  <a:pt x="847434" y="806086"/>
                  <a:pt x="2038925" y="224195"/>
                </a:cubicBezTo>
                <a:cubicBezTo>
                  <a:pt x="3230416" y="-357696"/>
                  <a:pt x="4794001" y="232796"/>
                  <a:pt x="4592121" y="1536419"/>
                </a:cubicBezTo>
                <a:cubicBezTo>
                  <a:pt x="4437742" y="2317527"/>
                  <a:pt x="4477325" y="4439932"/>
                  <a:pt x="2680193" y="4594314"/>
                </a:cubicBezTo>
                <a:cubicBezTo>
                  <a:pt x="883061" y="4748696"/>
                  <a:pt x="115123" y="3476055"/>
                  <a:pt x="8245" y="2747702"/>
                </a:cubicBezTo>
                <a:close/>
              </a:path>
            </a:pathLst>
          </a:custGeom>
          <a:solidFill>
            <a:srgbClr val="008C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b="1"/>
          </a:p>
        </p:txBody>
      </p:sp>
      <p:sp>
        <p:nvSpPr>
          <p:cNvPr id="44" name="Picture Placeholder 13">
            <a:extLst>
              <a:ext uri="{FF2B5EF4-FFF2-40B4-BE49-F238E27FC236}">
                <a16:creationId xmlns:a16="http://schemas.microsoft.com/office/drawing/2014/main" id="{E45A0731-EE98-9F4E-B8D8-B94AD75CD631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542550" y="3976950"/>
            <a:ext cx="1655552" cy="1695662"/>
          </a:xfrm>
          <a:custGeom>
            <a:avLst/>
            <a:gdLst>
              <a:gd name="connsiteX0" fmla="*/ 1399569 w 2818681"/>
              <a:gd name="connsiteY0" fmla="*/ 129 h 2886971"/>
              <a:gd name="connsiteX1" fmla="*/ 2791090 w 2818681"/>
              <a:gd name="connsiteY1" fmla="*/ 1128727 h 2886971"/>
              <a:gd name="connsiteX2" fmla="*/ 2071764 w 2818681"/>
              <a:gd name="connsiteY2" fmla="*/ 2604583 h 2886971"/>
              <a:gd name="connsiteX3" fmla="*/ 581026 w 2818681"/>
              <a:gd name="connsiteY3" fmla="*/ 2708761 h 2886971"/>
              <a:gd name="connsiteX4" fmla="*/ 45252 w 2818681"/>
              <a:gd name="connsiteY4" fmla="*/ 1200658 h 2886971"/>
              <a:gd name="connsiteX5" fmla="*/ 1399569 w 2818681"/>
              <a:gd name="connsiteY5" fmla="*/ 129 h 2886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18681" h="2886971">
                <a:moveTo>
                  <a:pt x="1399569" y="129"/>
                </a:moveTo>
                <a:cubicBezTo>
                  <a:pt x="2012234" y="-9793"/>
                  <a:pt x="2654667" y="555746"/>
                  <a:pt x="2791090" y="1128727"/>
                </a:cubicBezTo>
                <a:cubicBezTo>
                  <a:pt x="2925033" y="1701706"/>
                  <a:pt x="2552968" y="2282127"/>
                  <a:pt x="2071764" y="2604583"/>
                </a:cubicBezTo>
                <a:cubicBezTo>
                  <a:pt x="1593042" y="2927039"/>
                  <a:pt x="1005179" y="2989051"/>
                  <a:pt x="581026" y="2708761"/>
                </a:cubicBezTo>
                <a:cubicBezTo>
                  <a:pt x="154392" y="2428474"/>
                  <a:pt x="-111016" y="1805884"/>
                  <a:pt x="45252" y="1200658"/>
                </a:cubicBezTo>
                <a:cubicBezTo>
                  <a:pt x="204000" y="595433"/>
                  <a:pt x="784421" y="10051"/>
                  <a:pt x="1399569" y="129"/>
                </a:cubicBezTo>
                <a:close/>
              </a:path>
            </a:pathLst>
          </a:custGeom>
          <a:pattFill prst="pct5">
            <a:fgClr>
              <a:srgbClr val="FF0000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05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45" name="Ellipse 1"/>
          <p:cNvSpPr/>
          <p:nvPr userDrawn="1"/>
        </p:nvSpPr>
        <p:spPr>
          <a:xfrm rot="952764">
            <a:off x="1628096" y="3949925"/>
            <a:ext cx="1656640" cy="1655675"/>
          </a:xfrm>
          <a:custGeom>
            <a:avLst/>
            <a:gdLst>
              <a:gd name="connsiteX0" fmla="*/ 0 w 3586348"/>
              <a:gd name="connsiteY0" fmla="*/ 1822863 h 3645725"/>
              <a:gd name="connsiteX1" fmla="*/ 1793174 w 3586348"/>
              <a:gd name="connsiteY1" fmla="*/ 0 h 3645725"/>
              <a:gd name="connsiteX2" fmla="*/ 3586348 w 3586348"/>
              <a:gd name="connsiteY2" fmla="*/ 1822863 h 3645725"/>
              <a:gd name="connsiteX3" fmla="*/ 1793174 w 3586348"/>
              <a:gd name="connsiteY3" fmla="*/ 3645726 h 3645725"/>
              <a:gd name="connsiteX4" fmla="*/ 0 w 3586348"/>
              <a:gd name="connsiteY4" fmla="*/ 1822863 h 3645725"/>
              <a:gd name="connsiteX0" fmla="*/ 0 w 4821382"/>
              <a:gd name="connsiteY0" fmla="*/ 2765398 h 3728698"/>
              <a:gd name="connsiteX1" fmla="*/ 3028208 w 4821382"/>
              <a:gd name="connsiteY1" fmla="*/ 16260 h 3728698"/>
              <a:gd name="connsiteX2" fmla="*/ 4821382 w 4821382"/>
              <a:gd name="connsiteY2" fmla="*/ 1839123 h 3728698"/>
              <a:gd name="connsiteX3" fmla="*/ 3028208 w 4821382"/>
              <a:gd name="connsiteY3" fmla="*/ 3661986 h 3728698"/>
              <a:gd name="connsiteX4" fmla="*/ 0 w 4821382"/>
              <a:gd name="connsiteY4" fmla="*/ 2765398 h 3728698"/>
              <a:gd name="connsiteX0" fmla="*/ 2227 w 4823609"/>
              <a:gd name="connsiteY0" fmla="*/ 2765398 h 4613435"/>
              <a:gd name="connsiteX1" fmla="*/ 3030435 w 4823609"/>
              <a:gd name="connsiteY1" fmla="*/ 16260 h 4613435"/>
              <a:gd name="connsiteX2" fmla="*/ 4823609 w 4823609"/>
              <a:gd name="connsiteY2" fmla="*/ 1839123 h 4613435"/>
              <a:gd name="connsiteX3" fmla="*/ 2579172 w 4823609"/>
              <a:gd name="connsiteY3" fmla="*/ 4600136 h 4613435"/>
              <a:gd name="connsiteX4" fmla="*/ 2227 w 4823609"/>
              <a:gd name="connsiteY4" fmla="*/ 2765398 h 4613435"/>
              <a:gd name="connsiteX0" fmla="*/ 2184 w 4586060"/>
              <a:gd name="connsiteY0" fmla="*/ 2782718 h 4638870"/>
              <a:gd name="connsiteX1" fmla="*/ 3030392 w 4586060"/>
              <a:gd name="connsiteY1" fmla="*/ 33580 h 4638870"/>
              <a:gd name="connsiteX2" fmla="*/ 4586060 w 4586060"/>
              <a:gd name="connsiteY2" fmla="*/ 1571435 h 4638870"/>
              <a:gd name="connsiteX3" fmla="*/ 2579129 w 4586060"/>
              <a:gd name="connsiteY3" fmla="*/ 4617456 h 4638870"/>
              <a:gd name="connsiteX4" fmla="*/ 2184 w 4586060"/>
              <a:gd name="connsiteY4" fmla="*/ 2782718 h 4638870"/>
              <a:gd name="connsiteX0" fmla="*/ 2184 w 4586060"/>
              <a:gd name="connsiteY0" fmla="*/ 2782718 h 4638870"/>
              <a:gd name="connsiteX1" fmla="*/ 3030392 w 4586060"/>
              <a:gd name="connsiteY1" fmla="*/ 33580 h 4638870"/>
              <a:gd name="connsiteX2" fmla="*/ 4586060 w 4586060"/>
              <a:gd name="connsiteY2" fmla="*/ 1571435 h 4638870"/>
              <a:gd name="connsiteX3" fmla="*/ 2579129 w 4586060"/>
              <a:gd name="connsiteY3" fmla="*/ 4617456 h 4638870"/>
              <a:gd name="connsiteX4" fmla="*/ 2184 w 4586060"/>
              <a:gd name="connsiteY4" fmla="*/ 2782718 h 4638870"/>
              <a:gd name="connsiteX0" fmla="*/ 3265 w 4587141"/>
              <a:gd name="connsiteY0" fmla="*/ 2782718 h 4628966"/>
              <a:gd name="connsiteX1" fmla="*/ 3031473 w 4587141"/>
              <a:gd name="connsiteY1" fmla="*/ 33580 h 4628966"/>
              <a:gd name="connsiteX2" fmla="*/ 4587141 w 4587141"/>
              <a:gd name="connsiteY2" fmla="*/ 1571435 h 4628966"/>
              <a:gd name="connsiteX3" fmla="*/ 2580210 w 4587141"/>
              <a:gd name="connsiteY3" fmla="*/ 4617456 h 4628966"/>
              <a:gd name="connsiteX4" fmla="*/ 3265 w 4587141"/>
              <a:gd name="connsiteY4" fmla="*/ 2782718 h 4628966"/>
              <a:gd name="connsiteX0" fmla="*/ 2224 w 4586100"/>
              <a:gd name="connsiteY0" fmla="*/ 2782718 h 4634629"/>
              <a:gd name="connsiteX1" fmla="*/ 3030432 w 4586100"/>
              <a:gd name="connsiteY1" fmla="*/ 33580 h 4634629"/>
              <a:gd name="connsiteX2" fmla="*/ 4586100 w 4586100"/>
              <a:gd name="connsiteY2" fmla="*/ 1571435 h 4634629"/>
              <a:gd name="connsiteX3" fmla="*/ 2579169 w 4586100"/>
              <a:gd name="connsiteY3" fmla="*/ 4617456 h 4634629"/>
              <a:gd name="connsiteX4" fmla="*/ 2224 w 4586100"/>
              <a:gd name="connsiteY4" fmla="*/ 2782718 h 4634629"/>
              <a:gd name="connsiteX0" fmla="*/ 7 w 4583883"/>
              <a:gd name="connsiteY0" fmla="*/ 3211418 h 5064248"/>
              <a:gd name="connsiteX1" fmla="*/ 2553202 w 4583883"/>
              <a:gd name="connsiteY1" fmla="*/ 22893 h 5064248"/>
              <a:gd name="connsiteX2" fmla="*/ 4583883 w 4583883"/>
              <a:gd name="connsiteY2" fmla="*/ 2000135 h 5064248"/>
              <a:gd name="connsiteX3" fmla="*/ 2576952 w 4583883"/>
              <a:gd name="connsiteY3" fmla="*/ 5046156 h 5064248"/>
              <a:gd name="connsiteX4" fmla="*/ 7 w 4583883"/>
              <a:gd name="connsiteY4" fmla="*/ 3211418 h 5064248"/>
              <a:gd name="connsiteX0" fmla="*/ 3939 w 4587815"/>
              <a:gd name="connsiteY0" fmla="*/ 2533736 h 4385141"/>
              <a:gd name="connsiteX1" fmla="*/ 2058370 w 4587815"/>
              <a:gd name="connsiteY1" fmla="*/ 45855 h 4385141"/>
              <a:gd name="connsiteX2" fmla="*/ 4587815 w 4587815"/>
              <a:gd name="connsiteY2" fmla="*/ 1322453 h 4385141"/>
              <a:gd name="connsiteX3" fmla="*/ 2580884 w 4587815"/>
              <a:gd name="connsiteY3" fmla="*/ 4368474 h 4385141"/>
              <a:gd name="connsiteX4" fmla="*/ 3939 w 4587815"/>
              <a:gd name="connsiteY4" fmla="*/ 2533736 h 4385141"/>
              <a:gd name="connsiteX0" fmla="*/ 9664 w 4593540"/>
              <a:gd name="connsiteY0" fmla="*/ 2731123 h 4582528"/>
              <a:gd name="connsiteX1" fmla="*/ 2064095 w 4593540"/>
              <a:gd name="connsiteY1" fmla="*/ 243242 h 4582528"/>
              <a:gd name="connsiteX2" fmla="*/ 4593540 w 4593540"/>
              <a:gd name="connsiteY2" fmla="*/ 1519840 h 4582528"/>
              <a:gd name="connsiteX3" fmla="*/ 2586609 w 4593540"/>
              <a:gd name="connsiteY3" fmla="*/ 4565861 h 4582528"/>
              <a:gd name="connsiteX4" fmla="*/ 9664 w 4593540"/>
              <a:gd name="connsiteY4" fmla="*/ 2731123 h 4582528"/>
              <a:gd name="connsiteX0" fmla="*/ 5545 w 4589421"/>
              <a:gd name="connsiteY0" fmla="*/ 2677490 h 4528895"/>
              <a:gd name="connsiteX1" fmla="*/ 2059976 w 4589421"/>
              <a:gd name="connsiteY1" fmla="*/ 189609 h 4528895"/>
              <a:gd name="connsiteX2" fmla="*/ 4589421 w 4589421"/>
              <a:gd name="connsiteY2" fmla="*/ 1466207 h 4528895"/>
              <a:gd name="connsiteX3" fmla="*/ 2582490 w 4589421"/>
              <a:gd name="connsiteY3" fmla="*/ 4512228 h 4528895"/>
              <a:gd name="connsiteX4" fmla="*/ 5545 w 4589421"/>
              <a:gd name="connsiteY4" fmla="*/ 2677490 h 4528895"/>
              <a:gd name="connsiteX0" fmla="*/ 5545 w 4589421"/>
              <a:gd name="connsiteY0" fmla="*/ 2689269 h 4540674"/>
              <a:gd name="connsiteX1" fmla="*/ 2059976 w 4589421"/>
              <a:gd name="connsiteY1" fmla="*/ 201388 h 4540674"/>
              <a:gd name="connsiteX2" fmla="*/ 4589421 w 4589421"/>
              <a:gd name="connsiteY2" fmla="*/ 1477986 h 4540674"/>
              <a:gd name="connsiteX3" fmla="*/ 2582490 w 4589421"/>
              <a:gd name="connsiteY3" fmla="*/ 4524007 h 4540674"/>
              <a:gd name="connsiteX4" fmla="*/ 5545 w 4589421"/>
              <a:gd name="connsiteY4" fmla="*/ 2689269 h 4540674"/>
              <a:gd name="connsiteX0" fmla="*/ 5545 w 4607400"/>
              <a:gd name="connsiteY0" fmla="*/ 2718250 h 4569655"/>
              <a:gd name="connsiteX1" fmla="*/ 2059976 w 4607400"/>
              <a:gd name="connsiteY1" fmla="*/ 230369 h 4569655"/>
              <a:gd name="connsiteX2" fmla="*/ 4589421 w 4607400"/>
              <a:gd name="connsiteY2" fmla="*/ 1506967 h 4569655"/>
              <a:gd name="connsiteX3" fmla="*/ 2582490 w 4607400"/>
              <a:gd name="connsiteY3" fmla="*/ 4552988 h 4569655"/>
              <a:gd name="connsiteX4" fmla="*/ 5545 w 4607400"/>
              <a:gd name="connsiteY4" fmla="*/ 2718250 h 4569655"/>
              <a:gd name="connsiteX0" fmla="*/ 5545 w 4607400"/>
              <a:gd name="connsiteY0" fmla="*/ 2718250 h 4573792"/>
              <a:gd name="connsiteX1" fmla="*/ 2059976 w 4607400"/>
              <a:gd name="connsiteY1" fmla="*/ 230369 h 4573792"/>
              <a:gd name="connsiteX2" fmla="*/ 4589421 w 4607400"/>
              <a:gd name="connsiteY2" fmla="*/ 1506967 h 4573792"/>
              <a:gd name="connsiteX3" fmla="*/ 2582490 w 4607400"/>
              <a:gd name="connsiteY3" fmla="*/ 4552988 h 4573792"/>
              <a:gd name="connsiteX4" fmla="*/ 5545 w 4607400"/>
              <a:gd name="connsiteY4" fmla="*/ 2718250 h 4573792"/>
              <a:gd name="connsiteX0" fmla="*/ 5545 w 4607400"/>
              <a:gd name="connsiteY0" fmla="*/ 2718250 h 4583041"/>
              <a:gd name="connsiteX1" fmla="*/ 2059976 w 4607400"/>
              <a:gd name="connsiteY1" fmla="*/ 230369 h 4583041"/>
              <a:gd name="connsiteX2" fmla="*/ 4589421 w 4607400"/>
              <a:gd name="connsiteY2" fmla="*/ 1506967 h 4583041"/>
              <a:gd name="connsiteX3" fmla="*/ 2582490 w 4607400"/>
              <a:gd name="connsiteY3" fmla="*/ 4552988 h 4583041"/>
              <a:gd name="connsiteX4" fmla="*/ 5545 w 4607400"/>
              <a:gd name="connsiteY4" fmla="*/ 2718250 h 4583041"/>
              <a:gd name="connsiteX0" fmla="*/ 3557 w 4605412"/>
              <a:gd name="connsiteY0" fmla="*/ 2718250 h 4587278"/>
              <a:gd name="connsiteX1" fmla="*/ 2057988 w 4605412"/>
              <a:gd name="connsiteY1" fmla="*/ 230369 h 4587278"/>
              <a:gd name="connsiteX2" fmla="*/ 4587433 w 4605412"/>
              <a:gd name="connsiteY2" fmla="*/ 1506967 h 4587278"/>
              <a:gd name="connsiteX3" fmla="*/ 2580502 w 4605412"/>
              <a:gd name="connsiteY3" fmla="*/ 4552988 h 4587278"/>
              <a:gd name="connsiteX4" fmla="*/ 3557 w 4605412"/>
              <a:gd name="connsiteY4" fmla="*/ 2718250 h 4587278"/>
              <a:gd name="connsiteX0" fmla="*/ 855 w 4602710"/>
              <a:gd name="connsiteY0" fmla="*/ 2718250 h 4587278"/>
              <a:gd name="connsiteX1" fmla="*/ 2055286 w 4602710"/>
              <a:gd name="connsiteY1" fmla="*/ 230369 h 4587278"/>
              <a:gd name="connsiteX2" fmla="*/ 4584731 w 4602710"/>
              <a:gd name="connsiteY2" fmla="*/ 1506967 h 4587278"/>
              <a:gd name="connsiteX3" fmla="*/ 2577800 w 4602710"/>
              <a:gd name="connsiteY3" fmla="*/ 4552988 h 4587278"/>
              <a:gd name="connsiteX4" fmla="*/ 855 w 4602710"/>
              <a:gd name="connsiteY4" fmla="*/ 2718250 h 4587278"/>
              <a:gd name="connsiteX0" fmla="*/ 6156 w 4607767"/>
              <a:gd name="connsiteY0" fmla="*/ 2747702 h 4612603"/>
              <a:gd name="connsiteX1" fmla="*/ 2036836 w 4607767"/>
              <a:gd name="connsiteY1" fmla="*/ 224195 h 4612603"/>
              <a:gd name="connsiteX2" fmla="*/ 4590032 w 4607767"/>
              <a:gd name="connsiteY2" fmla="*/ 1536419 h 4612603"/>
              <a:gd name="connsiteX3" fmla="*/ 2583101 w 4607767"/>
              <a:gd name="connsiteY3" fmla="*/ 4582440 h 4612603"/>
              <a:gd name="connsiteX4" fmla="*/ 6156 w 4607767"/>
              <a:gd name="connsiteY4" fmla="*/ 2747702 h 4612603"/>
              <a:gd name="connsiteX0" fmla="*/ 3267 w 4604878"/>
              <a:gd name="connsiteY0" fmla="*/ 2747702 h 4616038"/>
              <a:gd name="connsiteX1" fmla="*/ 2033947 w 4604878"/>
              <a:gd name="connsiteY1" fmla="*/ 224195 h 4616038"/>
              <a:gd name="connsiteX2" fmla="*/ 4587143 w 4604878"/>
              <a:gd name="connsiteY2" fmla="*/ 1536419 h 4616038"/>
              <a:gd name="connsiteX3" fmla="*/ 2580212 w 4604878"/>
              <a:gd name="connsiteY3" fmla="*/ 4582440 h 4616038"/>
              <a:gd name="connsiteX4" fmla="*/ 3267 w 4604878"/>
              <a:gd name="connsiteY4" fmla="*/ 2747702 h 4616038"/>
              <a:gd name="connsiteX0" fmla="*/ 3100 w 4604711"/>
              <a:gd name="connsiteY0" fmla="*/ 2747702 h 4608296"/>
              <a:gd name="connsiteX1" fmla="*/ 2033780 w 4604711"/>
              <a:gd name="connsiteY1" fmla="*/ 224195 h 4608296"/>
              <a:gd name="connsiteX2" fmla="*/ 4586976 w 4604711"/>
              <a:gd name="connsiteY2" fmla="*/ 1536419 h 4608296"/>
              <a:gd name="connsiteX3" fmla="*/ 2580045 w 4604711"/>
              <a:gd name="connsiteY3" fmla="*/ 4582440 h 4608296"/>
              <a:gd name="connsiteX4" fmla="*/ 3100 w 4604711"/>
              <a:gd name="connsiteY4" fmla="*/ 2747702 h 4608296"/>
              <a:gd name="connsiteX0" fmla="*/ 1680 w 4603291"/>
              <a:gd name="connsiteY0" fmla="*/ 2747702 h 4640705"/>
              <a:gd name="connsiteX1" fmla="*/ 2032360 w 4603291"/>
              <a:gd name="connsiteY1" fmla="*/ 224195 h 4640705"/>
              <a:gd name="connsiteX2" fmla="*/ 4585556 w 4603291"/>
              <a:gd name="connsiteY2" fmla="*/ 1536419 h 4640705"/>
              <a:gd name="connsiteX3" fmla="*/ 2305493 w 4603291"/>
              <a:gd name="connsiteY3" fmla="*/ 4618066 h 4640705"/>
              <a:gd name="connsiteX4" fmla="*/ 1680 w 4603291"/>
              <a:gd name="connsiteY4" fmla="*/ 2747702 h 4640705"/>
              <a:gd name="connsiteX0" fmla="*/ 3139 w 4604750"/>
              <a:gd name="connsiteY0" fmla="*/ 2747702 h 4652434"/>
              <a:gd name="connsiteX1" fmla="*/ 2033819 w 4604750"/>
              <a:gd name="connsiteY1" fmla="*/ 224195 h 4652434"/>
              <a:gd name="connsiteX2" fmla="*/ 4587015 w 4604750"/>
              <a:gd name="connsiteY2" fmla="*/ 1536419 h 4652434"/>
              <a:gd name="connsiteX3" fmla="*/ 2413830 w 4604750"/>
              <a:gd name="connsiteY3" fmla="*/ 4629941 h 4652434"/>
              <a:gd name="connsiteX4" fmla="*/ 3139 w 4604750"/>
              <a:gd name="connsiteY4" fmla="*/ 2747702 h 4652434"/>
              <a:gd name="connsiteX0" fmla="*/ 3139 w 4604750"/>
              <a:gd name="connsiteY0" fmla="*/ 2747702 h 4646226"/>
              <a:gd name="connsiteX1" fmla="*/ 2033819 w 4604750"/>
              <a:gd name="connsiteY1" fmla="*/ 224195 h 4646226"/>
              <a:gd name="connsiteX2" fmla="*/ 4587015 w 4604750"/>
              <a:gd name="connsiteY2" fmla="*/ 1536419 h 4646226"/>
              <a:gd name="connsiteX3" fmla="*/ 2413830 w 4604750"/>
              <a:gd name="connsiteY3" fmla="*/ 4629941 h 4646226"/>
              <a:gd name="connsiteX4" fmla="*/ 3139 w 4604750"/>
              <a:gd name="connsiteY4" fmla="*/ 2747702 h 4646226"/>
              <a:gd name="connsiteX0" fmla="*/ 3139 w 4604750"/>
              <a:gd name="connsiteY0" fmla="*/ 2747702 h 4661812"/>
              <a:gd name="connsiteX1" fmla="*/ 2033819 w 4604750"/>
              <a:gd name="connsiteY1" fmla="*/ 224195 h 4661812"/>
              <a:gd name="connsiteX2" fmla="*/ 4587015 w 4604750"/>
              <a:gd name="connsiteY2" fmla="*/ 1536419 h 4661812"/>
              <a:gd name="connsiteX3" fmla="*/ 2413830 w 4604750"/>
              <a:gd name="connsiteY3" fmla="*/ 4629941 h 4661812"/>
              <a:gd name="connsiteX4" fmla="*/ 3139 w 4604750"/>
              <a:gd name="connsiteY4" fmla="*/ 2747702 h 4661812"/>
              <a:gd name="connsiteX0" fmla="*/ 3139 w 4604750"/>
              <a:gd name="connsiteY0" fmla="*/ 2747702 h 4646226"/>
              <a:gd name="connsiteX1" fmla="*/ 2033819 w 4604750"/>
              <a:gd name="connsiteY1" fmla="*/ 224195 h 4646226"/>
              <a:gd name="connsiteX2" fmla="*/ 4587015 w 4604750"/>
              <a:gd name="connsiteY2" fmla="*/ 1536419 h 4646226"/>
              <a:gd name="connsiteX3" fmla="*/ 2413830 w 4604750"/>
              <a:gd name="connsiteY3" fmla="*/ 4629941 h 4646226"/>
              <a:gd name="connsiteX4" fmla="*/ 3139 w 4604750"/>
              <a:gd name="connsiteY4" fmla="*/ 2747702 h 4646226"/>
              <a:gd name="connsiteX0" fmla="*/ 549 w 4602160"/>
              <a:gd name="connsiteY0" fmla="*/ 2747702 h 4646486"/>
              <a:gd name="connsiteX1" fmla="*/ 2031229 w 4602160"/>
              <a:gd name="connsiteY1" fmla="*/ 224195 h 4646486"/>
              <a:gd name="connsiteX2" fmla="*/ 4584425 w 4602160"/>
              <a:gd name="connsiteY2" fmla="*/ 1536419 h 4646486"/>
              <a:gd name="connsiteX3" fmla="*/ 2411240 w 4602160"/>
              <a:gd name="connsiteY3" fmla="*/ 4629941 h 4646486"/>
              <a:gd name="connsiteX4" fmla="*/ 549 w 4602160"/>
              <a:gd name="connsiteY4" fmla="*/ 2747702 h 4646486"/>
              <a:gd name="connsiteX0" fmla="*/ 4326 w 4605937"/>
              <a:gd name="connsiteY0" fmla="*/ 2747702 h 4622697"/>
              <a:gd name="connsiteX1" fmla="*/ 2035006 w 4605937"/>
              <a:gd name="connsiteY1" fmla="*/ 224195 h 4622697"/>
              <a:gd name="connsiteX2" fmla="*/ 4588202 w 4605937"/>
              <a:gd name="connsiteY2" fmla="*/ 1536419 h 4622697"/>
              <a:gd name="connsiteX3" fmla="*/ 2486269 w 4605937"/>
              <a:gd name="connsiteY3" fmla="*/ 4606190 h 4622697"/>
              <a:gd name="connsiteX4" fmla="*/ 4326 w 4605937"/>
              <a:gd name="connsiteY4" fmla="*/ 2747702 h 4622697"/>
              <a:gd name="connsiteX0" fmla="*/ 4326 w 4605937"/>
              <a:gd name="connsiteY0" fmla="*/ 2747702 h 4622697"/>
              <a:gd name="connsiteX1" fmla="*/ 2035006 w 4605937"/>
              <a:gd name="connsiteY1" fmla="*/ 224195 h 4622697"/>
              <a:gd name="connsiteX2" fmla="*/ 4588202 w 4605937"/>
              <a:gd name="connsiteY2" fmla="*/ 1536419 h 4622697"/>
              <a:gd name="connsiteX3" fmla="*/ 2486269 w 4605937"/>
              <a:gd name="connsiteY3" fmla="*/ 4606190 h 4622697"/>
              <a:gd name="connsiteX4" fmla="*/ 4326 w 4605937"/>
              <a:gd name="connsiteY4" fmla="*/ 2747702 h 4622697"/>
              <a:gd name="connsiteX0" fmla="*/ 2123 w 4603734"/>
              <a:gd name="connsiteY0" fmla="*/ 2747702 h 4624593"/>
              <a:gd name="connsiteX1" fmla="*/ 2032803 w 4603734"/>
              <a:gd name="connsiteY1" fmla="*/ 224195 h 4624593"/>
              <a:gd name="connsiteX2" fmla="*/ 4585999 w 4603734"/>
              <a:gd name="connsiteY2" fmla="*/ 1536419 h 4624593"/>
              <a:gd name="connsiteX3" fmla="*/ 2484066 w 4603734"/>
              <a:gd name="connsiteY3" fmla="*/ 4606190 h 4624593"/>
              <a:gd name="connsiteX4" fmla="*/ 2123 w 4603734"/>
              <a:gd name="connsiteY4" fmla="*/ 2747702 h 4624593"/>
              <a:gd name="connsiteX0" fmla="*/ 1544 w 4603155"/>
              <a:gd name="connsiteY0" fmla="*/ 2747702 h 4610934"/>
              <a:gd name="connsiteX1" fmla="*/ 2032224 w 4603155"/>
              <a:gd name="connsiteY1" fmla="*/ 224195 h 4610934"/>
              <a:gd name="connsiteX2" fmla="*/ 4585420 w 4603155"/>
              <a:gd name="connsiteY2" fmla="*/ 1536419 h 4610934"/>
              <a:gd name="connsiteX3" fmla="*/ 2293482 w 4603155"/>
              <a:gd name="connsiteY3" fmla="*/ 4594314 h 4610934"/>
              <a:gd name="connsiteX4" fmla="*/ 1544 w 4603155"/>
              <a:gd name="connsiteY4" fmla="*/ 2747702 h 4610934"/>
              <a:gd name="connsiteX0" fmla="*/ 8805 w 4610416"/>
              <a:gd name="connsiteY0" fmla="*/ 2747702 h 4622696"/>
              <a:gd name="connsiteX1" fmla="*/ 2039485 w 4610416"/>
              <a:gd name="connsiteY1" fmla="*/ 224195 h 4622696"/>
              <a:gd name="connsiteX2" fmla="*/ 4592681 w 4610416"/>
              <a:gd name="connsiteY2" fmla="*/ 1536419 h 4622696"/>
              <a:gd name="connsiteX3" fmla="*/ 2704504 w 4610416"/>
              <a:gd name="connsiteY3" fmla="*/ 4606189 h 4622696"/>
              <a:gd name="connsiteX4" fmla="*/ 8805 w 4610416"/>
              <a:gd name="connsiteY4" fmla="*/ 2747702 h 4622696"/>
              <a:gd name="connsiteX0" fmla="*/ 8805 w 4610416"/>
              <a:gd name="connsiteY0" fmla="*/ 2747702 h 4631233"/>
              <a:gd name="connsiteX1" fmla="*/ 2039485 w 4610416"/>
              <a:gd name="connsiteY1" fmla="*/ 224195 h 4631233"/>
              <a:gd name="connsiteX2" fmla="*/ 4592681 w 4610416"/>
              <a:gd name="connsiteY2" fmla="*/ 1536419 h 4631233"/>
              <a:gd name="connsiteX3" fmla="*/ 2704504 w 4610416"/>
              <a:gd name="connsiteY3" fmla="*/ 4606189 h 4631233"/>
              <a:gd name="connsiteX4" fmla="*/ 8805 w 4610416"/>
              <a:gd name="connsiteY4" fmla="*/ 2747702 h 4631233"/>
              <a:gd name="connsiteX0" fmla="*/ 8805 w 4610416"/>
              <a:gd name="connsiteY0" fmla="*/ 2747702 h 4633567"/>
              <a:gd name="connsiteX1" fmla="*/ 2039485 w 4610416"/>
              <a:gd name="connsiteY1" fmla="*/ 224195 h 4633567"/>
              <a:gd name="connsiteX2" fmla="*/ 4592681 w 4610416"/>
              <a:gd name="connsiteY2" fmla="*/ 1536419 h 4633567"/>
              <a:gd name="connsiteX3" fmla="*/ 2704504 w 4610416"/>
              <a:gd name="connsiteY3" fmla="*/ 4606189 h 4633567"/>
              <a:gd name="connsiteX4" fmla="*/ 8805 w 4610416"/>
              <a:gd name="connsiteY4" fmla="*/ 2747702 h 4633567"/>
              <a:gd name="connsiteX0" fmla="*/ 8805 w 4610416"/>
              <a:gd name="connsiteY0" fmla="*/ 2747702 h 4643612"/>
              <a:gd name="connsiteX1" fmla="*/ 2039485 w 4610416"/>
              <a:gd name="connsiteY1" fmla="*/ 224195 h 4643612"/>
              <a:gd name="connsiteX2" fmla="*/ 4592681 w 4610416"/>
              <a:gd name="connsiteY2" fmla="*/ 1536419 h 4643612"/>
              <a:gd name="connsiteX3" fmla="*/ 2704504 w 4610416"/>
              <a:gd name="connsiteY3" fmla="*/ 4606189 h 4643612"/>
              <a:gd name="connsiteX4" fmla="*/ 8805 w 4610416"/>
              <a:gd name="connsiteY4" fmla="*/ 2747702 h 4643612"/>
              <a:gd name="connsiteX0" fmla="*/ 1728 w 4603339"/>
              <a:gd name="connsiteY0" fmla="*/ 2747702 h 4651748"/>
              <a:gd name="connsiteX1" fmla="*/ 2032408 w 4603339"/>
              <a:gd name="connsiteY1" fmla="*/ 224195 h 4651748"/>
              <a:gd name="connsiteX2" fmla="*/ 4585604 w 4603339"/>
              <a:gd name="connsiteY2" fmla="*/ 1536419 h 4651748"/>
              <a:gd name="connsiteX3" fmla="*/ 2697427 w 4603339"/>
              <a:gd name="connsiteY3" fmla="*/ 4606189 h 4651748"/>
              <a:gd name="connsiteX4" fmla="*/ 1728 w 4603339"/>
              <a:gd name="connsiteY4" fmla="*/ 2747702 h 4651748"/>
              <a:gd name="connsiteX0" fmla="*/ 8245 w 4609856"/>
              <a:gd name="connsiteY0" fmla="*/ 2747702 h 4631964"/>
              <a:gd name="connsiteX1" fmla="*/ 2038925 w 4609856"/>
              <a:gd name="connsiteY1" fmla="*/ 224195 h 4631964"/>
              <a:gd name="connsiteX2" fmla="*/ 4592121 w 4609856"/>
              <a:gd name="connsiteY2" fmla="*/ 1536419 h 4631964"/>
              <a:gd name="connsiteX3" fmla="*/ 2680193 w 4609856"/>
              <a:gd name="connsiteY3" fmla="*/ 4594314 h 4631964"/>
              <a:gd name="connsiteX4" fmla="*/ 8245 w 4609856"/>
              <a:gd name="connsiteY4" fmla="*/ 2747702 h 4631964"/>
              <a:gd name="connsiteX0" fmla="*/ 8245 w 4609856"/>
              <a:gd name="connsiteY0" fmla="*/ 2747702 h 4594872"/>
              <a:gd name="connsiteX1" fmla="*/ 2038925 w 4609856"/>
              <a:gd name="connsiteY1" fmla="*/ 224195 h 4594872"/>
              <a:gd name="connsiteX2" fmla="*/ 4592121 w 4609856"/>
              <a:gd name="connsiteY2" fmla="*/ 1536419 h 4594872"/>
              <a:gd name="connsiteX3" fmla="*/ 2680193 w 4609856"/>
              <a:gd name="connsiteY3" fmla="*/ 4594314 h 4594872"/>
              <a:gd name="connsiteX4" fmla="*/ 8245 w 4609856"/>
              <a:gd name="connsiteY4" fmla="*/ 2747702 h 4594872"/>
              <a:gd name="connsiteX0" fmla="*/ 8245 w 4609856"/>
              <a:gd name="connsiteY0" fmla="*/ 2747702 h 4594872"/>
              <a:gd name="connsiteX1" fmla="*/ 2038925 w 4609856"/>
              <a:gd name="connsiteY1" fmla="*/ 224195 h 4594872"/>
              <a:gd name="connsiteX2" fmla="*/ 4592121 w 4609856"/>
              <a:gd name="connsiteY2" fmla="*/ 1536419 h 4594872"/>
              <a:gd name="connsiteX3" fmla="*/ 2680193 w 4609856"/>
              <a:gd name="connsiteY3" fmla="*/ 4594314 h 4594872"/>
              <a:gd name="connsiteX4" fmla="*/ 8245 w 4609856"/>
              <a:gd name="connsiteY4" fmla="*/ 2747702 h 4594872"/>
              <a:gd name="connsiteX0" fmla="*/ 8245 w 4609856"/>
              <a:gd name="connsiteY0" fmla="*/ 2747702 h 4594678"/>
              <a:gd name="connsiteX1" fmla="*/ 2038925 w 4609856"/>
              <a:gd name="connsiteY1" fmla="*/ 224195 h 4594678"/>
              <a:gd name="connsiteX2" fmla="*/ 4592121 w 4609856"/>
              <a:gd name="connsiteY2" fmla="*/ 1536419 h 4594678"/>
              <a:gd name="connsiteX3" fmla="*/ 2680193 w 4609856"/>
              <a:gd name="connsiteY3" fmla="*/ 4594314 h 4594678"/>
              <a:gd name="connsiteX4" fmla="*/ 8245 w 4609856"/>
              <a:gd name="connsiteY4" fmla="*/ 2747702 h 4594678"/>
              <a:gd name="connsiteX0" fmla="*/ 8245 w 4609856"/>
              <a:gd name="connsiteY0" fmla="*/ 2747702 h 4607171"/>
              <a:gd name="connsiteX1" fmla="*/ 2038925 w 4609856"/>
              <a:gd name="connsiteY1" fmla="*/ 224195 h 4607171"/>
              <a:gd name="connsiteX2" fmla="*/ 4592121 w 4609856"/>
              <a:gd name="connsiteY2" fmla="*/ 1536419 h 4607171"/>
              <a:gd name="connsiteX3" fmla="*/ 2680193 w 4609856"/>
              <a:gd name="connsiteY3" fmla="*/ 4594314 h 4607171"/>
              <a:gd name="connsiteX4" fmla="*/ 8245 w 4609856"/>
              <a:gd name="connsiteY4" fmla="*/ 2747702 h 4607171"/>
              <a:gd name="connsiteX0" fmla="*/ 8245 w 4609856"/>
              <a:gd name="connsiteY0" fmla="*/ 2747702 h 4607171"/>
              <a:gd name="connsiteX1" fmla="*/ 2038925 w 4609856"/>
              <a:gd name="connsiteY1" fmla="*/ 224195 h 4607171"/>
              <a:gd name="connsiteX2" fmla="*/ 4592121 w 4609856"/>
              <a:gd name="connsiteY2" fmla="*/ 1536419 h 4607171"/>
              <a:gd name="connsiteX3" fmla="*/ 2680193 w 4609856"/>
              <a:gd name="connsiteY3" fmla="*/ 4594314 h 4607171"/>
              <a:gd name="connsiteX4" fmla="*/ 8245 w 4609856"/>
              <a:gd name="connsiteY4" fmla="*/ 2747702 h 4607171"/>
              <a:gd name="connsiteX0" fmla="*/ 8245 w 4609856"/>
              <a:gd name="connsiteY0" fmla="*/ 2747702 h 4607171"/>
              <a:gd name="connsiteX1" fmla="*/ 2038925 w 4609856"/>
              <a:gd name="connsiteY1" fmla="*/ 224195 h 4607171"/>
              <a:gd name="connsiteX2" fmla="*/ 4592121 w 4609856"/>
              <a:gd name="connsiteY2" fmla="*/ 1536419 h 4607171"/>
              <a:gd name="connsiteX3" fmla="*/ 2680193 w 4609856"/>
              <a:gd name="connsiteY3" fmla="*/ 4594314 h 4607171"/>
              <a:gd name="connsiteX4" fmla="*/ 8245 w 4609856"/>
              <a:gd name="connsiteY4" fmla="*/ 2747702 h 4607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09856" h="4607171">
                <a:moveTo>
                  <a:pt x="8245" y="2747702"/>
                </a:moveTo>
                <a:cubicBezTo>
                  <a:pt x="-98633" y="2019349"/>
                  <a:pt x="847434" y="806086"/>
                  <a:pt x="2038925" y="224195"/>
                </a:cubicBezTo>
                <a:cubicBezTo>
                  <a:pt x="3230416" y="-357696"/>
                  <a:pt x="4794001" y="232796"/>
                  <a:pt x="4592121" y="1536419"/>
                </a:cubicBezTo>
                <a:cubicBezTo>
                  <a:pt x="4437742" y="2317527"/>
                  <a:pt x="4477325" y="4439932"/>
                  <a:pt x="2680193" y="4594314"/>
                </a:cubicBezTo>
                <a:cubicBezTo>
                  <a:pt x="883061" y="4748696"/>
                  <a:pt x="115123" y="3476055"/>
                  <a:pt x="8245" y="2747702"/>
                </a:cubicBezTo>
                <a:close/>
              </a:path>
            </a:pathLst>
          </a:custGeom>
          <a:solidFill>
            <a:srgbClr val="008C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b="1"/>
          </a:p>
        </p:txBody>
      </p:sp>
      <p:sp>
        <p:nvSpPr>
          <p:cNvPr id="46" name="Picture Placeholder 13">
            <a:extLst>
              <a:ext uri="{FF2B5EF4-FFF2-40B4-BE49-F238E27FC236}">
                <a16:creationId xmlns:a16="http://schemas.microsoft.com/office/drawing/2014/main" id="{E45A0731-EE98-9F4E-B8D8-B94AD75CD631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1141720" y="3976950"/>
            <a:ext cx="1655552" cy="1695662"/>
          </a:xfrm>
          <a:custGeom>
            <a:avLst/>
            <a:gdLst>
              <a:gd name="connsiteX0" fmla="*/ 1399569 w 2818681"/>
              <a:gd name="connsiteY0" fmla="*/ 129 h 2886971"/>
              <a:gd name="connsiteX1" fmla="*/ 2791090 w 2818681"/>
              <a:gd name="connsiteY1" fmla="*/ 1128727 h 2886971"/>
              <a:gd name="connsiteX2" fmla="*/ 2071764 w 2818681"/>
              <a:gd name="connsiteY2" fmla="*/ 2604583 h 2886971"/>
              <a:gd name="connsiteX3" fmla="*/ 581026 w 2818681"/>
              <a:gd name="connsiteY3" fmla="*/ 2708761 h 2886971"/>
              <a:gd name="connsiteX4" fmla="*/ 45252 w 2818681"/>
              <a:gd name="connsiteY4" fmla="*/ 1200658 h 2886971"/>
              <a:gd name="connsiteX5" fmla="*/ 1399569 w 2818681"/>
              <a:gd name="connsiteY5" fmla="*/ 129 h 2886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18681" h="2886971">
                <a:moveTo>
                  <a:pt x="1399569" y="129"/>
                </a:moveTo>
                <a:cubicBezTo>
                  <a:pt x="2012234" y="-9793"/>
                  <a:pt x="2654667" y="555746"/>
                  <a:pt x="2791090" y="1128727"/>
                </a:cubicBezTo>
                <a:cubicBezTo>
                  <a:pt x="2925033" y="1701706"/>
                  <a:pt x="2552968" y="2282127"/>
                  <a:pt x="2071764" y="2604583"/>
                </a:cubicBezTo>
                <a:cubicBezTo>
                  <a:pt x="1593042" y="2927039"/>
                  <a:pt x="1005179" y="2989051"/>
                  <a:pt x="581026" y="2708761"/>
                </a:cubicBezTo>
                <a:cubicBezTo>
                  <a:pt x="154392" y="2428474"/>
                  <a:pt x="-111016" y="1805884"/>
                  <a:pt x="45252" y="1200658"/>
                </a:cubicBezTo>
                <a:cubicBezTo>
                  <a:pt x="204000" y="595433"/>
                  <a:pt x="784421" y="10051"/>
                  <a:pt x="1399569" y="129"/>
                </a:cubicBezTo>
                <a:close/>
              </a:path>
            </a:pathLst>
          </a:custGeom>
          <a:pattFill prst="pct5">
            <a:fgClr>
              <a:srgbClr val="FF0000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05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47" name="Ellipse 1"/>
          <p:cNvSpPr/>
          <p:nvPr userDrawn="1"/>
        </p:nvSpPr>
        <p:spPr>
          <a:xfrm rot="952764">
            <a:off x="8747365" y="3974288"/>
            <a:ext cx="1656640" cy="1655675"/>
          </a:xfrm>
          <a:custGeom>
            <a:avLst/>
            <a:gdLst>
              <a:gd name="connsiteX0" fmla="*/ 0 w 3586348"/>
              <a:gd name="connsiteY0" fmla="*/ 1822863 h 3645725"/>
              <a:gd name="connsiteX1" fmla="*/ 1793174 w 3586348"/>
              <a:gd name="connsiteY1" fmla="*/ 0 h 3645725"/>
              <a:gd name="connsiteX2" fmla="*/ 3586348 w 3586348"/>
              <a:gd name="connsiteY2" fmla="*/ 1822863 h 3645725"/>
              <a:gd name="connsiteX3" fmla="*/ 1793174 w 3586348"/>
              <a:gd name="connsiteY3" fmla="*/ 3645726 h 3645725"/>
              <a:gd name="connsiteX4" fmla="*/ 0 w 3586348"/>
              <a:gd name="connsiteY4" fmla="*/ 1822863 h 3645725"/>
              <a:gd name="connsiteX0" fmla="*/ 0 w 4821382"/>
              <a:gd name="connsiteY0" fmla="*/ 2765398 h 3728698"/>
              <a:gd name="connsiteX1" fmla="*/ 3028208 w 4821382"/>
              <a:gd name="connsiteY1" fmla="*/ 16260 h 3728698"/>
              <a:gd name="connsiteX2" fmla="*/ 4821382 w 4821382"/>
              <a:gd name="connsiteY2" fmla="*/ 1839123 h 3728698"/>
              <a:gd name="connsiteX3" fmla="*/ 3028208 w 4821382"/>
              <a:gd name="connsiteY3" fmla="*/ 3661986 h 3728698"/>
              <a:gd name="connsiteX4" fmla="*/ 0 w 4821382"/>
              <a:gd name="connsiteY4" fmla="*/ 2765398 h 3728698"/>
              <a:gd name="connsiteX0" fmla="*/ 2227 w 4823609"/>
              <a:gd name="connsiteY0" fmla="*/ 2765398 h 4613435"/>
              <a:gd name="connsiteX1" fmla="*/ 3030435 w 4823609"/>
              <a:gd name="connsiteY1" fmla="*/ 16260 h 4613435"/>
              <a:gd name="connsiteX2" fmla="*/ 4823609 w 4823609"/>
              <a:gd name="connsiteY2" fmla="*/ 1839123 h 4613435"/>
              <a:gd name="connsiteX3" fmla="*/ 2579172 w 4823609"/>
              <a:gd name="connsiteY3" fmla="*/ 4600136 h 4613435"/>
              <a:gd name="connsiteX4" fmla="*/ 2227 w 4823609"/>
              <a:gd name="connsiteY4" fmla="*/ 2765398 h 4613435"/>
              <a:gd name="connsiteX0" fmla="*/ 2184 w 4586060"/>
              <a:gd name="connsiteY0" fmla="*/ 2782718 h 4638870"/>
              <a:gd name="connsiteX1" fmla="*/ 3030392 w 4586060"/>
              <a:gd name="connsiteY1" fmla="*/ 33580 h 4638870"/>
              <a:gd name="connsiteX2" fmla="*/ 4586060 w 4586060"/>
              <a:gd name="connsiteY2" fmla="*/ 1571435 h 4638870"/>
              <a:gd name="connsiteX3" fmla="*/ 2579129 w 4586060"/>
              <a:gd name="connsiteY3" fmla="*/ 4617456 h 4638870"/>
              <a:gd name="connsiteX4" fmla="*/ 2184 w 4586060"/>
              <a:gd name="connsiteY4" fmla="*/ 2782718 h 4638870"/>
              <a:gd name="connsiteX0" fmla="*/ 2184 w 4586060"/>
              <a:gd name="connsiteY0" fmla="*/ 2782718 h 4638870"/>
              <a:gd name="connsiteX1" fmla="*/ 3030392 w 4586060"/>
              <a:gd name="connsiteY1" fmla="*/ 33580 h 4638870"/>
              <a:gd name="connsiteX2" fmla="*/ 4586060 w 4586060"/>
              <a:gd name="connsiteY2" fmla="*/ 1571435 h 4638870"/>
              <a:gd name="connsiteX3" fmla="*/ 2579129 w 4586060"/>
              <a:gd name="connsiteY3" fmla="*/ 4617456 h 4638870"/>
              <a:gd name="connsiteX4" fmla="*/ 2184 w 4586060"/>
              <a:gd name="connsiteY4" fmla="*/ 2782718 h 4638870"/>
              <a:gd name="connsiteX0" fmla="*/ 3265 w 4587141"/>
              <a:gd name="connsiteY0" fmla="*/ 2782718 h 4628966"/>
              <a:gd name="connsiteX1" fmla="*/ 3031473 w 4587141"/>
              <a:gd name="connsiteY1" fmla="*/ 33580 h 4628966"/>
              <a:gd name="connsiteX2" fmla="*/ 4587141 w 4587141"/>
              <a:gd name="connsiteY2" fmla="*/ 1571435 h 4628966"/>
              <a:gd name="connsiteX3" fmla="*/ 2580210 w 4587141"/>
              <a:gd name="connsiteY3" fmla="*/ 4617456 h 4628966"/>
              <a:gd name="connsiteX4" fmla="*/ 3265 w 4587141"/>
              <a:gd name="connsiteY4" fmla="*/ 2782718 h 4628966"/>
              <a:gd name="connsiteX0" fmla="*/ 2224 w 4586100"/>
              <a:gd name="connsiteY0" fmla="*/ 2782718 h 4634629"/>
              <a:gd name="connsiteX1" fmla="*/ 3030432 w 4586100"/>
              <a:gd name="connsiteY1" fmla="*/ 33580 h 4634629"/>
              <a:gd name="connsiteX2" fmla="*/ 4586100 w 4586100"/>
              <a:gd name="connsiteY2" fmla="*/ 1571435 h 4634629"/>
              <a:gd name="connsiteX3" fmla="*/ 2579169 w 4586100"/>
              <a:gd name="connsiteY3" fmla="*/ 4617456 h 4634629"/>
              <a:gd name="connsiteX4" fmla="*/ 2224 w 4586100"/>
              <a:gd name="connsiteY4" fmla="*/ 2782718 h 4634629"/>
              <a:gd name="connsiteX0" fmla="*/ 7 w 4583883"/>
              <a:gd name="connsiteY0" fmla="*/ 3211418 h 5064248"/>
              <a:gd name="connsiteX1" fmla="*/ 2553202 w 4583883"/>
              <a:gd name="connsiteY1" fmla="*/ 22893 h 5064248"/>
              <a:gd name="connsiteX2" fmla="*/ 4583883 w 4583883"/>
              <a:gd name="connsiteY2" fmla="*/ 2000135 h 5064248"/>
              <a:gd name="connsiteX3" fmla="*/ 2576952 w 4583883"/>
              <a:gd name="connsiteY3" fmla="*/ 5046156 h 5064248"/>
              <a:gd name="connsiteX4" fmla="*/ 7 w 4583883"/>
              <a:gd name="connsiteY4" fmla="*/ 3211418 h 5064248"/>
              <a:gd name="connsiteX0" fmla="*/ 3939 w 4587815"/>
              <a:gd name="connsiteY0" fmla="*/ 2533736 h 4385141"/>
              <a:gd name="connsiteX1" fmla="*/ 2058370 w 4587815"/>
              <a:gd name="connsiteY1" fmla="*/ 45855 h 4385141"/>
              <a:gd name="connsiteX2" fmla="*/ 4587815 w 4587815"/>
              <a:gd name="connsiteY2" fmla="*/ 1322453 h 4385141"/>
              <a:gd name="connsiteX3" fmla="*/ 2580884 w 4587815"/>
              <a:gd name="connsiteY3" fmla="*/ 4368474 h 4385141"/>
              <a:gd name="connsiteX4" fmla="*/ 3939 w 4587815"/>
              <a:gd name="connsiteY4" fmla="*/ 2533736 h 4385141"/>
              <a:gd name="connsiteX0" fmla="*/ 9664 w 4593540"/>
              <a:gd name="connsiteY0" fmla="*/ 2731123 h 4582528"/>
              <a:gd name="connsiteX1" fmla="*/ 2064095 w 4593540"/>
              <a:gd name="connsiteY1" fmla="*/ 243242 h 4582528"/>
              <a:gd name="connsiteX2" fmla="*/ 4593540 w 4593540"/>
              <a:gd name="connsiteY2" fmla="*/ 1519840 h 4582528"/>
              <a:gd name="connsiteX3" fmla="*/ 2586609 w 4593540"/>
              <a:gd name="connsiteY3" fmla="*/ 4565861 h 4582528"/>
              <a:gd name="connsiteX4" fmla="*/ 9664 w 4593540"/>
              <a:gd name="connsiteY4" fmla="*/ 2731123 h 4582528"/>
              <a:gd name="connsiteX0" fmla="*/ 5545 w 4589421"/>
              <a:gd name="connsiteY0" fmla="*/ 2677490 h 4528895"/>
              <a:gd name="connsiteX1" fmla="*/ 2059976 w 4589421"/>
              <a:gd name="connsiteY1" fmla="*/ 189609 h 4528895"/>
              <a:gd name="connsiteX2" fmla="*/ 4589421 w 4589421"/>
              <a:gd name="connsiteY2" fmla="*/ 1466207 h 4528895"/>
              <a:gd name="connsiteX3" fmla="*/ 2582490 w 4589421"/>
              <a:gd name="connsiteY3" fmla="*/ 4512228 h 4528895"/>
              <a:gd name="connsiteX4" fmla="*/ 5545 w 4589421"/>
              <a:gd name="connsiteY4" fmla="*/ 2677490 h 4528895"/>
              <a:gd name="connsiteX0" fmla="*/ 5545 w 4589421"/>
              <a:gd name="connsiteY0" fmla="*/ 2689269 h 4540674"/>
              <a:gd name="connsiteX1" fmla="*/ 2059976 w 4589421"/>
              <a:gd name="connsiteY1" fmla="*/ 201388 h 4540674"/>
              <a:gd name="connsiteX2" fmla="*/ 4589421 w 4589421"/>
              <a:gd name="connsiteY2" fmla="*/ 1477986 h 4540674"/>
              <a:gd name="connsiteX3" fmla="*/ 2582490 w 4589421"/>
              <a:gd name="connsiteY3" fmla="*/ 4524007 h 4540674"/>
              <a:gd name="connsiteX4" fmla="*/ 5545 w 4589421"/>
              <a:gd name="connsiteY4" fmla="*/ 2689269 h 4540674"/>
              <a:gd name="connsiteX0" fmla="*/ 5545 w 4607400"/>
              <a:gd name="connsiteY0" fmla="*/ 2718250 h 4569655"/>
              <a:gd name="connsiteX1" fmla="*/ 2059976 w 4607400"/>
              <a:gd name="connsiteY1" fmla="*/ 230369 h 4569655"/>
              <a:gd name="connsiteX2" fmla="*/ 4589421 w 4607400"/>
              <a:gd name="connsiteY2" fmla="*/ 1506967 h 4569655"/>
              <a:gd name="connsiteX3" fmla="*/ 2582490 w 4607400"/>
              <a:gd name="connsiteY3" fmla="*/ 4552988 h 4569655"/>
              <a:gd name="connsiteX4" fmla="*/ 5545 w 4607400"/>
              <a:gd name="connsiteY4" fmla="*/ 2718250 h 4569655"/>
              <a:gd name="connsiteX0" fmla="*/ 5545 w 4607400"/>
              <a:gd name="connsiteY0" fmla="*/ 2718250 h 4573792"/>
              <a:gd name="connsiteX1" fmla="*/ 2059976 w 4607400"/>
              <a:gd name="connsiteY1" fmla="*/ 230369 h 4573792"/>
              <a:gd name="connsiteX2" fmla="*/ 4589421 w 4607400"/>
              <a:gd name="connsiteY2" fmla="*/ 1506967 h 4573792"/>
              <a:gd name="connsiteX3" fmla="*/ 2582490 w 4607400"/>
              <a:gd name="connsiteY3" fmla="*/ 4552988 h 4573792"/>
              <a:gd name="connsiteX4" fmla="*/ 5545 w 4607400"/>
              <a:gd name="connsiteY4" fmla="*/ 2718250 h 4573792"/>
              <a:gd name="connsiteX0" fmla="*/ 5545 w 4607400"/>
              <a:gd name="connsiteY0" fmla="*/ 2718250 h 4583041"/>
              <a:gd name="connsiteX1" fmla="*/ 2059976 w 4607400"/>
              <a:gd name="connsiteY1" fmla="*/ 230369 h 4583041"/>
              <a:gd name="connsiteX2" fmla="*/ 4589421 w 4607400"/>
              <a:gd name="connsiteY2" fmla="*/ 1506967 h 4583041"/>
              <a:gd name="connsiteX3" fmla="*/ 2582490 w 4607400"/>
              <a:gd name="connsiteY3" fmla="*/ 4552988 h 4583041"/>
              <a:gd name="connsiteX4" fmla="*/ 5545 w 4607400"/>
              <a:gd name="connsiteY4" fmla="*/ 2718250 h 4583041"/>
              <a:gd name="connsiteX0" fmla="*/ 3557 w 4605412"/>
              <a:gd name="connsiteY0" fmla="*/ 2718250 h 4587278"/>
              <a:gd name="connsiteX1" fmla="*/ 2057988 w 4605412"/>
              <a:gd name="connsiteY1" fmla="*/ 230369 h 4587278"/>
              <a:gd name="connsiteX2" fmla="*/ 4587433 w 4605412"/>
              <a:gd name="connsiteY2" fmla="*/ 1506967 h 4587278"/>
              <a:gd name="connsiteX3" fmla="*/ 2580502 w 4605412"/>
              <a:gd name="connsiteY3" fmla="*/ 4552988 h 4587278"/>
              <a:gd name="connsiteX4" fmla="*/ 3557 w 4605412"/>
              <a:gd name="connsiteY4" fmla="*/ 2718250 h 4587278"/>
              <a:gd name="connsiteX0" fmla="*/ 855 w 4602710"/>
              <a:gd name="connsiteY0" fmla="*/ 2718250 h 4587278"/>
              <a:gd name="connsiteX1" fmla="*/ 2055286 w 4602710"/>
              <a:gd name="connsiteY1" fmla="*/ 230369 h 4587278"/>
              <a:gd name="connsiteX2" fmla="*/ 4584731 w 4602710"/>
              <a:gd name="connsiteY2" fmla="*/ 1506967 h 4587278"/>
              <a:gd name="connsiteX3" fmla="*/ 2577800 w 4602710"/>
              <a:gd name="connsiteY3" fmla="*/ 4552988 h 4587278"/>
              <a:gd name="connsiteX4" fmla="*/ 855 w 4602710"/>
              <a:gd name="connsiteY4" fmla="*/ 2718250 h 4587278"/>
              <a:gd name="connsiteX0" fmla="*/ 6156 w 4607767"/>
              <a:gd name="connsiteY0" fmla="*/ 2747702 h 4612603"/>
              <a:gd name="connsiteX1" fmla="*/ 2036836 w 4607767"/>
              <a:gd name="connsiteY1" fmla="*/ 224195 h 4612603"/>
              <a:gd name="connsiteX2" fmla="*/ 4590032 w 4607767"/>
              <a:gd name="connsiteY2" fmla="*/ 1536419 h 4612603"/>
              <a:gd name="connsiteX3" fmla="*/ 2583101 w 4607767"/>
              <a:gd name="connsiteY3" fmla="*/ 4582440 h 4612603"/>
              <a:gd name="connsiteX4" fmla="*/ 6156 w 4607767"/>
              <a:gd name="connsiteY4" fmla="*/ 2747702 h 4612603"/>
              <a:gd name="connsiteX0" fmla="*/ 3267 w 4604878"/>
              <a:gd name="connsiteY0" fmla="*/ 2747702 h 4616038"/>
              <a:gd name="connsiteX1" fmla="*/ 2033947 w 4604878"/>
              <a:gd name="connsiteY1" fmla="*/ 224195 h 4616038"/>
              <a:gd name="connsiteX2" fmla="*/ 4587143 w 4604878"/>
              <a:gd name="connsiteY2" fmla="*/ 1536419 h 4616038"/>
              <a:gd name="connsiteX3" fmla="*/ 2580212 w 4604878"/>
              <a:gd name="connsiteY3" fmla="*/ 4582440 h 4616038"/>
              <a:gd name="connsiteX4" fmla="*/ 3267 w 4604878"/>
              <a:gd name="connsiteY4" fmla="*/ 2747702 h 4616038"/>
              <a:gd name="connsiteX0" fmla="*/ 3100 w 4604711"/>
              <a:gd name="connsiteY0" fmla="*/ 2747702 h 4608296"/>
              <a:gd name="connsiteX1" fmla="*/ 2033780 w 4604711"/>
              <a:gd name="connsiteY1" fmla="*/ 224195 h 4608296"/>
              <a:gd name="connsiteX2" fmla="*/ 4586976 w 4604711"/>
              <a:gd name="connsiteY2" fmla="*/ 1536419 h 4608296"/>
              <a:gd name="connsiteX3" fmla="*/ 2580045 w 4604711"/>
              <a:gd name="connsiteY3" fmla="*/ 4582440 h 4608296"/>
              <a:gd name="connsiteX4" fmla="*/ 3100 w 4604711"/>
              <a:gd name="connsiteY4" fmla="*/ 2747702 h 4608296"/>
              <a:gd name="connsiteX0" fmla="*/ 1680 w 4603291"/>
              <a:gd name="connsiteY0" fmla="*/ 2747702 h 4640705"/>
              <a:gd name="connsiteX1" fmla="*/ 2032360 w 4603291"/>
              <a:gd name="connsiteY1" fmla="*/ 224195 h 4640705"/>
              <a:gd name="connsiteX2" fmla="*/ 4585556 w 4603291"/>
              <a:gd name="connsiteY2" fmla="*/ 1536419 h 4640705"/>
              <a:gd name="connsiteX3" fmla="*/ 2305493 w 4603291"/>
              <a:gd name="connsiteY3" fmla="*/ 4618066 h 4640705"/>
              <a:gd name="connsiteX4" fmla="*/ 1680 w 4603291"/>
              <a:gd name="connsiteY4" fmla="*/ 2747702 h 4640705"/>
              <a:gd name="connsiteX0" fmla="*/ 3139 w 4604750"/>
              <a:gd name="connsiteY0" fmla="*/ 2747702 h 4652434"/>
              <a:gd name="connsiteX1" fmla="*/ 2033819 w 4604750"/>
              <a:gd name="connsiteY1" fmla="*/ 224195 h 4652434"/>
              <a:gd name="connsiteX2" fmla="*/ 4587015 w 4604750"/>
              <a:gd name="connsiteY2" fmla="*/ 1536419 h 4652434"/>
              <a:gd name="connsiteX3" fmla="*/ 2413830 w 4604750"/>
              <a:gd name="connsiteY3" fmla="*/ 4629941 h 4652434"/>
              <a:gd name="connsiteX4" fmla="*/ 3139 w 4604750"/>
              <a:gd name="connsiteY4" fmla="*/ 2747702 h 4652434"/>
              <a:gd name="connsiteX0" fmla="*/ 3139 w 4604750"/>
              <a:gd name="connsiteY0" fmla="*/ 2747702 h 4646226"/>
              <a:gd name="connsiteX1" fmla="*/ 2033819 w 4604750"/>
              <a:gd name="connsiteY1" fmla="*/ 224195 h 4646226"/>
              <a:gd name="connsiteX2" fmla="*/ 4587015 w 4604750"/>
              <a:gd name="connsiteY2" fmla="*/ 1536419 h 4646226"/>
              <a:gd name="connsiteX3" fmla="*/ 2413830 w 4604750"/>
              <a:gd name="connsiteY3" fmla="*/ 4629941 h 4646226"/>
              <a:gd name="connsiteX4" fmla="*/ 3139 w 4604750"/>
              <a:gd name="connsiteY4" fmla="*/ 2747702 h 4646226"/>
              <a:gd name="connsiteX0" fmla="*/ 3139 w 4604750"/>
              <a:gd name="connsiteY0" fmla="*/ 2747702 h 4661812"/>
              <a:gd name="connsiteX1" fmla="*/ 2033819 w 4604750"/>
              <a:gd name="connsiteY1" fmla="*/ 224195 h 4661812"/>
              <a:gd name="connsiteX2" fmla="*/ 4587015 w 4604750"/>
              <a:gd name="connsiteY2" fmla="*/ 1536419 h 4661812"/>
              <a:gd name="connsiteX3" fmla="*/ 2413830 w 4604750"/>
              <a:gd name="connsiteY3" fmla="*/ 4629941 h 4661812"/>
              <a:gd name="connsiteX4" fmla="*/ 3139 w 4604750"/>
              <a:gd name="connsiteY4" fmla="*/ 2747702 h 4661812"/>
              <a:gd name="connsiteX0" fmla="*/ 3139 w 4604750"/>
              <a:gd name="connsiteY0" fmla="*/ 2747702 h 4646226"/>
              <a:gd name="connsiteX1" fmla="*/ 2033819 w 4604750"/>
              <a:gd name="connsiteY1" fmla="*/ 224195 h 4646226"/>
              <a:gd name="connsiteX2" fmla="*/ 4587015 w 4604750"/>
              <a:gd name="connsiteY2" fmla="*/ 1536419 h 4646226"/>
              <a:gd name="connsiteX3" fmla="*/ 2413830 w 4604750"/>
              <a:gd name="connsiteY3" fmla="*/ 4629941 h 4646226"/>
              <a:gd name="connsiteX4" fmla="*/ 3139 w 4604750"/>
              <a:gd name="connsiteY4" fmla="*/ 2747702 h 4646226"/>
              <a:gd name="connsiteX0" fmla="*/ 549 w 4602160"/>
              <a:gd name="connsiteY0" fmla="*/ 2747702 h 4646486"/>
              <a:gd name="connsiteX1" fmla="*/ 2031229 w 4602160"/>
              <a:gd name="connsiteY1" fmla="*/ 224195 h 4646486"/>
              <a:gd name="connsiteX2" fmla="*/ 4584425 w 4602160"/>
              <a:gd name="connsiteY2" fmla="*/ 1536419 h 4646486"/>
              <a:gd name="connsiteX3" fmla="*/ 2411240 w 4602160"/>
              <a:gd name="connsiteY3" fmla="*/ 4629941 h 4646486"/>
              <a:gd name="connsiteX4" fmla="*/ 549 w 4602160"/>
              <a:gd name="connsiteY4" fmla="*/ 2747702 h 4646486"/>
              <a:gd name="connsiteX0" fmla="*/ 4326 w 4605937"/>
              <a:gd name="connsiteY0" fmla="*/ 2747702 h 4622697"/>
              <a:gd name="connsiteX1" fmla="*/ 2035006 w 4605937"/>
              <a:gd name="connsiteY1" fmla="*/ 224195 h 4622697"/>
              <a:gd name="connsiteX2" fmla="*/ 4588202 w 4605937"/>
              <a:gd name="connsiteY2" fmla="*/ 1536419 h 4622697"/>
              <a:gd name="connsiteX3" fmla="*/ 2486269 w 4605937"/>
              <a:gd name="connsiteY3" fmla="*/ 4606190 h 4622697"/>
              <a:gd name="connsiteX4" fmla="*/ 4326 w 4605937"/>
              <a:gd name="connsiteY4" fmla="*/ 2747702 h 4622697"/>
              <a:gd name="connsiteX0" fmla="*/ 4326 w 4605937"/>
              <a:gd name="connsiteY0" fmla="*/ 2747702 h 4622697"/>
              <a:gd name="connsiteX1" fmla="*/ 2035006 w 4605937"/>
              <a:gd name="connsiteY1" fmla="*/ 224195 h 4622697"/>
              <a:gd name="connsiteX2" fmla="*/ 4588202 w 4605937"/>
              <a:gd name="connsiteY2" fmla="*/ 1536419 h 4622697"/>
              <a:gd name="connsiteX3" fmla="*/ 2486269 w 4605937"/>
              <a:gd name="connsiteY3" fmla="*/ 4606190 h 4622697"/>
              <a:gd name="connsiteX4" fmla="*/ 4326 w 4605937"/>
              <a:gd name="connsiteY4" fmla="*/ 2747702 h 4622697"/>
              <a:gd name="connsiteX0" fmla="*/ 2123 w 4603734"/>
              <a:gd name="connsiteY0" fmla="*/ 2747702 h 4624593"/>
              <a:gd name="connsiteX1" fmla="*/ 2032803 w 4603734"/>
              <a:gd name="connsiteY1" fmla="*/ 224195 h 4624593"/>
              <a:gd name="connsiteX2" fmla="*/ 4585999 w 4603734"/>
              <a:gd name="connsiteY2" fmla="*/ 1536419 h 4624593"/>
              <a:gd name="connsiteX3" fmla="*/ 2484066 w 4603734"/>
              <a:gd name="connsiteY3" fmla="*/ 4606190 h 4624593"/>
              <a:gd name="connsiteX4" fmla="*/ 2123 w 4603734"/>
              <a:gd name="connsiteY4" fmla="*/ 2747702 h 4624593"/>
              <a:gd name="connsiteX0" fmla="*/ 1544 w 4603155"/>
              <a:gd name="connsiteY0" fmla="*/ 2747702 h 4610934"/>
              <a:gd name="connsiteX1" fmla="*/ 2032224 w 4603155"/>
              <a:gd name="connsiteY1" fmla="*/ 224195 h 4610934"/>
              <a:gd name="connsiteX2" fmla="*/ 4585420 w 4603155"/>
              <a:gd name="connsiteY2" fmla="*/ 1536419 h 4610934"/>
              <a:gd name="connsiteX3" fmla="*/ 2293482 w 4603155"/>
              <a:gd name="connsiteY3" fmla="*/ 4594314 h 4610934"/>
              <a:gd name="connsiteX4" fmla="*/ 1544 w 4603155"/>
              <a:gd name="connsiteY4" fmla="*/ 2747702 h 4610934"/>
              <a:gd name="connsiteX0" fmla="*/ 8805 w 4610416"/>
              <a:gd name="connsiteY0" fmla="*/ 2747702 h 4622696"/>
              <a:gd name="connsiteX1" fmla="*/ 2039485 w 4610416"/>
              <a:gd name="connsiteY1" fmla="*/ 224195 h 4622696"/>
              <a:gd name="connsiteX2" fmla="*/ 4592681 w 4610416"/>
              <a:gd name="connsiteY2" fmla="*/ 1536419 h 4622696"/>
              <a:gd name="connsiteX3" fmla="*/ 2704504 w 4610416"/>
              <a:gd name="connsiteY3" fmla="*/ 4606189 h 4622696"/>
              <a:gd name="connsiteX4" fmla="*/ 8805 w 4610416"/>
              <a:gd name="connsiteY4" fmla="*/ 2747702 h 4622696"/>
              <a:gd name="connsiteX0" fmla="*/ 8805 w 4610416"/>
              <a:gd name="connsiteY0" fmla="*/ 2747702 h 4631233"/>
              <a:gd name="connsiteX1" fmla="*/ 2039485 w 4610416"/>
              <a:gd name="connsiteY1" fmla="*/ 224195 h 4631233"/>
              <a:gd name="connsiteX2" fmla="*/ 4592681 w 4610416"/>
              <a:gd name="connsiteY2" fmla="*/ 1536419 h 4631233"/>
              <a:gd name="connsiteX3" fmla="*/ 2704504 w 4610416"/>
              <a:gd name="connsiteY3" fmla="*/ 4606189 h 4631233"/>
              <a:gd name="connsiteX4" fmla="*/ 8805 w 4610416"/>
              <a:gd name="connsiteY4" fmla="*/ 2747702 h 4631233"/>
              <a:gd name="connsiteX0" fmla="*/ 8805 w 4610416"/>
              <a:gd name="connsiteY0" fmla="*/ 2747702 h 4633567"/>
              <a:gd name="connsiteX1" fmla="*/ 2039485 w 4610416"/>
              <a:gd name="connsiteY1" fmla="*/ 224195 h 4633567"/>
              <a:gd name="connsiteX2" fmla="*/ 4592681 w 4610416"/>
              <a:gd name="connsiteY2" fmla="*/ 1536419 h 4633567"/>
              <a:gd name="connsiteX3" fmla="*/ 2704504 w 4610416"/>
              <a:gd name="connsiteY3" fmla="*/ 4606189 h 4633567"/>
              <a:gd name="connsiteX4" fmla="*/ 8805 w 4610416"/>
              <a:gd name="connsiteY4" fmla="*/ 2747702 h 4633567"/>
              <a:gd name="connsiteX0" fmla="*/ 8805 w 4610416"/>
              <a:gd name="connsiteY0" fmla="*/ 2747702 h 4643612"/>
              <a:gd name="connsiteX1" fmla="*/ 2039485 w 4610416"/>
              <a:gd name="connsiteY1" fmla="*/ 224195 h 4643612"/>
              <a:gd name="connsiteX2" fmla="*/ 4592681 w 4610416"/>
              <a:gd name="connsiteY2" fmla="*/ 1536419 h 4643612"/>
              <a:gd name="connsiteX3" fmla="*/ 2704504 w 4610416"/>
              <a:gd name="connsiteY3" fmla="*/ 4606189 h 4643612"/>
              <a:gd name="connsiteX4" fmla="*/ 8805 w 4610416"/>
              <a:gd name="connsiteY4" fmla="*/ 2747702 h 4643612"/>
              <a:gd name="connsiteX0" fmla="*/ 1728 w 4603339"/>
              <a:gd name="connsiteY0" fmla="*/ 2747702 h 4651748"/>
              <a:gd name="connsiteX1" fmla="*/ 2032408 w 4603339"/>
              <a:gd name="connsiteY1" fmla="*/ 224195 h 4651748"/>
              <a:gd name="connsiteX2" fmla="*/ 4585604 w 4603339"/>
              <a:gd name="connsiteY2" fmla="*/ 1536419 h 4651748"/>
              <a:gd name="connsiteX3" fmla="*/ 2697427 w 4603339"/>
              <a:gd name="connsiteY3" fmla="*/ 4606189 h 4651748"/>
              <a:gd name="connsiteX4" fmla="*/ 1728 w 4603339"/>
              <a:gd name="connsiteY4" fmla="*/ 2747702 h 4651748"/>
              <a:gd name="connsiteX0" fmla="*/ 8245 w 4609856"/>
              <a:gd name="connsiteY0" fmla="*/ 2747702 h 4631964"/>
              <a:gd name="connsiteX1" fmla="*/ 2038925 w 4609856"/>
              <a:gd name="connsiteY1" fmla="*/ 224195 h 4631964"/>
              <a:gd name="connsiteX2" fmla="*/ 4592121 w 4609856"/>
              <a:gd name="connsiteY2" fmla="*/ 1536419 h 4631964"/>
              <a:gd name="connsiteX3" fmla="*/ 2680193 w 4609856"/>
              <a:gd name="connsiteY3" fmla="*/ 4594314 h 4631964"/>
              <a:gd name="connsiteX4" fmla="*/ 8245 w 4609856"/>
              <a:gd name="connsiteY4" fmla="*/ 2747702 h 4631964"/>
              <a:gd name="connsiteX0" fmla="*/ 8245 w 4609856"/>
              <a:gd name="connsiteY0" fmla="*/ 2747702 h 4594872"/>
              <a:gd name="connsiteX1" fmla="*/ 2038925 w 4609856"/>
              <a:gd name="connsiteY1" fmla="*/ 224195 h 4594872"/>
              <a:gd name="connsiteX2" fmla="*/ 4592121 w 4609856"/>
              <a:gd name="connsiteY2" fmla="*/ 1536419 h 4594872"/>
              <a:gd name="connsiteX3" fmla="*/ 2680193 w 4609856"/>
              <a:gd name="connsiteY3" fmla="*/ 4594314 h 4594872"/>
              <a:gd name="connsiteX4" fmla="*/ 8245 w 4609856"/>
              <a:gd name="connsiteY4" fmla="*/ 2747702 h 4594872"/>
              <a:gd name="connsiteX0" fmla="*/ 8245 w 4609856"/>
              <a:gd name="connsiteY0" fmla="*/ 2747702 h 4594872"/>
              <a:gd name="connsiteX1" fmla="*/ 2038925 w 4609856"/>
              <a:gd name="connsiteY1" fmla="*/ 224195 h 4594872"/>
              <a:gd name="connsiteX2" fmla="*/ 4592121 w 4609856"/>
              <a:gd name="connsiteY2" fmla="*/ 1536419 h 4594872"/>
              <a:gd name="connsiteX3" fmla="*/ 2680193 w 4609856"/>
              <a:gd name="connsiteY3" fmla="*/ 4594314 h 4594872"/>
              <a:gd name="connsiteX4" fmla="*/ 8245 w 4609856"/>
              <a:gd name="connsiteY4" fmla="*/ 2747702 h 4594872"/>
              <a:gd name="connsiteX0" fmla="*/ 8245 w 4609856"/>
              <a:gd name="connsiteY0" fmla="*/ 2747702 h 4594678"/>
              <a:gd name="connsiteX1" fmla="*/ 2038925 w 4609856"/>
              <a:gd name="connsiteY1" fmla="*/ 224195 h 4594678"/>
              <a:gd name="connsiteX2" fmla="*/ 4592121 w 4609856"/>
              <a:gd name="connsiteY2" fmla="*/ 1536419 h 4594678"/>
              <a:gd name="connsiteX3" fmla="*/ 2680193 w 4609856"/>
              <a:gd name="connsiteY3" fmla="*/ 4594314 h 4594678"/>
              <a:gd name="connsiteX4" fmla="*/ 8245 w 4609856"/>
              <a:gd name="connsiteY4" fmla="*/ 2747702 h 4594678"/>
              <a:gd name="connsiteX0" fmla="*/ 8245 w 4609856"/>
              <a:gd name="connsiteY0" fmla="*/ 2747702 h 4607171"/>
              <a:gd name="connsiteX1" fmla="*/ 2038925 w 4609856"/>
              <a:gd name="connsiteY1" fmla="*/ 224195 h 4607171"/>
              <a:gd name="connsiteX2" fmla="*/ 4592121 w 4609856"/>
              <a:gd name="connsiteY2" fmla="*/ 1536419 h 4607171"/>
              <a:gd name="connsiteX3" fmla="*/ 2680193 w 4609856"/>
              <a:gd name="connsiteY3" fmla="*/ 4594314 h 4607171"/>
              <a:gd name="connsiteX4" fmla="*/ 8245 w 4609856"/>
              <a:gd name="connsiteY4" fmla="*/ 2747702 h 4607171"/>
              <a:gd name="connsiteX0" fmla="*/ 8245 w 4609856"/>
              <a:gd name="connsiteY0" fmla="*/ 2747702 h 4607171"/>
              <a:gd name="connsiteX1" fmla="*/ 2038925 w 4609856"/>
              <a:gd name="connsiteY1" fmla="*/ 224195 h 4607171"/>
              <a:gd name="connsiteX2" fmla="*/ 4592121 w 4609856"/>
              <a:gd name="connsiteY2" fmla="*/ 1536419 h 4607171"/>
              <a:gd name="connsiteX3" fmla="*/ 2680193 w 4609856"/>
              <a:gd name="connsiteY3" fmla="*/ 4594314 h 4607171"/>
              <a:gd name="connsiteX4" fmla="*/ 8245 w 4609856"/>
              <a:gd name="connsiteY4" fmla="*/ 2747702 h 4607171"/>
              <a:gd name="connsiteX0" fmla="*/ 8245 w 4609856"/>
              <a:gd name="connsiteY0" fmla="*/ 2747702 h 4607171"/>
              <a:gd name="connsiteX1" fmla="*/ 2038925 w 4609856"/>
              <a:gd name="connsiteY1" fmla="*/ 224195 h 4607171"/>
              <a:gd name="connsiteX2" fmla="*/ 4592121 w 4609856"/>
              <a:gd name="connsiteY2" fmla="*/ 1536419 h 4607171"/>
              <a:gd name="connsiteX3" fmla="*/ 2680193 w 4609856"/>
              <a:gd name="connsiteY3" fmla="*/ 4594314 h 4607171"/>
              <a:gd name="connsiteX4" fmla="*/ 8245 w 4609856"/>
              <a:gd name="connsiteY4" fmla="*/ 2747702 h 4607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09856" h="4607171">
                <a:moveTo>
                  <a:pt x="8245" y="2747702"/>
                </a:moveTo>
                <a:cubicBezTo>
                  <a:pt x="-98633" y="2019349"/>
                  <a:pt x="847434" y="806086"/>
                  <a:pt x="2038925" y="224195"/>
                </a:cubicBezTo>
                <a:cubicBezTo>
                  <a:pt x="3230416" y="-357696"/>
                  <a:pt x="4794001" y="232796"/>
                  <a:pt x="4592121" y="1536419"/>
                </a:cubicBezTo>
                <a:cubicBezTo>
                  <a:pt x="4437742" y="2317527"/>
                  <a:pt x="4477325" y="4439932"/>
                  <a:pt x="2680193" y="4594314"/>
                </a:cubicBezTo>
                <a:cubicBezTo>
                  <a:pt x="883061" y="4748696"/>
                  <a:pt x="115123" y="3476055"/>
                  <a:pt x="8245" y="2747702"/>
                </a:cubicBezTo>
                <a:close/>
              </a:path>
            </a:pathLst>
          </a:custGeom>
          <a:solidFill>
            <a:srgbClr val="008C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b="1"/>
          </a:p>
        </p:txBody>
      </p:sp>
      <p:sp>
        <p:nvSpPr>
          <p:cNvPr id="48" name="Picture Placeholder 13">
            <a:extLst>
              <a:ext uri="{FF2B5EF4-FFF2-40B4-BE49-F238E27FC236}">
                <a16:creationId xmlns:a16="http://schemas.microsoft.com/office/drawing/2014/main" id="{E45A0731-EE98-9F4E-B8D8-B94AD75CD631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8260989" y="4001313"/>
            <a:ext cx="1655552" cy="1695662"/>
          </a:xfrm>
          <a:custGeom>
            <a:avLst/>
            <a:gdLst>
              <a:gd name="connsiteX0" fmla="*/ 1399569 w 2818681"/>
              <a:gd name="connsiteY0" fmla="*/ 129 h 2886971"/>
              <a:gd name="connsiteX1" fmla="*/ 2791090 w 2818681"/>
              <a:gd name="connsiteY1" fmla="*/ 1128727 h 2886971"/>
              <a:gd name="connsiteX2" fmla="*/ 2071764 w 2818681"/>
              <a:gd name="connsiteY2" fmla="*/ 2604583 h 2886971"/>
              <a:gd name="connsiteX3" fmla="*/ 581026 w 2818681"/>
              <a:gd name="connsiteY3" fmla="*/ 2708761 h 2886971"/>
              <a:gd name="connsiteX4" fmla="*/ 45252 w 2818681"/>
              <a:gd name="connsiteY4" fmla="*/ 1200658 h 2886971"/>
              <a:gd name="connsiteX5" fmla="*/ 1399569 w 2818681"/>
              <a:gd name="connsiteY5" fmla="*/ 129 h 2886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18681" h="2886971">
                <a:moveTo>
                  <a:pt x="1399569" y="129"/>
                </a:moveTo>
                <a:cubicBezTo>
                  <a:pt x="2012234" y="-9793"/>
                  <a:pt x="2654667" y="555746"/>
                  <a:pt x="2791090" y="1128727"/>
                </a:cubicBezTo>
                <a:cubicBezTo>
                  <a:pt x="2925033" y="1701706"/>
                  <a:pt x="2552968" y="2282127"/>
                  <a:pt x="2071764" y="2604583"/>
                </a:cubicBezTo>
                <a:cubicBezTo>
                  <a:pt x="1593042" y="2927039"/>
                  <a:pt x="1005179" y="2989051"/>
                  <a:pt x="581026" y="2708761"/>
                </a:cubicBezTo>
                <a:cubicBezTo>
                  <a:pt x="154392" y="2428474"/>
                  <a:pt x="-111016" y="1805884"/>
                  <a:pt x="45252" y="1200658"/>
                </a:cubicBezTo>
                <a:cubicBezTo>
                  <a:pt x="204000" y="595433"/>
                  <a:pt x="784421" y="10051"/>
                  <a:pt x="1399569" y="129"/>
                </a:cubicBezTo>
                <a:close/>
              </a:path>
            </a:pathLst>
          </a:custGeom>
          <a:pattFill prst="pct5">
            <a:fgClr>
              <a:srgbClr val="FF0000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05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8749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s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6A02B0F1-4833-0B4B-B880-EDF5DA4DD1B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740541" y="3302762"/>
            <a:ext cx="3908121" cy="2838735"/>
          </a:xfrm>
          <a:custGeom>
            <a:avLst/>
            <a:gdLst>
              <a:gd name="connsiteX0" fmla="*/ 264098 w 3908121"/>
              <a:gd name="connsiteY0" fmla="*/ 0 h 3582443"/>
              <a:gd name="connsiteX1" fmla="*/ 3644023 w 3908121"/>
              <a:gd name="connsiteY1" fmla="*/ 0 h 3582443"/>
              <a:gd name="connsiteX2" fmla="*/ 3908121 w 3908121"/>
              <a:gd name="connsiteY2" fmla="*/ 264098 h 3582443"/>
              <a:gd name="connsiteX3" fmla="*/ 3908121 w 3908121"/>
              <a:gd name="connsiteY3" fmla="*/ 3318345 h 3582443"/>
              <a:gd name="connsiteX4" fmla="*/ 3644023 w 3908121"/>
              <a:gd name="connsiteY4" fmla="*/ 3582443 h 3582443"/>
              <a:gd name="connsiteX5" fmla="*/ 264098 w 3908121"/>
              <a:gd name="connsiteY5" fmla="*/ 3582443 h 3582443"/>
              <a:gd name="connsiteX6" fmla="*/ 0 w 3908121"/>
              <a:gd name="connsiteY6" fmla="*/ 3318345 h 3582443"/>
              <a:gd name="connsiteX7" fmla="*/ 0 w 3908121"/>
              <a:gd name="connsiteY7" fmla="*/ 264098 h 3582443"/>
              <a:gd name="connsiteX8" fmla="*/ 264098 w 3908121"/>
              <a:gd name="connsiteY8" fmla="*/ 0 h 3582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8121" h="3582443">
                <a:moveTo>
                  <a:pt x="264098" y="0"/>
                </a:moveTo>
                <a:lnTo>
                  <a:pt x="3644023" y="0"/>
                </a:lnTo>
                <a:cubicBezTo>
                  <a:pt x="3789880" y="0"/>
                  <a:pt x="3908121" y="118241"/>
                  <a:pt x="3908121" y="264098"/>
                </a:cubicBezTo>
                <a:lnTo>
                  <a:pt x="3908121" y="3318345"/>
                </a:lnTo>
                <a:cubicBezTo>
                  <a:pt x="3908121" y="3464202"/>
                  <a:pt x="3789880" y="3582443"/>
                  <a:pt x="3644023" y="3582443"/>
                </a:cubicBezTo>
                <a:lnTo>
                  <a:pt x="264098" y="3582443"/>
                </a:lnTo>
                <a:cubicBezTo>
                  <a:pt x="118241" y="3582443"/>
                  <a:pt x="0" y="3464202"/>
                  <a:pt x="0" y="3318345"/>
                </a:cubicBezTo>
                <a:lnTo>
                  <a:pt x="0" y="264098"/>
                </a:lnTo>
                <a:cubicBezTo>
                  <a:pt x="0" y="118241"/>
                  <a:pt x="118241" y="0"/>
                  <a:pt x="264098" y="0"/>
                </a:cubicBezTo>
                <a:close/>
              </a:path>
            </a:pathLst>
          </a:custGeom>
          <a:pattFill prst="pct5">
            <a:fgClr>
              <a:srgbClr val="FF0000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7EBBA552-F815-F94C-BD42-C2EE3CEA315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830851" y="777925"/>
            <a:ext cx="2572008" cy="5388061"/>
          </a:xfrm>
          <a:custGeom>
            <a:avLst/>
            <a:gdLst>
              <a:gd name="connsiteX0" fmla="*/ 277288 w 2572008"/>
              <a:gd name="connsiteY0" fmla="*/ 0 h 5974915"/>
              <a:gd name="connsiteX1" fmla="*/ 2294720 w 2572008"/>
              <a:gd name="connsiteY1" fmla="*/ 0 h 5974915"/>
              <a:gd name="connsiteX2" fmla="*/ 2572008 w 2572008"/>
              <a:gd name="connsiteY2" fmla="*/ 277288 h 5974915"/>
              <a:gd name="connsiteX3" fmla="*/ 2572008 w 2572008"/>
              <a:gd name="connsiteY3" fmla="*/ 5697627 h 5974915"/>
              <a:gd name="connsiteX4" fmla="*/ 2294720 w 2572008"/>
              <a:gd name="connsiteY4" fmla="*/ 5974915 h 5974915"/>
              <a:gd name="connsiteX5" fmla="*/ 277288 w 2572008"/>
              <a:gd name="connsiteY5" fmla="*/ 5974915 h 5974915"/>
              <a:gd name="connsiteX6" fmla="*/ 0 w 2572008"/>
              <a:gd name="connsiteY6" fmla="*/ 5697627 h 5974915"/>
              <a:gd name="connsiteX7" fmla="*/ 0 w 2572008"/>
              <a:gd name="connsiteY7" fmla="*/ 277288 h 5974915"/>
              <a:gd name="connsiteX8" fmla="*/ 277288 w 2572008"/>
              <a:gd name="connsiteY8" fmla="*/ 0 h 5974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72008" h="5974915">
                <a:moveTo>
                  <a:pt x="277288" y="0"/>
                </a:moveTo>
                <a:lnTo>
                  <a:pt x="2294720" y="0"/>
                </a:lnTo>
                <a:cubicBezTo>
                  <a:pt x="2447862" y="0"/>
                  <a:pt x="2572008" y="124146"/>
                  <a:pt x="2572008" y="277288"/>
                </a:cubicBezTo>
                <a:lnTo>
                  <a:pt x="2572008" y="5697627"/>
                </a:lnTo>
                <a:cubicBezTo>
                  <a:pt x="2572008" y="5850769"/>
                  <a:pt x="2447862" y="5974915"/>
                  <a:pt x="2294720" y="5974915"/>
                </a:cubicBezTo>
                <a:lnTo>
                  <a:pt x="277288" y="5974915"/>
                </a:lnTo>
                <a:cubicBezTo>
                  <a:pt x="124146" y="5974915"/>
                  <a:pt x="0" y="5850769"/>
                  <a:pt x="0" y="5697627"/>
                </a:cubicBezTo>
                <a:lnTo>
                  <a:pt x="0" y="277288"/>
                </a:lnTo>
                <a:cubicBezTo>
                  <a:pt x="0" y="124146"/>
                  <a:pt x="124146" y="0"/>
                  <a:pt x="277288" y="0"/>
                </a:cubicBezTo>
                <a:close/>
              </a:path>
            </a:pathLst>
          </a:custGeom>
          <a:pattFill prst="pct5">
            <a:fgClr>
              <a:srgbClr val="FF0000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642A2198-8270-B04A-BFAA-9CF1AB24006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740541" y="777926"/>
            <a:ext cx="3908121" cy="2276606"/>
          </a:xfrm>
          <a:custGeom>
            <a:avLst/>
            <a:gdLst>
              <a:gd name="connsiteX0" fmla="*/ 255503 w 3908121"/>
              <a:gd name="connsiteY0" fmla="*/ 0 h 2276606"/>
              <a:gd name="connsiteX1" fmla="*/ 3652618 w 3908121"/>
              <a:gd name="connsiteY1" fmla="*/ 0 h 2276606"/>
              <a:gd name="connsiteX2" fmla="*/ 3908121 w 3908121"/>
              <a:gd name="connsiteY2" fmla="*/ 255503 h 2276606"/>
              <a:gd name="connsiteX3" fmla="*/ 3908121 w 3908121"/>
              <a:gd name="connsiteY3" fmla="*/ 2021103 h 2276606"/>
              <a:gd name="connsiteX4" fmla="*/ 3652618 w 3908121"/>
              <a:gd name="connsiteY4" fmla="*/ 2276606 h 2276606"/>
              <a:gd name="connsiteX5" fmla="*/ 255503 w 3908121"/>
              <a:gd name="connsiteY5" fmla="*/ 2276606 h 2276606"/>
              <a:gd name="connsiteX6" fmla="*/ 0 w 3908121"/>
              <a:gd name="connsiteY6" fmla="*/ 2021103 h 2276606"/>
              <a:gd name="connsiteX7" fmla="*/ 0 w 3908121"/>
              <a:gd name="connsiteY7" fmla="*/ 255503 h 2276606"/>
              <a:gd name="connsiteX8" fmla="*/ 255503 w 3908121"/>
              <a:gd name="connsiteY8" fmla="*/ 0 h 2276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8121" h="2276606">
                <a:moveTo>
                  <a:pt x="255503" y="0"/>
                </a:moveTo>
                <a:lnTo>
                  <a:pt x="3652618" y="0"/>
                </a:lnTo>
                <a:cubicBezTo>
                  <a:pt x="3793728" y="0"/>
                  <a:pt x="3908121" y="114393"/>
                  <a:pt x="3908121" y="255503"/>
                </a:cubicBezTo>
                <a:lnTo>
                  <a:pt x="3908121" y="2021103"/>
                </a:lnTo>
                <a:cubicBezTo>
                  <a:pt x="3908121" y="2162213"/>
                  <a:pt x="3793728" y="2276606"/>
                  <a:pt x="3652618" y="2276606"/>
                </a:cubicBezTo>
                <a:lnTo>
                  <a:pt x="255503" y="2276606"/>
                </a:lnTo>
                <a:cubicBezTo>
                  <a:pt x="114393" y="2276606"/>
                  <a:pt x="0" y="2162213"/>
                  <a:pt x="0" y="2021103"/>
                </a:cubicBezTo>
                <a:lnTo>
                  <a:pt x="0" y="255503"/>
                </a:lnTo>
                <a:cubicBezTo>
                  <a:pt x="0" y="114393"/>
                  <a:pt x="114393" y="0"/>
                  <a:pt x="255503" y="0"/>
                </a:cubicBezTo>
                <a:close/>
              </a:path>
            </a:pathLst>
          </a:custGeom>
          <a:pattFill prst="pct5">
            <a:fgClr>
              <a:srgbClr val="FF0000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0CDC3079-6A96-8C4C-B37B-2943EBBCC0B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89141" y="777926"/>
            <a:ext cx="3769211" cy="5363570"/>
          </a:xfrm>
          <a:custGeom>
            <a:avLst/>
            <a:gdLst>
              <a:gd name="connsiteX0" fmla="*/ 288107 w 3908121"/>
              <a:gd name="connsiteY0" fmla="*/ 0 h 5974915"/>
              <a:gd name="connsiteX1" fmla="*/ 3620014 w 3908121"/>
              <a:gd name="connsiteY1" fmla="*/ 0 h 5974915"/>
              <a:gd name="connsiteX2" fmla="*/ 3908121 w 3908121"/>
              <a:gd name="connsiteY2" fmla="*/ 288107 h 5974915"/>
              <a:gd name="connsiteX3" fmla="*/ 3908121 w 3908121"/>
              <a:gd name="connsiteY3" fmla="*/ 5686808 h 5974915"/>
              <a:gd name="connsiteX4" fmla="*/ 3620014 w 3908121"/>
              <a:gd name="connsiteY4" fmla="*/ 5974915 h 5974915"/>
              <a:gd name="connsiteX5" fmla="*/ 288107 w 3908121"/>
              <a:gd name="connsiteY5" fmla="*/ 5974915 h 5974915"/>
              <a:gd name="connsiteX6" fmla="*/ 0 w 3908121"/>
              <a:gd name="connsiteY6" fmla="*/ 5686808 h 5974915"/>
              <a:gd name="connsiteX7" fmla="*/ 0 w 3908121"/>
              <a:gd name="connsiteY7" fmla="*/ 288107 h 5974915"/>
              <a:gd name="connsiteX8" fmla="*/ 288107 w 3908121"/>
              <a:gd name="connsiteY8" fmla="*/ 0 h 5974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8121" h="5974915">
                <a:moveTo>
                  <a:pt x="288107" y="0"/>
                </a:moveTo>
                <a:lnTo>
                  <a:pt x="3620014" y="0"/>
                </a:lnTo>
                <a:cubicBezTo>
                  <a:pt x="3779131" y="0"/>
                  <a:pt x="3908121" y="128990"/>
                  <a:pt x="3908121" y="288107"/>
                </a:cubicBezTo>
                <a:lnTo>
                  <a:pt x="3908121" y="5686808"/>
                </a:lnTo>
                <a:cubicBezTo>
                  <a:pt x="3908121" y="5845925"/>
                  <a:pt x="3779131" y="5974915"/>
                  <a:pt x="3620014" y="5974915"/>
                </a:cubicBezTo>
                <a:lnTo>
                  <a:pt x="288107" y="5974915"/>
                </a:lnTo>
                <a:cubicBezTo>
                  <a:pt x="128990" y="5974915"/>
                  <a:pt x="0" y="5845925"/>
                  <a:pt x="0" y="5686808"/>
                </a:cubicBezTo>
                <a:lnTo>
                  <a:pt x="0" y="288107"/>
                </a:lnTo>
                <a:cubicBezTo>
                  <a:pt x="0" y="128990"/>
                  <a:pt x="128990" y="0"/>
                  <a:pt x="288107" y="0"/>
                </a:cubicBezTo>
                <a:close/>
              </a:path>
            </a:pathLst>
          </a:custGeom>
          <a:pattFill prst="pct5">
            <a:fgClr>
              <a:srgbClr val="FF0000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10303932" y="6362700"/>
            <a:ext cx="9482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Barlow" panose="00000500000000000000" pitchFamily="50" charset="0"/>
              </a:defRPr>
            </a:lvl1pPr>
          </a:lstStyle>
          <a:p>
            <a:r>
              <a:rPr lang="fr-FR"/>
              <a:t>05.06.2022</a:t>
            </a:r>
            <a:endParaRPr lang="fr-CH"/>
          </a:p>
        </p:txBody>
      </p:sp>
      <p:sp>
        <p:nvSpPr>
          <p:cNvPr id="7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7560732" y="6362700"/>
            <a:ext cx="2667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Barlow" panose="00000500000000000000" pitchFamily="50" charset="0"/>
              </a:defRPr>
            </a:lvl1pPr>
          </a:lstStyle>
          <a:p>
            <a:r>
              <a:rPr lang="fr-CH" dirty="0">
                <a:solidFill>
                  <a:srgbClr val="008C50"/>
                </a:solidFill>
              </a:rPr>
              <a:t>SASDS </a:t>
            </a:r>
            <a:r>
              <a:rPr lang="fr-CH" dirty="0">
                <a:solidFill>
                  <a:schemeClr val="bg1">
                    <a:lumMod val="50000"/>
                  </a:schemeClr>
                </a:solidFill>
              </a:rPr>
              <a:t>| Réseau Santé de la Sarine</a:t>
            </a:r>
          </a:p>
        </p:txBody>
      </p:sp>
      <p:sp>
        <p:nvSpPr>
          <p:cNvPr id="8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11328399" y="6362700"/>
            <a:ext cx="508000" cy="358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Barlow" panose="00000500000000000000" pitchFamily="50" charset="0"/>
              </a:defRPr>
            </a:lvl1pPr>
          </a:lstStyle>
          <a:p>
            <a:fld id="{F4D04349-FD4D-4FA4-A65E-34554C1FF87D}" type="slidenum">
              <a:rPr lang="fr-CH" smtClean="0"/>
              <a:pPr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152576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ctrTitle" hasCustomPrompt="1"/>
          </p:nvPr>
        </p:nvSpPr>
        <p:spPr>
          <a:xfrm>
            <a:off x="1540934" y="4158116"/>
            <a:ext cx="8585705" cy="1006475"/>
          </a:xfrm>
          <a:prstGeom prst="rect">
            <a:avLst/>
          </a:prstGeom>
        </p:spPr>
        <p:txBody>
          <a:bodyPr anchor="b"/>
          <a:lstStyle>
            <a:lvl1pPr algn="l">
              <a:defRPr sz="6000"/>
            </a:lvl1pPr>
          </a:lstStyle>
          <a:p>
            <a:r>
              <a:rPr lang="fr-FR" dirty="0"/>
              <a:t>Diapo de titre</a:t>
            </a:r>
            <a:endParaRPr lang="fr-CH" dirty="0"/>
          </a:p>
        </p:txBody>
      </p:sp>
      <p:sp>
        <p:nvSpPr>
          <p:cNvPr id="5" name="Sous-titre 2"/>
          <p:cNvSpPr>
            <a:spLocks noGrp="1"/>
          </p:cNvSpPr>
          <p:nvPr>
            <p:ph type="subTitle" idx="1"/>
          </p:nvPr>
        </p:nvSpPr>
        <p:spPr>
          <a:xfrm>
            <a:off x="1540934" y="5256667"/>
            <a:ext cx="8585705" cy="6143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  <a:endParaRPr lang="fr-CH"/>
          </a:p>
        </p:txBody>
      </p:sp>
      <p:sp>
        <p:nvSpPr>
          <p:cNvPr id="8" name="Rounded Rectangle 19">
            <a:extLst>
              <a:ext uri="{FF2B5EF4-FFF2-40B4-BE49-F238E27FC236}">
                <a16:creationId xmlns:a16="http://schemas.microsoft.com/office/drawing/2014/main" id="{3721BEBB-6170-3B4A-AB47-1799B0C76550}"/>
              </a:ext>
            </a:extLst>
          </p:cNvPr>
          <p:cNvSpPr/>
          <p:nvPr userDrawn="1"/>
        </p:nvSpPr>
        <p:spPr>
          <a:xfrm rot="19828167">
            <a:off x="6834329" y="5828815"/>
            <a:ext cx="338400" cy="337983"/>
          </a:xfrm>
          <a:prstGeom prst="roundRect">
            <a:avLst>
              <a:gd name="adj" fmla="val 12765"/>
            </a:avLst>
          </a:prstGeom>
          <a:solidFill>
            <a:srgbClr val="C3EF8B"/>
          </a:solidFill>
          <a:ln w="8467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Rounded Rectangle 19">
            <a:extLst>
              <a:ext uri="{FF2B5EF4-FFF2-40B4-BE49-F238E27FC236}">
                <a16:creationId xmlns:a16="http://schemas.microsoft.com/office/drawing/2014/main" id="{3721BEBB-6170-3B4A-AB47-1799B0C76550}"/>
              </a:ext>
            </a:extLst>
          </p:cNvPr>
          <p:cNvSpPr/>
          <p:nvPr userDrawn="1"/>
        </p:nvSpPr>
        <p:spPr>
          <a:xfrm rot="1865294">
            <a:off x="594989" y="4667855"/>
            <a:ext cx="525473" cy="525600"/>
          </a:xfrm>
          <a:prstGeom prst="roundRect">
            <a:avLst>
              <a:gd name="adj" fmla="val 12765"/>
            </a:avLst>
          </a:prstGeom>
          <a:solidFill>
            <a:srgbClr val="83CD2E"/>
          </a:solidFill>
          <a:ln w="8467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Rounded Rectangle 19">
            <a:extLst>
              <a:ext uri="{FF2B5EF4-FFF2-40B4-BE49-F238E27FC236}">
                <a16:creationId xmlns:a16="http://schemas.microsoft.com/office/drawing/2014/main" id="{3721BEBB-6170-3B4A-AB47-1799B0C76550}"/>
              </a:ext>
            </a:extLst>
          </p:cNvPr>
          <p:cNvSpPr/>
          <p:nvPr userDrawn="1"/>
        </p:nvSpPr>
        <p:spPr>
          <a:xfrm rot="19175943">
            <a:off x="10589931" y="3527872"/>
            <a:ext cx="669600" cy="668949"/>
          </a:xfrm>
          <a:prstGeom prst="roundRect">
            <a:avLst>
              <a:gd name="adj" fmla="val 12765"/>
            </a:avLst>
          </a:prstGeom>
          <a:solidFill>
            <a:srgbClr val="008C50"/>
          </a:solidFill>
          <a:ln w="8467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4C969DFC-8016-CF4E-810A-656982D9FD1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2532"/>
            <a:ext cx="12192000" cy="3686400"/>
          </a:xfrm>
          <a:custGeom>
            <a:avLst/>
            <a:gdLst>
              <a:gd name="connsiteX0" fmla="*/ 0 w 6096000"/>
              <a:gd name="connsiteY0" fmla="*/ 0 h 3686966"/>
              <a:gd name="connsiteX1" fmla="*/ 6096000 w 6096000"/>
              <a:gd name="connsiteY1" fmla="*/ 0 h 3686966"/>
              <a:gd name="connsiteX2" fmla="*/ 6096000 w 6096000"/>
              <a:gd name="connsiteY2" fmla="*/ 3686966 h 3686966"/>
              <a:gd name="connsiteX3" fmla="*/ 0 w 6096000"/>
              <a:gd name="connsiteY3" fmla="*/ 3686966 h 3686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6000" h="3686966">
                <a:moveTo>
                  <a:pt x="0" y="0"/>
                </a:moveTo>
                <a:lnTo>
                  <a:pt x="6096000" y="0"/>
                </a:lnTo>
                <a:lnTo>
                  <a:pt x="6096000" y="3686966"/>
                </a:lnTo>
                <a:lnTo>
                  <a:pt x="0" y="3686966"/>
                </a:lnTo>
                <a:close/>
              </a:path>
            </a:pathLst>
          </a:custGeom>
          <a:pattFill prst="pct5">
            <a:fgClr>
              <a:srgbClr val="FF0000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pic>
        <p:nvPicPr>
          <p:cNvPr id="11" name="Imag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1995" y="5646316"/>
            <a:ext cx="1950036" cy="944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79760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A6676D0B-5AA1-C246-BF7D-963293E6ADA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1"/>
            <a:ext cx="12192000" cy="6858000"/>
          </a:xfrm>
          <a:custGeom>
            <a:avLst/>
            <a:gdLst>
              <a:gd name="connsiteX0" fmla="*/ 0 w 4347958"/>
              <a:gd name="connsiteY0" fmla="*/ 0 h 6858000"/>
              <a:gd name="connsiteX1" fmla="*/ 4347958 w 4347958"/>
              <a:gd name="connsiteY1" fmla="*/ 0 h 6858000"/>
              <a:gd name="connsiteX2" fmla="*/ 4347958 w 4347958"/>
              <a:gd name="connsiteY2" fmla="*/ 6858000 h 6858000"/>
              <a:gd name="connsiteX3" fmla="*/ 0 w 4347958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47958" h="6858000">
                <a:moveTo>
                  <a:pt x="0" y="0"/>
                </a:moveTo>
                <a:lnTo>
                  <a:pt x="4347958" y="0"/>
                </a:lnTo>
                <a:lnTo>
                  <a:pt x="4347958" y="6858000"/>
                </a:lnTo>
                <a:lnTo>
                  <a:pt x="0" y="6858000"/>
                </a:lnTo>
                <a:close/>
              </a:path>
            </a:pathLst>
          </a:custGeom>
          <a:pattFill prst="pct5">
            <a:fgClr>
              <a:srgbClr val="FF0000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5434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360485" y="2916381"/>
            <a:ext cx="11447584" cy="697556"/>
          </a:xfrm>
        </p:spPr>
        <p:txBody>
          <a:bodyPr>
            <a:noAutofit/>
          </a:bodyPr>
          <a:lstStyle>
            <a:lvl1pPr algn="ctr">
              <a:defRPr sz="6600"/>
            </a:lvl1pPr>
          </a:lstStyle>
          <a:p>
            <a:r>
              <a:rPr lang="fr-FR" dirty="0"/>
              <a:t>Titre</a:t>
            </a:r>
            <a:endParaRPr lang="fr-CH" dirty="0"/>
          </a:p>
        </p:txBody>
      </p:sp>
      <p:sp>
        <p:nvSpPr>
          <p:cNvPr id="4" name="Rounded Rectangle 19">
            <a:extLst>
              <a:ext uri="{FF2B5EF4-FFF2-40B4-BE49-F238E27FC236}">
                <a16:creationId xmlns:a16="http://schemas.microsoft.com/office/drawing/2014/main" id="{3721BEBB-6170-3B4A-AB47-1799B0C76550}"/>
              </a:ext>
            </a:extLst>
          </p:cNvPr>
          <p:cNvSpPr/>
          <p:nvPr userDrawn="1"/>
        </p:nvSpPr>
        <p:spPr>
          <a:xfrm rot="19828167">
            <a:off x="9732795" y="4362936"/>
            <a:ext cx="338400" cy="337983"/>
          </a:xfrm>
          <a:prstGeom prst="roundRect">
            <a:avLst>
              <a:gd name="adj" fmla="val 12765"/>
            </a:avLst>
          </a:prstGeom>
          <a:solidFill>
            <a:srgbClr val="C3EF8B"/>
          </a:solidFill>
          <a:ln w="8467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Rounded Rectangle 19">
            <a:extLst>
              <a:ext uri="{FF2B5EF4-FFF2-40B4-BE49-F238E27FC236}">
                <a16:creationId xmlns:a16="http://schemas.microsoft.com/office/drawing/2014/main" id="{3721BEBB-6170-3B4A-AB47-1799B0C76550}"/>
              </a:ext>
            </a:extLst>
          </p:cNvPr>
          <p:cNvSpPr/>
          <p:nvPr userDrawn="1"/>
        </p:nvSpPr>
        <p:spPr>
          <a:xfrm rot="1865294">
            <a:off x="594989" y="345891"/>
            <a:ext cx="525473" cy="525600"/>
          </a:xfrm>
          <a:prstGeom prst="roundRect">
            <a:avLst>
              <a:gd name="adj" fmla="val 12765"/>
            </a:avLst>
          </a:prstGeom>
          <a:solidFill>
            <a:srgbClr val="83CD2E"/>
          </a:solidFill>
          <a:ln w="8467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Rounded Rectangle 19">
            <a:extLst>
              <a:ext uri="{FF2B5EF4-FFF2-40B4-BE49-F238E27FC236}">
                <a16:creationId xmlns:a16="http://schemas.microsoft.com/office/drawing/2014/main" id="{3721BEBB-6170-3B4A-AB47-1799B0C76550}"/>
              </a:ext>
            </a:extLst>
          </p:cNvPr>
          <p:cNvSpPr/>
          <p:nvPr userDrawn="1"/>
        </p:nvSpPr>
        <p:spPr>
          <a:xfrm rot="19175943">
            <a:off x="11533418" y="274217"/>
            <a:ext cx="669600" cy="668949"/>
          </a:xfrm>
          <a:prstGeom prst="roundRect">
            <a:avLst>
              <a:gd name="adj" fmla="val 12765"/>
            </a:avLst>
          </a:prstGeom>
          <a:solidFill>
            <a:srgbClr val="008C50"/>
          </a:solidFill>
          <a:ln w="8467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Rounded Rectangle 19">
            <a:extLst>
              <a:ext uri="{FF2B5EF4-FFF2-40B4-BE49-F238E27FC236}">
                <a16:creationId xmlns:a16="http://schemas.microsoft.com/office/drawing/2014/main" id="{3721BEBB-6170-3B4A-AB47-1799B0C76550}"/>
              </a:ext>
            </a:extLst>
          </p:cNvPr>
          <p:cNvSpPr/>
          <p:nvPr userDrawn="1"/>
        </p:nvSpPr>
        <p:spPr>
          <a:xfrm rot="19175943">
            <a:off x="346898" y="5805874"/>
            <a:ext cx="300256" cy="299964"/>
          </a:xfrm>
          <a:prstGeom prst="roundRect">
            <a:avLst>
              <a:gd name="adj" fmla="val 12765"/>
            </a:avLst>
          </a:prstGeom>
          <a:solidFill>
            <a:srgbClr val="008C50"/>
          </a:solidFill>
          <a:ln w="8467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Rounded Rectangle 19">
            <a:extLst>
              <a:ext uri="{FF2B5EF4-FFF2-40B4-BE49-F238E27FC236}">
                <a16:creationId xmlns:a16="http://schemas.microsoft.com/office/drawing/2014/main" id="{3721BEBB-6170-3B4A-AB47-1799B0C76550}"/>
              </a:ext>
            </a:extLst>
          </p:cNvPr>
          <p:cNvSpPr/>
          <p:nvPr userDrawn="1"/>
        </p:nvSpPr>
        <p:spPr>
          <a:xfrm rot="1865294">
            <a:off x="5278444" y="5481538"/>
            <a:ext cx="525473" cy="525600"/>
          </a:xfrm>
          <a:prstGeom prst="roundRect">
            <a:avLst>
              <a:gd name="adj" fmla="val 12765"/>
            </a:avLst>
          </a:prstGeom>
          <a:solidFill>
            <a:srgbClr val="83CD2E"/>
          </a:solidFill>
          <a:ln w="8467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Rounded Rectangle 19">
            <a:extLst>
              <a:ext uri="{FF2B5EF4-FFF2-40B4-BE49-F238E27FC236}">
                <a16:creationId xmlns:a16="http://schemas.microsoft.com/office/drawing/2014/main" id="{3721BEBB-6170-3B4A-AB47-1799B0C76550}"/>
              </a:ext>
            </a:extLst>
          </p:cNvPr>
          <p:cNvSpPr/>
          <p:nvPr userDrawn="1"/>
        </p:nvSpPr>
        <p:spPr>
          <a:xfrm rot="19175943">
            <a:off x="3463410" y="1624534"/>
            <a:ext cx="238338" cy="238106"/>
          </a:xfrm>
          <a:prstGeom prst="roundRect">
            <a:avLst>
              <a:gd name="adj" fmla="val 12765"/>
            </a:avLst>
          </a:prstGeom>
          <a:solidFill>
            <a:srgbClr val="008C50"/>
          </a:solidFill>
          <a:ln w="8467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pic>
        <p:nvPicPr>
          <p:cNvPr id="11" name="Imag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1995" y="5646316"/>
            <a:ext cx="1950036" cy="944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08048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33884084-488B-DF4A-984C-0DBF01C023B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2281910"/>
            <a:ext cx="12192000" cy="4576091"/>
          </a:xfrm>
          <a:custGeom>
            <a:avLst/>
            <a:gdLst>
              <a:gd name="connsiteX0" fmla="*/ 2962603 w 12192000"/>
              <a:gd name="connsiteY0" fmla="*/ 150 h 4576091"/>
              <a:gd name="connsiteX1" fmla="*/ 4355797 w 12192000"/>
              <a:gd name="connsiteY1" fmla="*/ 263990 h 4576091"/>
              <a:gd name="connsiteX2" fmla="*/ 10140969 w 12192000"/>
              <a:gd name="connsiteY2" fmla="*/ 416146 h 4576091"/>
              <a:gd name="connsiteX3" fmla="*/ 12192000 w 12192000"/>
              <a:gd name="connsiteY3" fmla="*/ 335841 h 4576091"/>
              <a:gd name="connsiteX4" fmla="*/ 12192000 w 12192000"/>
              <a:gd name="connsiteY4" fmla="*/ 3032365 h 4576091"/>
              <a:gd name="connsiteX5" fmla="*/ 10475055 w 12192000"/>
              <a:gd name="connsiteY5" fmla="*/ 3848085 h 4576091"/>
              <a:gd name="connsiteX6" fmla="*/ 9142582 w 12192000"/>
              <a:gd name="connsiteY6" fmla="*/ 4538420 h 4576091"/>
              <a:gd name="connsiteX7" fmla="*/ 9036587 w 12192000"/>
              <a:gd name="connsiteY7" fmla="*/ 4576091 h 4576091"/>
              <a:gd name="connsiteX8" fmla="*/ 4753619 w 12192000"/>
              <a:gd name="connsiteY8" fmla="*/ 4576091 h 4576091"/>
              <a:gd name="connsiteX9" fmla="*/ 4604163 w 12192000"/>
              <a:gd name="connsiteY9" fmla="*/ 4527805 h 4576091"/>
              <a:gd name="connsiteX10" fmla="*/ 3213985 w 12192000"/>
              <a:gd name="connsiteY10" fmla="*/ 3924162 h 4576091"/>
              <a:gd name="connsiteX11" fmla="*/ 0 w 12192000"/>
              <a:gd name="connsiteY11" fmla="*/ 2698470 h 4576091"/>
              <a:gd name="connsiteX12" fmla="*/ 0 w 12192000"/>
              <a:gd name="connsiteY12" fmla="*/ 1223412 h 4576091"/>
              <a:gd name="connsiteX13" fmla="*/ 2962603 w 12192000"/>
              <a:gd name="connsiteY13" fmla="*/ 150 h 4576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192000" h="4576091">
                <a:moveTo>
                  <a:pt x="2962603" y="150"/>
                </a:moveTo>
                <a:cubicBezTo>
                  <a:pt x="3409080" y="-3848"/>
                  <a:pt x="3878774" y="72106"/>
                  <a:pt x="4355797" y="263990"/>
                </a:cubicBezTo>
                <a:cubicBezTo>
                  <a:pt x="6740912" y="1223412"/>
                  <a:pt x="7882723" y="1396699"/>
                  <a:pt x="10140969" y="416146"/>
                </a:cubicBezTo>
                <a:cubicBezTo>
                  <a:pt x="10682273" y="181106"/>
                  <a:pt x="11403728" y="14625"/>
                  <a:pt x="12192000" y="335841"/>
                </a:cubicBezTo>
                <a:lnTo>
                  <a:pt x="12192000" y="3032365"/>
                </a:lnTo>
                <a:cubicBezTo>
                  <a:pt x="11910100" y="3023912"/>
                  <a:pt x="11302149" y="3343522"/>
                  <a:pt x="10475055" y="3848085"/>
                </a:cubicBezTo>
                <a:cubicBezTo>
                  <a:pt x="10169779" y="4034316"/>
                  <a:pt x="9726568" y="4309701"/>
                  <a:pt x="9142582" y="4538420"/>
                </a:cubicBezTo>
                <a:lnTo>
                  <a:pt x="9036587" y="4576091"/>
                </a:lnTo>
                <a:lnTo>
                  <a:pt x="4753619" y="4576091"/>
                </a:lnTo>
                <a:lnTo>
                  <a:pt x="4604163" y="4527805"/>
                </a:lnTo>
                <a:cubicBezTo>
                  <a:pt x="4164173" y="4376070"/>
                  <a:pt x="3700841" y="4177754"/>
                  <a:pt x="3213985" y="3924162"/>
                </a:cubicBezTo>
                <a:cubicBezTo>
                  <a:pt x="1843813" y="3264824"/>
                  <a:pt x="1309276" y="2678182"/>
                  <a:pt x="0" y="2698470"/>
                </a:cubicBezTo>
                <a:lnTo>
                  <a:pt x="0" y="1223412"/>
                </a:lnTo>
                <a:cubicBezTo>
                  <a:pt x="492671" y="743701"/>
                  <a:pt x="1623169" y="12142"/>
                  <a:pt x="2962603" y="150"/>
                </a:cubicBezTo>
                <a:close/>
              </a:path>
            </a:pathLst>
          </a:custGeom>
          <a:pattFill prst="pct5">
            <a:fgClr>
              <a:srgbClr val="FF0000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4" name="Titre 1"/>
          <p:cNvSpPr>
            <a:spLocks noGrp="1"/>
          </p:cNvSpPr>
          <p:nvPr>
            <p:ph type="ctrTitle" hasCustomPrompt="1"/>
          </p:nvPr>
        </p:nvSpPr>
        <p:spPr>
          <a:xfrm>
            <a:off x="3524279" y="814663"/>
            <a:ext cx="7654582" cy="1006475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dirty="0"/>
              <a:t>Diapo de titre</a:t>
            </a:r>
            <a:endParaRPr lang="fr-CH" dirty="0"/>
          </a:p>
        </p:txBody>
      </p:sp>
      <p:sp>
        <p:nvSpPr>
          <p:cNvPr id="5" name="Sous-titre 2"/>
          <p:cNvSpPr>
            <a:spLocks noGrp="1"/>
          </p:cNvSpPr>
          <p:nvPr>
            <p:ph type="subTitle" idx="1"/>
          </p:nvPr>
        </p:nvSpPr>
        <p:spPr>
          <a:xfrm>
            <a:off x="4393604" y="1974729"/>
            <a:ext cx="6225027" cy="6143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Modifier le style des sous-titres du masque</a:t>
            </a:r>
            <a:endParaRPr lang="fr-CH" dirty="0"/>
          </a:p>
        </p:txBody>
      </p:sp>
      <p:sp>
        <p:nvSpPr>
          <p:cNvPr id="6" name="Rounded Rectangle 19">
            <a:extLst>
              <a:ext uri="{FF2B5EF4-FFF2-40B4-BE49-F238E27FC236}">
                <a16:creationId xmlns:a16="http://schemas.microsoft.com/office/drawing/2014/main" id="{3721BEBB-6170-3B4A-AB47-1799B0C76550}"/>
              </a:ext>
            </a:extLst>
          </p:cNvPr>
          <p:cNvSpPr/>
          <p:nvPr userDrawn="1"/>
        </p:nvSpPr>
        <p:spPr>
          <a:xfrm rot="19828167">
            <a:off x="3647408" y="1805737"/>
            <a:ext cx="338400" cy="337983"/>
          </a:xfrm>
          <a:prstGeom prst="roundRect">
            <a:avLst>
              <a:gd name="adj" fmla="val 12765"/>
            </a:avLst>
          </a:prstGeom>
          <a:solidFill>
            <a:srgbClr val="C3EF8B"/>
          </a:solidFill>
          <a:ln w="8467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Rounded Rectangle 19">
            <a:extLst>
              <a:ext uri="{FF2B5EF4-FFF2-40B4-BE49-F238E27FC236}">
                <a16:creationId xmlns:a16="http://schemas.microsoft.com/office/drawing/2014/main" id="{3721BEBB-6170-3B4A-AB47-1799B0C76550}"/>
              </a:ext>
            </a:extLst>
          </p:cNvPr>
          <p:cNvSpPr/>
          <p:nvPr userDrawn="1"/>
        </p:nvSpPr>
        <p:spPr>
          <a:xfrm rot="1865294">
            <a:off x="594989" y="345891"/>
            <a:ext cx="525473" cy="525600"/>
          </a:xfrm>
          <a:prstGeom prst="roundRect">
            <a:avLst>
              <a:gd name="adj" fmla="val 12765"/>
            </a:avLst>
          </a:prstGeom>
          <a:solidFill>
            <a:srgbClr val="83CD2E"/>
          </a:solidFill>
          <a:ln w="8467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Rounded Rectangle 19">
            <a:extLst>
              <a:ext uri="{FF2B5EF4-FFF2-40B4-BE49-F238E27FC236}">
                <a16:creationId xmlns:a16="http://schemas.microsoft.com/office/drawing/2014/main" id="{3721BEBB-6170-3B4A-AB47-1799B0C76550}"/>
              </a:ext>
            </a:extLst>
          </p:cNvPr>
          <p:cNvSpPr/>
          <p:nvPr userDrawn="1"/>
        </p:nvSpPr>
        <p:spPr>
          <a:xfrm rot="19175943">
            <a:off x="11533418" y="274217"/>
            <a:ext cx="669600" cy="668949"/>
          </a:xfrm>
          <a:prstGeom prst="roundRect">
            <a:avLst>
              <a:gd name="adj" fmla="val 12765"/>
            </a:avLst>
          </a:prstGeom>
          <a:solidFill>
            <a:srgbClr val="008C50"/>
          </a:solidFill>
          <a:ln w="8467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636" y="5723536"/>
            <a:ext cx="1833578" cy="888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3640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lipse 1"/>
          <p:cNvSpPr/>
          <p:nvPr userDrawn="1"/>
        </p:nvSpPr>
        <p:spPr>
          <a:xfrm rot="1939897">
            <a:off x="874660" y="1375243"/>
            <a:ext cx="4609856" cy="4607171"/>
          </a:xfrm>
          <a:custGeom>
            <a:avLst/>
            <a:gdLst>
              <a:gd name="connsiteX0" fmla="*/ 0 w 3586348"/>
              <a:gd name="connsiteY0" fmla="*/ 1822863 h 3645725"/>
              <a:gd name="connsiteX1" fmla="*/ 1793174 w 3586348"/>
              <a:gd name="connsiteY1" fmla="*/ 0 h 3645725"/>
              <a:gd name="connsiteX2" fmla="*/ 3586348 w 3586348"/>
              <a:gd name="connsiteY2" fmla="*/ 1822863 h 3645725"/>
              <a:gd name="connsiteX3" fmla="*/ 1793174 w 3586348"/>
              <a:gd name="connsiteY3" fmla="*/ 3645726 h 3645725"/>
              <a:gd name="connsiteX4" fmla="*/ 0 w 3586348"/>
              <a:gd name="connsiteY4" fmla="*/ 1822863 h 3645725"/>
              <a:gd name="connsiteX0" fmla="*/ 0 w 4821382"/>
              <a:gd name="connsiteY0" fmla="*/ 2765398 h 3728698"/>
              <a:gd name="connsiteX1" fmla="*/ 3028208 w 4821382"/>
              <a:gd name="connsiteY1" fmla="*/ 16260 h 3728698"/>
              <a:gd name="connsiteX2" fmla="*/ 4821382 w 4821382"/>
              <a:gd name="connsiteY2" fmla="*/ 1839123 h 3728698"/>
              <a:gd name="connsiteX3" fmla="*/ 3028208 w 4821382"/>
              <a:gd name="connsiteY3" fmla="*/ 3661986 h 3728698"/>
              <a:gd name="connsiteX4" fmla="*/ 0 w 4821382"/>
              <a:gd name="connsiteY4" fmla="*/ 2765398 h 3728698"/>
              <a:gd name="connsiteX0" fmla="*/ 2227 w 4823609"/>
              <a:gd name="connsiteY0" fmla="*/ 2765398 h 4613435"/>
              <a:gd name="connsiteX1" fmla="*/ 3030435 w 4823609"/>
              <a:gd name="connsiteY1" fmla="*/ 16260 h 4613435"/>
              <a:gd name="connsiteX2" fmla="*/ 4823609 w 4823609"/>
              <a:gd name="connsiteY2" fmla="*/ 1839123 h 4613435"/>
              <a:gd name="connsiteX3" fmla="*/ 2579172 w 4823609"/>
              <a:gd name="connsiteY3" fmla="*/ 4600136 h 4613435"/>
              <a:gd name="connsiteX4" fmla="*/ 2227 w 4823609"/>
              <a:gd name="connsiteY4" fmla="*/ 2765398 h 4613435"/>
              <a:gd name="connsiteX0" fmla="*/ 2184 w 4586060"/>
              <a:gd name="connsiteY0" fmla="*/ 2782718 h 4638870"/>
              <a:gd name="connsiteX1" fmla="*/ 3030392 w 4586060"/>
              <a:gd name="connsiteY1" fmla="*/ 33580 h 4638870"/>
              <a:gd name="connsiteX2" fmla="*/ 4586060 w 4586060"/>
              <a:gd name="connsiteY2" fmla="*/ 1571435 h 4638870"/>
              <a:gd name="connsiteX3" fmla="*/ 2579129 w 4586060"/>
              <a:gd name="connsiteY3" fmla="*/ 4617456 h 4638870"/>
              <a:gd name="connsiteX4" fmla="*/ 2184 w 4586060"/>
              <a:gd name="connsiteY4" fmla="*/ 2782718 h 4638870"/>
              <a:gd name="connsiteX0" fmla="*/ 2184 w 4586060"/>
              <a:gd name="connsiteY0" fmla="*/ 2782718 h 4638870"/>
              <a:gd name="connsiteX1" fmla="*/ 3030392 w 4586060"/>
              <a:gd name="connsiteY1" fmla="*/ 33580 h 4638870"/>
              <a:gd name="connsiteX2" fmla="*/ 4586060 w 4586060"/>
              <a:gd name="connsiteY2" fmla="*/ 1571435 h 4638870"/>
              <a:gd name="connsiteX3" fmla="*/ 2579129 w 4586060"/>
              <a:gd name="connsiteY3" fmla="*/ 4617456 h 4638870"/>
              <a:gd name="connsiteX4" fmla="*/ 2184 w 4586060"/>
              <a:gd name="connsiteY4" fmla="*/ 2782718 h 4638870"/>
              <a:gd name="connsiteX0" fmla="*/ 3265 w 4587141"/>
              <a:gd name="connsiteY0" fmla="*/ 2782718 h 4628966"/>
              <a:gd name="connsiteX1" fmla="*/ 3031473 w 4587141"/>
              <a:gd name="connsiteY1" fmla="*/ 33580 h 4628966"/>
              <a:gd name="connsiteX2" fmla="*/ 4587141 w 4587141"/>
              <a:gd name="connsiteY2" fmla="*/ 1571435 h 4628966"/>
              <a:gd name="connsiteX3" fmla="*/ 2580210 w 4587141"/>
              <a:gd name="connsiteY3" fmla="*/ 4617456 h 4628966"/>
              <a:gd name="connsiteX4" fmla="*/ 3265 w 4587141"/>
              <a:gd name="connsiteY4" fmla="*/ 2782718 h 4628966"/>
              <a:gd name="connsiteX0" fmla="*/ 2224 w 4586100"/>
              <a:gd name="connsiteY0" fmla="*/ 2782718 h 4634629"/>
              <a:gd name="connsiteX1" fmla="*/ 3030432 w 4586100"/>
              <a:gd name="connsiteY1" fmla="*/ 33580 h 4634629"/>
              <a:gd name="connsiteX2" fmla="*/ 4586100 w 4586100"/>
              <a:gd name="connsiteY2" fmla="*/ 1571435 h 4634629"/>
              <a:gd name="connsiteX3" fmla="*/ 2579169 w 4586100"/>
              <a:gd name="connsiteY3" fmla="*/ 4617456 h 4634629"/>
              <a:gd name="connsiteX4" fmla="*/ 2224 w 4586100"/>
              <a:gd name="connsiteY4" fmla="*/ 2782718 h 4634629"/>
              <a:gd name="connsiteX0" fmla="*/ 7 w 4583883"/>
              <a:gd name="connsiteY0" fmla="*/ 3211418 h 5064248"/>
              <a:gd name="connsiteX1" fmla="*/ 2553202 w 4583883"/>
              <a:gd name="connsiteY1" fmla="*/ 22893 h 5064248"/>
              <a:gd name="connsiteX2" fmla="*/ 4583883 w 4583883"/>
              <a:gd name="connsiteY2" fmla="*/ 2000135 h 5064248"/>
              <a:gd name="connsiteX3" fmla="*/ 2576952 w 4583883"/>
              <a:gd name="connsiteY3" fmla="*/ 5046156 h 5064248"/>
              <a:gd name="connsiteX4" fmla="*/ 7 w 4583883"/>
              <a:gd name="connsiteY4" fmla="*/ 3211418 h 5064248"/>
              <a:gd name="connsiteX0" fmla="*/ 3939 w 4587815"/>
              <a:gd name="connsiteY0" fmla="*/ 2533736 h 4385141"/>
              <a:gd name="connsiteX1" fmla="*/ 2058370 w 4587815"/>
              <a:gd name="connsiteY1" fmla="*/ 45855 h 4385141"/>
              <a:gd name="connsiteX2" fmla="*/ 4587815 w 4587815"/>
              <a:gd name="connsiteY2" fmla="*/ 1322453 h 4385141"/>
              <a:gd name="connsiteX3" fmla="*/ 2580884 w 4587815"/>
              <a:gd name="connsiteY3" fmla="*/ 4368474 h 4385141"/>
              <a:gd name="connsiteX4" fmla="*/ 3939 w 4587815"/>
              <a:gd name="connsiteY4" fmla="*/ 2533736 h 4385141"/>
              <a:gd name="connsiteX0" fmla="*/ 9664 w 4593540"/>
              <a:gd name="connsiteY0" fmla="*/ 2731123 h 4582528"/>
              <a:gd name="connsiteX1" fmla="*/ 2064095 w 4593540"/>
              <a:gd name="connsiteY1" fmla="*/ 243242 h 4582528"/>
              <a:gd name="connsiteX2" fmla="*/ 4593540 w 4593540"/>
              <a:gd name="connsiteY2" fmla="*/ 1519840 h 4582528"/>
              <a:gd name="connsiteX3" fmla="*/ 2586609 w 4593540"/>
              <a:gd name="connsiteY3" fmla="*/ 4565861 h 4582528"/>
              <a:gd name="connsiteX4" fmla="*/ 9664 w 4593540"/>
              <a:gd name="connsiteY4" fmla="*/ 2731123 h 4582528"/>
              <a:gd name="connsiteX0" fmla="*/ 5545 w 4589421"/>
              <a:gd name="connsiteY0" fmla="*/ 2677490 h 4528895"/>
              <a:gd name="connsiteX1" fmla="*/ 2059976 w 4589421"/>
              <a:gd name="connsiteY1" fmla="*/ 189609 h 4528895"/>
              <a:gd name="connsiteX2" fmla="*/ 4589421 w 4589421"/>
              <a:gd name="connsiteY2" fmla="*/ 1466207 h 4528895"/>
              <a:gd name="connsiteX3" fmla="*/ 2582490 w 4589421"/>
              <a:gd name="connsiteY3" fmla="*/ 4512228 h 4528895"/>
              <a:gd name="connsiteX4" fmla="*/ 5545 w 4589421"/>
              <a:gd name="connsiteY4" fmla="*/ 2677490 h 4528895"/>
              <a:gd name="connsiteX0" fmla="*/ 5545 w 4589421"/>
              <a:gd name="connsiteY0" fmla="*/ 2689269 h 4540674"/>
              <a:gd name="connsiteX1" fmla="*/ 2059976 w 4589421"/>
              <a:gd name="connsiteY1" fmla="*/ 201388 h 4540674"/>
              <a:gd name="connsiteX2" fmla="*/ 4589421 w 4589421"/>
              <a:gd name="connsiteY2" fmla="*/ 1477986 h 4540674"/>
              <a:gd name="connsiteX3" fmla="*/ 2582490 w 4589421"/>
              <a:gd name="connsiteY3" fmla="*/ 4524007 h 4540674"/>
              <a:gd name="connsiteX4" fmla="*/ 5545 w 4589421"/>
              <a:gd name="connsiteY4" fmla="*/ 2689269 h 4540674"/>
              <a:gd name="connsiteX0" fmla="*/ 5545 w 4607400"/>
              <a:gd name="connsiteY0" fmla="*/ 2718250 h 4569655"/>
              <a:gd name="connsiteX1" fmla="*/ 2059976 w 4607400"/>
              <a:gd name="connsiteY1" fmla="*/ 230369 h 4569655"/>
              <a:gd name="connsiteX2" fmla="*/ 4589421 w 4607400"/>
              <a:gd name="connsiteY2" fmla="*/ 1506967 h 4569655"/>
              <a:gd name="connsiteX3" fmla="*/ 2582490 w 4607400"/>
              <a:gd name="connsiteY3" fmla="*/ 4552988 h 4569655"/>
              <a:gd name="connsiteX4" fmla="*/ 5545 w 4607400"/>
              <a:gd name="connsiteY4" fmla="*/ 2718250 h 4569655"/>
              <a:gd name="connsiteX0" fmla="*/ 5545 w 4607400"/>
              <a:gd name="connsiteY0" fmla="*/ 2718250 h 4573792"/>
              <a:gd name="connsiteX1" fmla="*/ 2059976 w 4607400"/>
              <a:gd name="connsiteY1" fmla="*/ 230369 h 4573792"/>
              <a:gd name="connsiteX2" fmla="*/ 4589421 w 4607400"/>
              <a:gd name="connsiteY2" fmla="*/ 1506967 h 4573792"/>
              <a:gd name="connsiteX3" fmla="*/ 2582490 w 4607400"/>
              <a:gd name="connsiteY3" fmla="*/ 4552988 h 4573792"/>
              <a:gd name="connsiteX4" fmla="*/ 5545 w 4607400"/>
              <a:gd name="connsiteY4" fmla="*/ 2718250 h 4573792"/>
              <a:gd name="connsiteX0" fmla="*/ 5545 w 4607400"/>
              <a:gd name="connsiteY0" fmla="*/ 2718250 h 4583041"/>
              <a:gd name="connsiteX1" fmla="*/ 2059976 w 4607400"/>
              <a:gd name="connsiteY1" fmla="*/ 230369 h 4583041"/>
              <a:gd name="connsiteX2" fmla="*/ 4589421 w 4607400"/>
              <a:gd name="connsiteY2" fmla="*/ 1506967 h 4583041"/>
              <a:gd name="connsiteX3" fmla="*/ 2582490 w 4607400"/>
              <a:gd name="connsiteY3" fmla="*/ 4552988 h 4583041"/>
              <a:gd name="connsiteX4" fmla="*/ 5545 w 4607400"/>
              <a:gd name="connsiteY4" fmla="*/ 2718250 h 4583041"/>
              <a:gd name="connsiteX0" fmla="*/ 3557 w 4605412"/>
              <a:gd name="connsiteY0" fmla="*/ 2718250 h 4587278"/>
              <a:gd name="connsiteX1" fmla="*/ 2057988 w 4605412"/>
              <a:gd name="connsiteY1" fmla="*/ 230369 h 4587278"/>
              <a:gd name="connsiteX2" fmla="*/ 4587433 w 4605412"/>
              <a:gd name="connsiteY2" fmla="*/ 1506967 h 4587278"/>
              <a:gd name="connsiteX3" fmla="*/ 2580502 w 4605412"/>
              <a:gd name="connsiteY3" fmla="*/ 4552988 h 4587278"/>
              <a:gd name="connsiteX4" fmla="*/ 3557 w 4605412"/>
              <a:gd name="connsiteY4" fmla="*/ 2718250 h 4587278"/>
              <a:gd name="connsiteX0" fmla="*/ 855 w 4602710"/>
              <a:gd name="connsiteY0" fmla="*/ 2718250 h 4587278"/>
              <a:gd name="connsiteX1" fmla="*/ 2055286 w 4602710"/>
              <a:gd name="connsiteY1" fmla="*/ 230369 h 4587278"/>
              <a:gd name="connsiteX2" fmla="*/ 4584731 w 4602710"/>
              <a:gd name="connsiteY2" fmla="*/ 1506967 h 4587278"/>
              <a:gd name="connsiteX3" fmla="*/ 2577800 w 4602710"/>
              <a:gd name="connsiteY3" fmla="*/ 4552988 h 4587278"/>
              <a:gd name="connsiteX4" fmla="*/ 855 w 4602710"/>
              <a:gd name="connsiteY4" fmla="*/ 2718250 h 4587278"/>
              <a:gd name="connsiteX0" fmla="*/ 6156 w 4607767"/>
              <a:gd name="connsiteY0" fmla="*/ 2747702 h 4612603"/>
              <a:gd name="connsiteX1" fmla="*/ 2036836 w 4607767"/>
              <a:gd name="connsiteY1" fmla="*/ 224195 h 4612603"/>
              <a:gd name="connsiteX2" fmla="*/ 4590032 w 4607767"/>
              <a:gd name="connsiteY2" fmla="*/ 1536419 h 4612603"/>
              <a:gd name="connsiteX3" fmla="*/ 2583101 w 4607767"/>
              <a:gd name="connsiteY3" fmla="*/ 4582440 h 4612603"/>
              <a:gd name="connsiteX4" fmla="*/ 6156 w 4607767"/>
              <a:gd name="connsiteY4" fmla="*/ 2747702 h 4612603"/>
              <a:gd name="connsiteX0" fmla="*/ 3267 w 4604878"/>
              <a:gd name="connsiteY0" fmla="*/ 2747702 h 4616038"/>
              <a:gd name="connsiteX1" fmla="*/ 2033947 w 4604878"/>
              <a:gd name="connsiteY1" fmla="*/ 224195 h 4616038"/>
              <a:gd name="connsiteX2" fmla="*/ 4587143 w 4604878"/>
              <a:gd name="connsiteY2" fmla="*/ 1536419 h 4616038"/>
              <a:gd name="connsiteX3" fmla="*/ 2580212 w 4604878"/>
              <a:gd name="connsiteY3" fmla="*/ 4582440 h 4616038"/>
              <a:gd name="connsiteX4" fmla="*/ 3267 w 4604878"/>
              <a:gd name="connsiteY4" fmla="*/ 2747702 h 4616038"/>
              <a:gd name="connsiteX0" fmla="*/ 3100 w 4604711"/>
              <a:gd name="connsiteY0" fmla="*/ 2747702 h 4608296"/>
              <a:gd name="connsiteX1" fmla="*/ 2033780 w 4604711"/>
              <a:gd name="connsiteY1" fmla="*/ 224195 h 4608296"/>
              <a:gd name="connsiteX2" fmla="*/ 4586976 w 4604711"/>
              <a:gd name="connsiteY2" fmla="*/ 1536419 h 4608296"/>
              <a:gd name="connsiteX3" fmla="*/ 2580045 w 4604711"/>
              <a:gd name="connsiteY3" fmla="*/ 4582440 h 4608296"/>
              <a:gd name="connsiteX4" fmla="*/ 3100 w 4604711"/>
              <a:gd name="connsiteY4" fmla="*/ 2747702 h 4608296"/>
              <a:gd name="connsiteX0" fmla="*/ 1680 w 4603291"/>
              <a:gd name="connsiteY0" fmla="*/ 2747702 h 4640705"/>
              <a:gd name="connsiteX1" fmla="*/ 2032360 w 4603291"/>
              <a:gd name="connsiteY1" fmla="*/ 224195 h 4640705"/>
              <a:gd name="connsiteX2" fmla="*/ 4585556 w 4603291"/>
              <a:gd name="connsiteY2" fmla="*/ 1536419 h 4640705"/>
              <a:gd name="connsiteX3" fmla="*/ 2305493 w 4603291"/>
              <a:gd name="connsiteY3" fmla="*/ 4618066 h 4640705"/>
              <a:gd name="connsiteX4" fmla="*/ 1680 w 4603291"/>
              <a:gd name="connsiteY4" fmla="*/ 2747702 h 4640705"/>
              <a:gd name="connsiteX0" fmla="*/ 3139 w 4604750"/>
              <a:gd name="connsiteY0" fmla="*/ 2747702 h 4652434"/>
              <a:gd name="connsiteX1" fmla="*/ 2033819 w 4604750"/>
              <a:gd name="connsiteY1" fmla="*/ 224195 h 4652434"/>
              <a:gd name="connsiteX2" fmla="*/ 4587015 w 4604750"/>
              <a:gd name="connsiteY2" fmla="*/ 1536419 h 4652434"/>
              <a:gd name="connsiteX3" fmla="*/ 2413830 w 4604750"/>
              <a:gd name="connsiteY3" fmla="*/ 4629941 h 4652434"/>
              <a:gd name="connsiteX4" fmla="*/ 3139 w 4604750"/>
              <a:gd name="connsiteY4" fmla="*/ 2747702 h 4652434"/>
              <a:gd name="connsiteX0" fmla="*/ 3139 w 4604750"/>
              <a:gd name="connsiteY0" fmla="*/ 2747702 h 4646226"/>
              <a:gd name="connsiteX1" fmla="*/ 2033819 w 4604750"/>
              <a:gd name="connsiteY1" fmla="*/ 224195 h 4646226"/>
              <a:gd name="connsiteX2" fmla="*/ 4587015 w 4604750"/>
              <a:gd name="connsiteY2" fmla="*/ 1536419 h 4646226"/>
              <a:gd name="connsiteX3" fmla="*/ 2413830 w 4604750"/>
              <a:gd name="connsiteY3" fmla="*/ 4629941 h 4646226"/>
              <a:gd name="connsiteX4" fmla="*/ 3139 w 4604750"/>
              <a:gd name="connsiteY4" fmla="*/ 2747702 h 4646226"/>
              <a:gd name="connsiteX0" fmla="*/ 3139 w 4604750"/>
              <a:gd name="connsiteY0" fmla="*/ 2747702 h 4661812"/>
              <a:gd name="connsiteX1" fmla="*/ 2033819 w 4604750"/>
              <a:gd name="connsiteY1" fmla="*/ 224195 h 4661812"/>
              <a:gd name="connsiteX2" fmla="*/ 4587015 w 4604750"/>
              <a:gd name="connsiteY2" fmla="*/ 1536419 h 4661812"/>
              <a:gd name="connsiteX3" fmla="*/ 2413830 w 4604750"/>
              <a:gd name="connsiteY3" fmla="*/ 4629941 h 4661812"/>
              <a:gd name="connsiteX4" fmla="*/ 3139 w 4604750"/>
              <a:gd name="connsiteY4" fmla="*/ 2747702 h 4661812"/>
              <a:gd name="connsiteX0" fmla="*/ 3139 w 4604750"/>
              <a:gd name="connsiteY0" fmla="*/ 2747702 h 4646226"/>
              <a:gd name="connsiteX1" fmla="*/ 2033819 w 4604750"/>
              <a:gd name="connsiteY1" fmla="*/ 224195 h 4646226"/>
              <a:gd name="connsiteX2" fmla="*/ 4587015 w 4604750"/>
              <a:gd name="connsiteY2" fmla="*/ 1536419 h 4646226"/>
              <a:gd name="connsiteX3" fmla="*/ 2413830 w 4604750"/>
              <a:gd name="connsiteY3" fmla="*/ 4629941 h 4646226"/>
              <a:gd name="connsiteX4" fmla="*/ 3139 w 4604750"/>
              <a:gd name="connsiteY4" fmla="*/ 2747702 h 4646226"/>
              <a:gd name="connsiteX0" fmla="*/ 549 w 4602160"/>
              <a:gd name="connsiteY0" fmla="*/ 2747702 h 4646486"/>
              <a:gd name="connsiteX1" fmla="*/ 2031229 w 4602160"/>
              <a:gd name="connsiteY1" fmla="*/ 224195 h 4646486"/>
              <a:gd name="connsiteX2" fmla="*/ 4584425 w 4602160"/>
              <a:gd name="connsiteY2" fmla="*/ 1536419 h 4646486"/>
              <a:gd name="connsiteX3" fmla="*/ 2411240 w 4602160"/>
              <a:gd name="connsiteY3" fmla="*/ 4629941 h 4646486"/>
              <a:gd name="connsiteX4" fmla="*/ 549 w 4602160"/>
              <a:gd name="connsiteY4" fmla="*/ 2747702 h 4646486"/>
              <a:gd name="connsiteX0" fmla="*/ 4326 w 4605937"/>
              <a:gd name="connsiteY0" fmla="*/ 2747702 h 4622697"/>
              <a:gd name="connsiteX1" fmla="*/ 2035006 w 4605937"/>
              <a:gd name="connsiteY1" fmla="*/ 224195 h 4622697"/>
              <a:gd name="connsiteX2" fmla="*/ 4588202 w 4605937"/>
              <a:gd name="connsiteY2" fmla="*/ 1536419 h 4622697"/>
              <a:gd name="connsiteX3" fmla="*/ 2486269 w 4605937"/>
              <a:gd name="connsiteY3" fmla="*/ 4606190 h 4622697"/>
              <a:gd name="connsiteX4" fmla="*/ 4326 w 4605937"/>
              <a:gd name="connsiteY4" fmla="*/ 2747702 h 4622697"/>
              <a:gd name="connsiteX0" fmla="*/ 4326 w 4605937"/>
              <a:gd name="connsiteY0" fmla="*/ 2747702 h 4622697"/>
              <a:gd name="connsiteX1" fmla="*/ 2035006 w 4605937"/>
              <a:gd name="connsiteY1" fmla="*/ 224195 h 4622697"/>
              <a:gd name="connsiteX2" fmla="*/ 4588202 w 4605937"/>
              <a:gd name="connsiteY2" fmla="*/ 1536419 h 4622697"/>
              <a:gd name="connsiteX3" fmla="*/ 2486269 w 4605937"/>
              <a:gd name="connsiteY3" fmla="*/ 4606190 h 4622697"/>
              <a:gd name="connsiteX4" fmla="*/ 4326 w 4605937"/>
              <a:gd name="connsiteY4" fmla="*/ 2747702 h 4622697"/>
              <a:gd name="connsiteX0" fmla="*/ 2123 w 4603734"/>
              <a:gd name="connsiteY0" fmla="*/ 2747702 h 4624593"/>
              <a:gd name="connsiteX1" fmla="*/ 2032803 w 4603734"/>
              <a:gd name="connsiteY1" fmla="*/ 224195 h 4624593"/>
              <a:gd name="connsiteX2" fmla="*/ 4585999 w 4603734"/>
              <a:gd name="connsiteY2" fmla="*/ 1536419 h 4624593"/>
              <a:gd name="connsiteX3" fmla="*/ 2484066 w 4603734"/>
              <a:gd name="connsiteY3" fmla="*/ 4606190 h 4624593"/>
              <a:gd name="connsiteX4" fmla="*/ 2123 w 4603734"/>
              <a:gd name="connsiteY4" fmla="*/ 2747702 h 4624593"/>
              <a:gd name="connsiteX0" fmla="*/ 1544 w 4603155"/>
              <a:gd name="connsiteY0" fmla="*/ 2747702 h 4610934"/>
              <a:gd name="connsiteX1" fmla="*/ 2032224 w 4603155"/>
              <a:gd name="connsiteY1" fmla="*/ 224195 h 4610934"/>
              <a:gd name="connsiteX2" fmla="*/ 4585420 w 4603155"/>
              <a:gd name="connsiteY2" fmla="*/ 1536419 h 4610934"/>
              <a:gd name="connsiteX3" fmla="*/ 2293482 w 4603155"/>
              <a:gd name="connsiteY3" fmla="*/ 4594314 h 4610934"/>
              <a:gd name="connsiteX4" fmla="*/ 1544 w 4603155"/>
              <a:gd name="connsiteY4" fmla="*/ 2747702 h 4610934"/>
              <a:gd name="connsiteX0" fmla="*/ 8805 w 4610416"/>
              <a:gd name="connsiteY0" fmla="*/ 2747702 h 4622696"/>
              <a:gd name="connsiteX1" fmla="*/ 2039485 w 4610416"/>
              <a:gd name="connsiteY1" fmla="*/ 224195 h 4622696"/>
              <a:gd name="connsiteX2" fmla="*/ 4592681 w 4610416"/>
              <a:gd name="connsiteY2" fmla="*/ 1536419 h 4622696"/>
              <a:gd name="connsiteX3" fmla="*/ 2704504 w 4610416"/>
              <a:gd name="connsiteY3" fmla="*/ 4606189 h 4622696"/>
              <a:gd name="connsiteX4" fmla="*/ 8805 w 4610416"/>
              <a:gd name="connsiteY4" fmla="*/ 2747702 h 4622696"/>
              <a:gd name="connsiteX0" fmla="*/ 8805 w 4610416"/>
              <a:gd name="connsiteY0" fmla="*/ 2747702 h 4631233"/>
              <a:gd name="connsiteX1" fmla="*/ 2039485 w 4610416"/>
              <a:gd name="connsiteY1" fmla="*/ 224195 h 4631233"/>
              <a:gd name="connsiteX2" fmla="*/ 4592681 w 4610416"/>
              <a:gd name="connsiteY2" fmla="*/ 1536419 h 4631233"/>
              <a:gd name="connsiteX3" fmla="*/ 2704504 w 4610416"/>
              <a:gd name="connsiteY3" fmla="*/ 4606189 h 4631233"/>
              <a:gd name="connsiteX4" fmla="*/ 8805 w 4610416"/>
              <a:gd name="connsiteY4" fmla="*/ 2747702 h 4631233"/>
              <a:gd name="connsiteX0" fmla="*/ 8805 w 4610416"/>
              <a:gd name="connsiteY0" fmla="*/ 2747702 h 4633567"/>
              <a:gd name="connsiteX1" fmla="*/ 2039485 w 4610416"/>
              <a:gd name="connsiteY1" fmla="*/ 224195 h 4633567"/>
              <a:gd name="connsiteX2" fmla="*/ 4592681 w 4610416"/>
              <a:gd name="connsiteY2" fmla="*/ 1536419 h 4633567"/>
              <a:gd name="connsiteX3" fmla="*/ 2704504 w 4610416"/>
              <a:gd name="connsiteY3" fmla="*/ 4606189 h 4633567"/>
              <a:gd name="connsiteX4" fmla="*/ 8805 w 4610416"/>
              <a:gd name="connsiteY4" fmla="*/ 2747702 h 4633567"/>
              <a:gd name="connsiteX0" fmla="*/ 8805 w 4610416"/>
              <a:gd name="connsiteY0" fmla="*/ 2747702 h 4643612"/>
              <a:gd name="connsiteX1" fmla="*/ 2039485 w 4610416"/>
              <a:gd name="connsiteY1" fmla="*/ 224195 h 4643612"/>
              <a:gd name="connsiteX2" fmla="*/ 4592681 w 4610416"/>
              <a:gd name="connsiteY2" fmla="*/ 1536419 h 4643612"/>
              <a:gd name="connsiteX3" fmla="*/ 2704504 w 4610416"/>
              <a:gd name="connsiteY3" fmla="*/ 4606189 h 4643612"/>
              <a:gd name="connsiteX4" fmla="*/ 8805 w 4610416"/>
              <a:gd name="connsiteY4" fmla="*/ 2747702 h 4643612"/>
              <a:gd name="connsiteX0" fmla="*/ 1728 w 4603339"/>
              <a:gd name="connsiteY0" fmla="*/ 2747702 h 4651748"/>
              <a:gd name="connsiteX1" fmla="*/ 2032408 w 4603339"/>
              <a:gd name="connsiteY1" fmla="*/ 224195 h 4651748"/>
              <a:gd name="connsiteX2" fmla="*/ 4585604 w 4603339"/>
              <a:gd name="connsiteY2" fmla="*/ 1536419 h 4651748"/>
              <a:gd name="connsiteX3" fmla="*/ 2697427 w 4603339"/>
              <a:gd name="connsiteY3" fmla="*/ 4606189 h 4651748"/>
              <a:gd name="connsiteX4" fmla="*/ 1728 w 4603339"/>
              <a:gd name="connsiteY4" fmla="*/ 2747702 h 4651748"/>
              <a:gd name="connsiteX0" fmla="*/ 8245 w 4609856"/>
              <a:gd name="connsiteY0" fmla="*/ 2747702 h 4631964"/>
              <a:gd name="connsiteX1" fmla="*/ 2038925 w 4609856"/>
              <a:gd name="connsiteY1" fmla="*/ 224195 h 4631964"/>
              <a:gd name="connsiteX2" fmla="*/ 4592121 w 4609856"/>
              <a:gd name="connsiteY2" fmla="*/ 1536419 h 4631964"/>
              <a:gd name="connsiteX3" fmla="*/ 2680193 w 4609856"/>
              <a:gd name="connsiteY3" fmla="*/ 4594314 h 4631964"/>
              <a:gd name="connsiteX4" fmla="*/ 8245 w 4609856"/>
              <a:gd name="connsiteY4" fmla="*/ 2747702 h 4631964"/>
              <a:gd name="connsiteX0" fmla="*/ 8245 w 4609856"/>
              <a:gd name="connsiteY0" fmla="*/ 2747702 h 4594872"/>
              <a:gd name="connsiteX1" fmla="*/ 2038925 w 4609856"/>
              <a:gd name="connsiteY1" fmla="*/ 224195 h 4594872"/>
              <a:gd name="connsiteX2" fmla="*/ 4592121 w 4609856"/>
              <a:gd name="connsiteY2" fmla="*/ 1536419 h 4594872"/>
              <a:gd name="connsiteX3" fmla="*/ 2680193 w 4609856"/>
              <a:gd name="connsiteY3" fmla="*/ 4594314 h 4594872"/>
              <a:gd name="connsiteX4" fmla="*/ 8245 w 4609856"/>
              <a:gd name="connsiteY4" fmla="*/ 2747702 h 4594872"/>
              <a:gd name="connsiteX0" fmla="*/ 8245 w 4609856"/>
              <a:gd name="connsiteY0" fmla="*/ 2747702 h 4594872"/>
              <a:gd name="connsiteX1" fmla="*/ 2038925 w 4609856"/>
              <a:gd name="connsiteY1" fmla="*/ 224195 h 4594872"/>
              <a:gd name="connsiteX2" fmla="*/ 4592121 w 4609856"/>
              <a:gd name="connsiteY2" fmla="*/ 1536419 h 4594872"/>
              <a:gd name="connsiteX3" fmla="*/ 2680193 w 4609856"/>
              <a:gd name="connsiteY3" fmla="*/ 4594314 h 4594872"/>
              <a:gd name="connsiteX4" fmla="*/ 8245 w 4609856"/>
              <a:gd name="connsiteY4" fmla="*/ 2747702 h 4594872"/>
              <a:gd name="connsiteX0" fmla="*/ 8245 w 4609856"/>
              <a:gd name="connsiteY0" fmla="*/ 2747702 h 4594678"/>
              <a:gd name="connsiteX1" fmla="*/ 2038925 w 4609856"/>
              <a:gd name="connsiteY1" fmla="*/ 224195 h 4594678"/>
              <a:gd name="connsiteX2" fmla="*/ 4592121 w 4609856"/>
              <a:gd name="connsiteY2" fmla="*/ 1536419 h 4594678"/>
              <a:gd name="connsiteX3" fmla="*/ 2680193 w 4609856"/>
              <a:gd name="connsiteY3" fmla="*/ 4594314 h 4594678"/>
              <a:gd name="connsiteX4" fmla="*/ 8245 w 4609856"/>
              <a:gd name="connsiteY4" fmla="*/ 2747702 h 4594678"/>
              <a:gd name="connsiteX0" fmla="*/ 8245 w 4609856"/>
              <a:gd name="connsiteY0" fmla="*/ 2747702 h 4607171"/>
              <a:gd name="connsiteX1" fmla="*/ 2038925 w 4609856"/>
              <a:gd name="connsiteY1" fmla="*/ 224195 h 4607171"/>
              <a:gd name="connsiteX2" fmla="*/ 4592121 w 4609856"/>
              <a:gd name="connsiteY2" fmla="*/ 1536419 h 4607171"/>
              <a:gd name="connsiteX3" fmla="*/ 2680193 w 4609856"/>
              <a:gd name="connsiteY3" fmla="*/ 4594314 h 4607171"/>
              <a:gd name="connsiteX4" fmla="*/ 8245 w 4609856"/>
              <a:gd name="connsiteY4" fmla="*/ 2747702 h 4607171"/>
              <a:gd name="connsiteX0" fmla="*/ 8245 w 4609856"/>
              <a:gd name="connsiteY0" fmla="*/ 2747702 h 4607171"/>
              <a:gd name="connsiteX1" fmla="*/ 2038925 w 4609856"/>
              <a:gd name="connsiteY1" fmla="*/ 224195 h 4607171"/>
              <a:gd name="connsiteX2" fmla="*/ 4592121 w 4609856"/>
              <a:gd name="connsiteY2" fmla="*/ 1536419 h 4607171"/>
              <a:gd name="connsiteX3" fmla="*/ 2680193 w 4609856"/>
              <a:gd name="connsiteY3" fmla="*/ 4594314 h 4607171"/>
              <a:gd name="connsiteX4" fmla="*/ 8245 w 4609856"/>
              <a:gd name="connsiteY4" fmla="*/ 2747702 h 4607171"/>
              <a:gd name="connsiteX0" fmla="*/ 8245 w 4609856"/>
              <a:gd name="connsiteY0" fmla="*/ 2747702 h 4607171"/>
              <a:gd name="connsiteX1" fmla="*/ 2038925 w 4609856"/>
              <a:gd name="connsiteY1" fmla="*/ 224195 h 4607171"/>
              <a:gd name="connsiteX2" fmla="*/ 4592121 w 4609856"/>
              <a:gd name="connsiteY2" fmla="*/ 1536419 h 4607171"/>
              <a:gd name="connsiteX3" fmla="*/ 2680193 w 4609856"/>
              <a:gd name="connsiteY3" fmla="*/ 4594314 h 4607171"/>
              <a:gd name="connsiteX4" fmla="*/ 8245 w 4609856"/>
              <a:gd name="connsiteY4" fmla="*/ 2747702 h 4607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09856" h="4607171">
                <a:moveTo>
                  <a:pt x="8245" y="2747702"/>
                </a:moveTo>
                <a:cubicBezTo>
                  <a:pt x="-98633" y="2019349"/>
                  <a:pt x="847434" y="806086"/>
                  <a:pt x="2038925" y="224195"/>
                </a:cubicBezTo>
                <a:cubicBezTo>
                  <a:pt x="3230416" y="-357696"/>
                  <a:pt x="4794001" y="232796"/>
                  <a:pt x="4592121" y="1536419"/>
                </a:cubicBezTo>
                <a:cubicBezTo>
                  <a:pt x="4437742" y="2317527"/>
                  <a:pt x="4477325" y="4439932"/>
                  <a:pt x="2680193" y="4594314"/>
                </a:cubicBezTo>
                <a:cubicBezTo>
                  <a:pt x="883061" y="4748696"/>
                  <a:pt x="115123" y="3476055"/>
                  <a:pt x="8245" y="2747702"/>
                </a:cubicBezTo>
                <a:close/>
              </a:path>
            </a:pathLst>
          </a:custGeom>
          <a:solidFill>
            <a:srgbClr val="008C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8F1992DE-C321-BB46-B3F5-833CA5D2538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8353" y="1006681"/>
            <a:ext cx="4600363" cy="4578686"/>
          </a:xfrm>
          <a:custGeom>
            <a:avLst/>
            <a:gdLst>
              <a:gd name="connsiteX0" fmla="*/ 3038928 w 4600363"/>
              <a:gd name="connsiteY0" fmla="*/ 532 h 4578686"/>
              <a:gd name="connsiteX1" fmla="*/ 4423723 w 4600363"/>
              <a:gd name="connsiteY1" fmla="*/ 627964 h 4578686"/>
              <a:gd name="connsiteX2" fmla="*/ 4437976 w 4600363"/>
              <a:gd name="connsiteY2" fmla="*/ 2459519 h 4578686"/>
              <a:gd name="connsiteX3" fmla="*/ 3582775 w 4600363"/>
              <a:gd name="connsiteY3" fmla="*/ 4212681 h 4578686"/>
              <a:gd name="connsiteX4" fmla="*/ 1494660 w 4600363"/>
              <a:gd name="connsiteY4" fmla="*/ 4419355 h 4578686"/>
              <a:gd name="connsiteX5" fmla="*/ 5185 w 4600363"/>
              <a:gd name="connsiteY5" fmla="*/ 2805165 h 4578686"/>
              <a:gd name="connsiteX6" fmla="*/ 1038553 w 4600363"/>
              <a:gd name="connsiteY6" fmla="*/ 902343 h 4578686"/>
              <a:gd name="connsiteX7" fmla="*/ 2798841 w 4600363"/>
              <a:gd name="connsiteY7" fmla="*/ 7943 h 4578686"/>
              <a:gd name="connsiteX8" fmla="*/ 3038928 w 4600363"/>
              <a:gd name="connsiteY8" fmla="*/ 532 h 4578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600363" h="4578686">
                <a:moveTo>
                  <a:pt x="3038928" y="532"/>
                </a:moveTo>
                <a:cubicBezTo>
                  <a:pt x="3602152" y="12566"/>
                  <a:pt x="4171173" y="228870"/>
                  <a:pt x="4423723" y="627964"/>
                </a:cubicBezTo>
                <a:cubicBezTo>
                  <a:pt x="4715916" y="1084071"/>
                  <a:pt x="4591201" y="1775359"/>
                  <a:pt x="4437976" y="2459519"/>
                </a:cubicBezTo>
                <a:cubicBezTo>
                  <a:pt x="4281189" y="3147245"/>
                  <a:pt x="4092334" y="3824279"/>
                  <a:pt x="3582775" y="4212681"/>
                </a:cubicBezTo>
                <a:cubicBezTo>
                  <a:pt x="3073216" y="4601087"/>
                  <a:pt x="2246522" y="4697295"/>
                  <a:pt x="1494660" y="4419355"/>
                </a:cubicBezTo>
                <a:cubicBezTo>
                  <a:pt x="746360" y="4141414"/>
                  <a:pt x="69325" y="3485760"/>
                  <a:pt x="5185" y="2805165"/>
                </a:cubicBezTo>
                <a:cubicBezTo>
                  <a:pt x="-58955" y="2124566"/>
                  <a:pt x="482673" y="1419025"/>
                  <a:pt x="1038553" y="902343"/>
                </a:cubicBezTo>
                <a:cubicBezTo>
                  <a:pt x="1594434" y="385657"/>
                  <a:pt x="2164567" y="61395"/>
                  <a:pt x="2798841" y="7943"/>
                </a:cubicBezTo>
                <a:cubicBezTo>
                  <a:pt x="2878126" y="1262"/>
                  <a:pt x="2958468" y="-1187"/>
                  <a:pt x="3038928" y="532"/>
                </a:cubicBezTo>
                <a:close/>
              </a:path>
            </a:pathLst>
          </a:custGeom>
          <a:pattFill prst="pct5">
            <a:fgClr>
              <a:srgbClr val="FF0000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 marL="0" indent="0">
              <a:buNone/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Titre 1"/>
          <p:cNvSpPr>
            <a:spLocks noGrp="1"/>
          </p:cNvSpPr>
          <p:nvPr>
            <p:ph type="ctrTitle" hasCustomPrompt="1"/>
          </p:nvPr>
        </p:nvSpPr>
        <p:spPr>
          <a:xfrm>
            <a:off x="6432975" y="2778779"/>
            <a:ext cx="5127283" cy="1006475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fr-FR" dirty="0"/>
              <a:t>Diapo de section</a:t>
            </a:r>
            <a:endParaRPr lang="fr-CH" dirty="0"/>
          </a:p>
        </p:txBody>
      </p:sp>
      <p:sp>
        <p:nvSpPr>
          <p:cNvPr id="7" name="Sous-titre 2"/>
          <p:cNvSpPr>
            <a:spLocks noGrp="1"/>
          </p:cNvSpPr>
          <p:nvPr>
            <p:ph type="subTitle" idx="1"/>
          </p:nvPr>
        </p:nvSpPr>
        <p:spPr>
          <a:xfrm>
            <a:off x="6432976" y="3877330"/>
            <a:ext cx="5127282" cy="6143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Modifier le style des sous-titres du masque</a:t>
            </a:r>
            <a:endParaRPr lang="fr-CH" dirty="0"/>
          </a:p>
        </p:txBody>
      </p:sp>
      <p:sp>
        <p:nvSpPr>
          <p:cNvPr id="12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10303932" y="6362700"/>
            <a:ext cx="9482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Barlow" panose="00000500000000000000" pitchFamily="50" charset="0"/>
              </a:defRPr>
            </a:lvl1pPr>
          </a:lstStyle>
          <a:p>
            <a:r>
              <a:rPr lang="fr-FR"/>
              <a:t>05.06.2022</a:t>
            </a:r>
            <a:endParaRPr lang="fr-CH"/>
          </a:p>
        </p:txBody>
      </p:sp>
      <p:sp>
        <p:nvSpPr>
          <p:cNvPr id="13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7560732" y="6362700"/>
            <a:ext cx="2667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Barlow" panose="00000500000000000000" pitchFamily="50" charset="0"/>
              </a:defRPr>
            </a:lvl1pPr>
          </a:lstStyle>
          <a:p>
            <a:r>
              <a:rPr lang="fr-CH" dirty="0">
                <a:solidFill>
                  <a:srgbClr val="008C50"/>
                </a:solidFill>
              </a:rPr>
              <a:t>SASDS </a:t>
            </a:r>
            <a:r>
              <a:rPr lang="fr-CH" dirty="0">
                <a:solidFill>
                  <a:schemeClr val="bg1">
                    <a:lumMod val="50000"/>
                  </a:schemeClr>
                </a:solidFill>
              </a:rPr>
              <a:t>| Réseau Santé de la Sarine</a:t>
            </a:r>
          </a:p>
        </p:txBody>
      </p:sp>
      <p:sp>
        <p:nvSpPr>
          <p:cNvPr id="14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11328399" y="6362700"/>
            <a:ext cx="508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Barlow" panose="00000500000000000000" pitchFamily="50" charset="0"/>
              </a:defRPr>
            </a:lvl1pPr>
          </a:lstStyle>
          <a:p>
            <a:fld id="{F4D04349-FD4D-4FA4-A65E-34554C1FF87D}" type="slidenum">
              <a:rPr lang="fr-CH" smtClean="0"/>
              <a:pPr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091682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9">
            <a:extLst>
              <a:ext uri="{FF2B5EF4-FFF2-40B4-BE49-F238E27FC236}">
                <a16:creationId xmlns:a16="http://schemas.microsoft.com/office/drawing/2014/main" id="{3721BEBB-6170-3B4A-AB47-1799B0C76550}"/>
              </a:ext>
            </a:extLst>
          </p:cNvPr>
          <p:cNvSpPr/>
          <p:nvPr userDrawn="1"/>
        </p:nvSpPr>
        <p:spPr>
          <a:xfrm rot="1865294">
            <a:off x="10383708" y="5742106"/>
            <a:ext cx="332390" cy="332470"/>
          </a:xfrm>
          <a:prstGeom prst="roundRect">
            <a:avLst>
              <a:gd name="adj" fmla="val 12765"/>
            </a:avLst>
          </a:prstGeom>
          <a:solidFill>
            <a:srgbClr val="83CD2E">
              <a:alpha val="59000"/>
            </a:srgbClr>
          </a:solidFill>
          <a:ln w="8467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itre 1"/>
          <p:cNvSpPr>
            <a:spLocks noGrp="1"/>
          </p:cNvSpPr>
          <p:nvPr>
            <p:ph type="title" hasCustomPrompt="1"/>
          </p:nvPr>
        </p:nvSpPr>
        <p:spPr>
          <a:xfrm>
            <a:off x="469279" y="541670"/>
            <a:ext cx="11367120" cy="697556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Titre</a:t>
            </a:r>
            <a:endParaRPr lang="fr-CH" dirty="0"/>
          </a:p>
        </p:txBody>
      </p:sp>
      <p:sp>
        <p:nvSpPr>
          <p:cNvPr id="10" name="Espace réservé du contenu 2"/>
          <p:cNvSpPr>
            <a:spLocks noGrp="1"/>
          </p:cNvSpPr>
          <p:nvPr>
            <p:ph idx="1"/>
          </p:nvPr>
        </p:nvSpPr>
        <p:spPr>
          <a:xfrm>
            <a:off x="469279" y="1384375"/>
            <a:ext cx="11367120" cy="4606992"/>
          </a:xfrm>
        </p:spPr>
        <p:txBody>
          <a:bodyPr/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CH" dirty="0"/>
          </a:p>
        </p:txBody>
      </p:sp>
      <p:sp>
        <p:nvSpPr>
          <p:cNvPr id="14" name="Rounded Rectangle 19">
            <a:extLst>
              <a:ext uri="{FF2B5EF4-FFF2-40B4-BE49-F238E27FC236}">
                <a16:creationId xmlns:a16="http://schemas.microsoft.com/office/drawing/2014/main" id="{3721BEBB-6170-3B4A-AB47-1799B0C76550}"/>
              </a:ext>
            </a:extLst>
          </p:cNvPr>
          <p:cNvSpPr/>
          <p:nvPr userDrawn="1"/>
        </p:nvSpPr>
        <p:spPr>
          <a:xfrm rot="19828167">
            <a:off x="8260351" y="1806540"/>
            <a:ext cx="338400" cy="337983"/>
          </a:xfrm>
          <a:prstGeom prst="roundRect">
            <a:avLst>
              <a:gd name="adj" fmla="val 12765"/>
            </a:avLst>
          </a:prstGeom>
          <a:solidFill>
            <a:srgbClr val="C3EF8B">
              <a:alpha val="35000"/>
            </a:srgbClr>
          </a:solidFill>
          <a:ln w="8467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Rounded Rectangle 19">
            <a:extLst>
              <a:ext uri="{FF2B5EF4-FFF2-40B4-BE49-F238E27FC236}">
                <a16:creationId xmlns:a16="http://schemas.microsoft.com/office/drawing/2014/main" id="{3721BEBB-6170-3B4A-AB47-1799B0C76550}"/>
              </a:ext>
            </a:extLst>
          </p:cNvPr>
          <p:cNvSpPr/>
          <p:nvPr userDrawn="1"/>
        </p:nvSpPr>
        <p:spPr>
          <a:xfrm rot="1865294">
            <a:off x="-93859" y="-40171"/>
            <a:ext cx="525473" cy="525600"/>
          </a:xfrm>
          <a:prstGeom prst="roundRect">
            <a:avLst>
              <a:gd name="adj" fmla="val 12765"/>
            </a:avLst>
          </a:prstGeom>
          <a:solidFill>
            <a:srgbClr val="83CD2E"/>
          </a:solidFill>
          <a:ln w="8467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Rounded Rectangle 19">
            <a:extLst>
              <a:ext uri="{FF2B5EF4-FFF2-40B4-BE49-F238E27FC236}">
                <a16:creationId xmlns:a16="http://schemas.microsoft.com/office/drawing/2014/main" id="{3721BEBB-6170-3B4A-AB47-1799B0C76550}"/>
              </a:ext>
            </a:extLst>
          </p:cNvPr>
          <p:cNvSpPr/>
          <p:nvPr userDrawn="1"/>
        </p:nvSpPr>
        <p:spPr>
          <a:xfrm rot="19175943">
            <a:off x="11533418" y="274217"/>
            <a:ext cx="669600" cy="668949"/>
          </a:xfrm>
          <a:prstGeom prst="roundRect">
            <a:avLst>
              <a:gd name="adj" fmla="val 12765"/>
            </a:avLst>
          </a:prstGeom>
          <a:solidFill>
            <a:srgbClr val="008C50"/>
          </a:solidFill>
          <a:ln w="8467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Rounded Rectangle 19">
            <a:extLst>
              <a:ext uri="{FF2B5EF4-FFF2-40B4-BE49-F238E27FC236}">
                <a16:creationId xmlns:a16="http://schemas.microsoft.com/office/drawing/2014/main" id="{3721BEBB-6170-3B4A-AB47-1799B0C76550}"/>
              </a:ext>
            </a:extLst>
          </p:cNvPr>
          <p:cNvSpPr/>
          <p:nvPr userDrawn="1"/>
        </p:nvSpPr>
        <p:spPr>
          <a:xfrm rot="19175943">
            <a:off x="107617" y="6577843"/>
            <a:ext cx="300256" cy="299964"/>
          </a:xfrm>
          <a:prstGeom prst="roundRect">
            <a:avLst>
              <a:gd name="adj" fmla="val 12765"/>
            </a:avLst>
          </a:prstGeom>
          <a:solidFill>
            <a:srgbClr val="008C50"/>
          </a:solidFill>
          <a:ln w="8467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10303932" y="6362700"/>
            <a:ext cx="9482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Barlow" panose="00000500000000000000" pitchFamily="50" charset="0"/>
              </a:defRPr>
            </a:lvl1pPr>
          </a:lstStyle>
          <a:p>
            <a:r>
              <a:rPr lang="fr-FR"/>
              <a:t>05.06.2022</a:t>
            </a:r>
            <a:endParaRPr lang="fr-CH"/>
          </a:p>
        </p:txBody>
      </p:sp>
      <p:sp>
        <p:nvSpPr>
          <p:cNvPr id="19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7560732" y="6362700"/>
            <a:ext cx="2667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Barlow" panose="00000500000000000000" pitchFamily="50" charset="0"/>
              </a:defRPr>
            </a:lvl1pPr>
          </a:lstStyle>
          <a:p>
            <a:r>
              <a:rPr lang="fr-CH" dirty="0">
                <a:solidFill>
                  <a:srgbClr val="008C50"/>
                </a:solidFill>
              </a:rPr>
              <a:t>SASDS </a:t>
            </a:r>
            <a:r>
              <a:rPr lang="fr-CH" dirty="0">
                <a:solidFill>
                  <a:schemeClr val="bg1">
                    <a:lumMod val="50000"/>
                  </a:schemeClr>
                </a:solidFill>
              </a:rPr>
              <a:t>| Réseau Santé de la Sarine</a:t>
            </a:r>
          </a:p>
        </p:txBody>
      </p:sp>
      <p:sp>
        <p:nvSpPr>
          <p:cNvPr id="20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11328399" y="6362700"/>
            <a:ext cx="508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Barlow" panose="00000500000000000000" pitchFamily="50" charset="0"/>
              </a:defRPr>
            </a:lvl1pPr>
          </a:lstStyle>
          <a:p>
            <a:fld id="{F4D04349-FD4D-4FA4-A65E-34554C1FF87D}" type="slidenum">
              <a:rPr lang="fr-CH" smtClean="0"/>
              <a:pPr/>
              <a:t>‹N°›</a:t>
            </a:fld>
            <a:endParaRPr lang="fr-CH"/>
          </a:p>
        </p:txBody>
      </p:sp>
      <p:sp>
        <p:nvSpPr>
          <p:cNvPr id="12" name="Rounded Rectangle 19">
            <a:extLst>
              <a:ext uri="{FF2B5EF4-FFF2-40B4-BE49-F238E27FC236}">
                <a16:creationId xmlns:a16="http://schemas.microsoft.com/office/drawing/2014/main" id="{3721BEBB-6170-3B4A-AB47-1799B0C76550}"/>
              </a:ext>
            </a:extLst>
          </p:cNvPr>
          <p:cNvSpPr/>
          <p:nvPr userDrawn="1"/>
        </p:nvSpPr>
        <p:spPr>
          <a:xfrm rot="19175943">
            <a:off x="3449559" y="5931658"/>
            <a:ext cx="345726" cy="345390"/>
          </a:xfrm>
          <a:prstGeom prst="roundRect">
            <a:avLst>
              <a:gd name="adj" fmla="val 12765"/>
            </a:avLst>
          </a:prstGeom>
          <a:solidFill>
            <a:srgbClr val="008C50">
              <a:alpha val="34000"/>
            </a:srgbClr>
          </a:solidFill>
          <a:ln w="8467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1157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lipse 1"/>
          <p:cNvSpPr/>
          <p:nvPr userDrawn="1"/>
        </p:nvSpPr>
        <p:spPr>
          <a:xfrm rot="1939897">
            <a:off x="572365" y="1657706"/>
            <a:ext cx="3813575" cy="3811354"/>
          </a:xfrm>
          <a:custGeom>
            <a:avLst/>
            <a:gdLst>
              <a:gd name="connsiteX0" fmla="*/ 0 w 3586348"/>
              <a:gd name="connsiteY0" fmla="*/ 1822863 h 3645725"/>
              <a:gd name="connsiteX1" fmla="*/ 1793174 w 3586348"/>
              <a:gd name="connsiteY1" fmla="*/ 0 h 3645725"/>
              <a:gd name="connsiteX2" fmla="*/ 3586348 w 3586348"/>
              <a:gd name="connsiteY2" fmla="*/ 1822863 h 3645725"/>
              <a:gd name="connsiteX3" fmla="*/ 1793174 w 3586348"/>
              <a:gd name="connsiteY3" fmla="*/ 3645726 h 3645725"/>
              <a:gd name="connsiteX4" fmla="*/ 0 w 3586348"/>
              <a:gd name="connsiteY4" fmla="*/ 1822863 h 3645725"/>
              <a:gd name="connsiteX0" fmla="*/ 0 w 4821382"/>
              <a:gd name="connsiteY0" fmla="*/ 2765398 h 3728698"/>
              <a:gd name="connsiteX1" fmla="*/ 3028208 w 4821382"/>
              <a:gd name="connsiteY1" fmla="*/ 16260 h 3728698"/>
              <a:gd name="connsiteX2" fmla="*/ 4821382 w 4821382"/>
              <a:gd name="connsiteY2" fmla="*/ 1839123 h 3728698"/>
              <a:gd name="connsiteX3" fmla="*/ 3028208 w 4821382"/>
              <a:gd name="connsiteY3" fmla="*/ 3661986 h 3728698"/>
              <a:gd name="connsiteX4" fmla="*/ 0 w 4821382"/>
              <a:gd name="connsiteY4" fmla="*/ 2765398 h 3728698"/>
              <a:gd name="connsiteX0" fmla="*/ 2227 w 4823609"/>
              <a:gd name="connsiteY0" fmla="*/ 2765398 h 4613435"/>
              <a:gd name="connsiteX1" fmla="*/ 3030435 w 4823609"/>
              <a:gd name="connsiteY1" fmla="*/ 16260 h 4613435"/>
              <a:gd name="connsiteX2" fmla="*/ 4823609 w 4823609"/>
              <a:gd name="connsiteY2" fmla="*/ 1839123 h 4613435"/>
              <a:gd name="connsiteX3" fmla="*/ 2579172 w 4823609"/>
              <a:gd name="connsiteY3" fmla="*/ 4600136 h 4613435"/>
              <a:gd name="connsiteX4" fmla="*/ 2227 w 4823609"/>
              <a:gd name="connsiteY4" fmla="*/ 2765398 h 4613435"/>
              <a:gd name="connsiteX0" fmla="*/ 2184 w 4586060"/>
              <a:gd name="connsiteY0" fmla="*/ 2782718 h 4638870"/>
              <a:gd name="connsiteX1" fmla="*/ 3030392 w 4586060"/>
              <a:gd name="connsiteY1" fmla="*/ 33580 h 4638870"/>
              <a:gd name="connsiteX2" fmla="*/ 4586060 w 4586060"/>
              <a:gd name="connsiteY2" fmla="*/ 1571435 h 4638870"/>
              <a:gd name="connsiteX3" fmla="*/ 2579129 w 4586060"/>
              <a:gd name="connsiteY3" fmla="*/ 4617456 h 4638870"/>
              <a:gd name="connsiteX4" fmla="*/ 2184 w 4586060"/>
              <a:gd name="connsiteY4" fmla="*/ 2782718 h 4638870"/>
              <a:gd name="connsiteX0" fmla="*/ 2184 w 4586060"/>
              <a:gd name="connsiteY0" fmla="*/ 2782718 h 4638870"/>
              <a:gd name="connsiteX1" fmla="*/ 3030392 w 4586060"/>
              <a:gd name="connsiteY1" fmla="*/ 33580 h 4638870"/>
              <a:gd name="connsiteX2" fmla="*/ 4586060 w 4586060"/>
              <a:gd name="connsiteY2" fmla="*/ 1571435 h 4638870"/>
              <a:gd name="connsiteX3" fmla="*/ 2579129 w 4586060"/>
              <a:gd name="connsiteY3" fmla="*/ 4617456 h 4638870"/>
              <a:gd name="connsiteX4" fmla="*/ 2184 w 4586060"/>
              <a:gd name="connsiteY4" fmla="*/ 2782718 h 4638870"/>
              <a:gd name="connsiteX0" fmla="*/ 3265 w 4587141"/>
              <a:gd name="connsiteY0" fmla="*/ 2782718 h 4628966"/>
              <a:gd name="connsiteX1" fmla="*/ 3031473 w 4587141"/>
              <a:gd name="connsiteY1" fmla="*/ 33580 h 4628966"/>
              <a:gd name="connsiteX2" fmla="*/ 4587141 w 4587141"/>
              <a:gd name="connsiteY2" fmla="*/ 1571435 h 4628966"/>
              <a:gd name="connsiteX3" fmla="*/ 2580210 w 4587141"/>
              <a:gd name="connsiteY3" fmla="*/ 4617456 h 4628966"/>
              <a:gd name="connsiteX4" fmla="*/ 3265 w 4587141"/>
              <a:gd name="connsiteY4" fmla="*/ 2782718 h 4628966"/>
              <a:gd name="connsiteX0" fmla="*/ 2224 w 4586100"/>
              <a:gd name="connsiteY0" fmla="*/ 2782718 h 4634629"/>
              <a:gd name="connsiteX1" fmla="*/ 3030432 w 4586100"/>
              <a:gd name="connsiteY1" fmla="*/ 33580 h 4634629"/>
              <a:gd name="connsiteX2" fmla="*/ 4586100 w 4586100"/>
              <a:gd name="connsiteY2" fmla="*/ 1571435 h 4634629"/>
              <a:gd name="connsiteX3" fmla="*/ 2579169 w 4586100"/>
              <a:gd name="connsiteY3" fmla="*/ 4617456 h 4634629"/>
              <a:gd name="connsiteX4" fmla="*/ 2224 w 4586100"/>
              <a:gd name="connsiteY4" fmla="*/ 2782718 h 4634629"/>
              <a:gd name="connsiteX0" fmla="*/ 7 w 4583883"/>
              <a:gd name="connsiteY0" fmla="*/ 3211418 h 5064248"/>
              <a:gd name="connsiteX1" fmla="*/ 2553202 w 4583883"/>
              <a:gd name="connsiteY1" fmla="*/ 22893 h 5064248"/>
              <a:gd name="connsiteX2" fmla="*/ 4583883 w 4583883"/>
              <a:gd name="connsiteY2" fmla="*/ 2000135 h 5064248"/>
              <a:gd name="connsiteX3" fmla="*/ 2576952 w 4583883"/>
              <a:gd name="connsiteY3" fmla="*/ 5046156 h 5064248"/>
              <a:gd name="connsiteX4" fmla="*/ 7 w 4583883"/>
              <a:gd name="connsiteY4" fmla="*/ 3211418 h 5064248"/>
              <a:gd name="connsiteX0" fmla="*/ 3939 w 4587815"/>
              <a:gd name="connsiteY0" fmla="*/ 2533736 h 4385141"/>
              <a:gd name="connsiteX1" fmla="*/ 2058370 w 4587815"/>
              <a:gd name="connsiteY1" fmla="*/ 45855 h 4385141"/>
              <a:gd name="connsiteX2" fmla="*/ 4587815 w 4587815"/>
              <a:gd name="connsiteY2" fmla="*/ 1322453 h 4385141"/>
              <a:gd name="connsiteX3" fmla="*/ 2580884 w 4587815"/>
              <a:gd name="connsiteY3" fmla="*/ 4368474 h 4385141"/>
              <a:gd name="connsiteX4" fmla="*/ 3939 w 4587815"/>
              <a:gd name="connsiteY4" fmla="*/ 2533736 h 4385141"/>
              <a:gd name="connsiteX0" fmla="*/ 9664 w 4593540"/>
              <a:gd name="connsiteY0" fmla="*/ 2731123 h 4582528"/>
              <a:gd name="connsiteX1" fmla="*/ 2064095 w 4593540"/>
              <a:gd name="connsiteY1" fmla="*/ 243242 h 4582528"/>
              <a:gd name="connsiteX2" fmla="*/ 4593540 w 4593540"/>
              <a:gd name="connsiteY2" fmla="*/ 1519840 h 4582528"/>
              <a:gd name="connsiteX3" fmla="*/ 2586609 w 4593540"/>
              <a:gd name="connsiteY3" fmla="*/ 4565861 h 4582528"/>
              <a:gd name="connsiteX4" fmla="*/ 9664 w 4593540"/>
              <a:gd name="connsiteY4" fmla="*/ 2731123 h 4582528"/>
              <a:gd name="connsiteX0" fmla="*/ 5545 w 4589421"/>
              <a:gd name="connsiteY0" fmla="*/ 2677490 h 4528895"/>
              <a:gd name="connsiteX1" fmla="*/ 2059976 w 4589421"/>
              <a:gd name="connsiteY1" fmla="*/ 189609 h 4528895"/>
              <a:gd name="connsiteX2" fmla="*/ 4589421 w 4589421"/>
              <a:gd name="connsiteY2" fmla="*/ 1466207 h 4528895"/>
              <a:gd name="connsiteX3" fmla="*/ 2582490 w 4589421"/>
              <a:gd name="connsiteY3" fmla="*/ 4512228 h 4528895"/>
              <a:gd name="connsiteX4" fmla="*/ 5545 w 4589421"/>
              <a:gd name="connsiteY4" fmla="*/ 2677490 h 4528895"/>
              <a:gd name="connsiteX0" fmla="*/ 5545 w 4589421"/>
              <a:gd name="connsiteY0" fmla="*/ 2689269 h 4540674"/>
              <a:gd name="connsiteX1" fmla="*/ 2059976 w 4589421"/>
              <a:gd name="connsiteY1" fmla="*/ 201388 h 4540674"/>
              <a:gd name="connsiteX2" fmla="*/ 4589421 w 4589421"/>
              <a:gd name="connsiteY2" fmla="*/ 1477986 h 4540674"/>
              <a:gd name="connsiteX3" fmla="*/ 2582490 w 4589421"/>
              <a:gd name="connsiteY3" fmla="*/ 4524007 h 4540674"/>
              <a:gd name="connsiteX4" fmla="*/ 5545 w 4589421"/>
              <a:gd name="connsiteY4" fmla="*/ 2689269 h 4540674"/>
              <a:gd name="connsiteX0" fmla="*/ 5545 w 4607400"/>
              <a:gd name="connsiteY0" fmla="*/ 2718250 h 4569655"/>
              <a:gd name="connsiteX1" fmla="*/ 2059976 w 4607400"/>
              <a:gd name="connsiteY1" fmla="*/ 230369 h 4569655"/>
              <a:gd name="connsiteX2" fmla="*/ 4589421 w 4607400"/>
              <a:gd name="connsiteY2" fmla="*/ 1506967 h 4569655"/>
              <a:gd name="connsiteX3" fmla="*/ 2582490 w 4607400"/>
              <a:gd name="connsiteY3" fmla="*/ 4552988 h 4569655"/>
              <a:gd name="connsiteX4" fmla="*/ 5545 w 4607400"/>
              <a:gd name="connsiteY4" fmla="*/ 2718250 h 4569655"/>
              <a:gd name="connsiteX0" fmla="*/ 5545 w 4607400"/>
              <a:gd name="connsiteY0" fmla="*/ 2718250 h 4573792"/>
              <a:gd name="connsiteX1" fmla="*/ 2059976 w 4607400"/>
              <a:gd name="connsiteY1" fmla="*/ 230369 h 4573792"/>
              <a:gd name="connsiteX2" fmla="*/ 4589421 w 4607400"/>
              <a:gd name="connsiteY2" fmla="*/ 1506967 h 4573792"/>
              <a:gd name="connsiteX3" fmla="*/ 2582490 w 4607400"/>
              <a:gd name="connsiteY3" fmla="*/ 4552988 h 4573792"/>
              <a:gd name="connsiteX4" fmla="*/ 5545 w 4607400"/>
              <a:gd name="connsiteY4" fmla="*/ 2718250 h 4573792"/>
              <a:gd name="connsiteX0" fmla="*/ 5545 w 4607400"/>
              <a:gd name="connsiteY0" fmla="*/ 2718250 h 4583041"/>
              <a:gd name="connsiteX1" fmla="*/ 2059976 w 4607400"/>
              <a:gd name="connsiteY1" fmla="*/ 230369 h 4583041"/>
              <a:gd name="connsiteX2" fmla="*/ 4589421 w 4607400"/>
              <a:gd name="connsiteY2" fmla="*/ 1506967 h 4583041"/>
              <a:gd name="connsiteX3" fmla="*/ 2582490 w 4607400"/>
              <a:gd name="connsiteY3" fmla="*/ 4552988 h 4583041"/>
              <a:gd name="connsiteX4" fmla="*/ 5545 w 4607400"/>
              <a:gd name="connsiteY4" fmla="*/ 2718250 h 4583041"/>
              <a:gd name="connsiteX0" fmla="*/ 3557 w 4605412"/>
              <a:gd name="connsiteY0" fmla="*/ 2718250 h 4587278"/>
              <a:gd name="connsiteX1" fmla="*/ 2057988 w 4605412"/>
              <a:gd name="connsiteY1" fmla="*/ 230369 h 4587278"/>
              <a:gd name="connsiteX2" fmla="*/ 4587433 w 4605412"/>
              <a:gd name="connsiteY2" fmla="*/ 1506967 h 4587278"/>
              <a:gd name="connsiteX3" fmla="*/ 2580502 w 4605412"/>
              <a:gd name="connsiteY3" fmla="*/ 4552988 h 4587278"/>
              <a:gd name="connsiteX4" fmla="*/ 3557 w 4605412"/>
              <a:gd name="connsiteY4" fmla="*/ 2718250 h 4587278"/>
              <a:gd name="connsiteX0" fmla="*/ 855 w 4602710"/>
              <a:gd name="connsiteY0" fmla="*/ 2718250 h 4587278"/>
              <a:gd name="connsiteX1" fmla="*/ 2055286 w 4602710"/>
              <a:gd name="connsiteY1" fmla="*/ 230369 h 4587278"/>
              <a:gd name="connsiteX2" fmla="*/ 4584731 w 4602710"/>
              <a:gd name="connsiteY2" fmla="*/ 1506967 h 4587278"/>
              <a:gd name="connsiteX3" fmla="*/ 2577800 w 4602710"/>
              <a:gd name="connsiteY3" fmla="*/ 4552988 h 4587278"/>
              <a:gd name="connsiteX4" fmla="*/ 855 w 4602710"/>
              <a:gd name="connsiteY4" fmla="*/ 2718250 h 4587278"/>
              <a:gd name="connsiteX0" fmla="*/ 6156 w 4607767"/>
              <a:gd name="connsiteY0" fmla="*/ 2747702 h 4612603"/>
              <a:gd name="connsiteX1" fmla="*/ 2036836 w 4607767"/>
              <a:gd name="connsiteY1" fmla="*/ 224195 h 4612603"/>
              <a:gd name="connsiteX2" fmla="*/ 4590032 w 4607767"/>
              <a:gd name="connsiteY2" fmla="*/ 1536419 h 4612603"/>
              <a:gd name="connsiteX3" fmla="*/ 2583101 w 4607767"/>
              <a:gd name="connsiteY3" fmla="*/ 4582440 h 4612603"/>
              <a:gd name="connsiteX4" fmla="*/ 6156 w 4607767"/>
              <a:gd name="connsiteY4" fmla="*/ 2747702 h 4612603"/>
              <a:gd name="connsiteX0" fmla="*/ 3267 w 4604878"/>
              <a:gd name="connsiteY0" fmla="*/ 2747702 h 4616038"/>
              <a:gd name="connsiteX1" fmla="*/ 2033947 w 4604878"/>
              <a:gd name="connsiteY1" fmla="*/ 224195 h 4616038"/>
              <a:gd name="connsiteX2" fmla="*/ 4587143 w 4604878"/>
              <a:gd name="connsiteY2" fmla="*/ 1536419 h 4616038"/>
              <a:gd name="connsiteX3" fmla="*/ 2580212 w 4604878"/>
              <a:gd name="connsiteY3" fmla="*/ 4582440 h 4616038"/>
              <a:gd name="connsiteX4" fmla="*/ 3267 w 4604878"/>
              <a:gd name="connsiteY4" fmla="*/ 2747702 h 4616038"/>
              <a:gd name="connsiteX0" fmla="*/ 3100 w 4604711"/>
              <a:gd name="connsiteY0" fmla="*/ 2747702 h 4608296"/>
              <a:gd name="connsiteX1" fmla="*/ 2033780 w 4604711"/>
              <a:gd name="connsiteY1" fmla="*/ 224195 h 4608296"/>
              <a:gd name="connsiteX2" fmla="*/ 4586976 w 4604711"/>
              <a:gd name="connsiteY2" fmla="*/ 1536419 h 4608296"/>
              <a:gd name="connsiteX3" fmla="*/ 2580045 w 4604711"/>
              <a:gd name="connsiteY3" fmla="*/ 4582440 h 4608296"/>
              <a:gd name="connsiteX4" fmla="*/ 3100 w 4604711"/>
              <a:gd name="connsiteY4" fmla="*/ 2747702 h 4608296"/>
              <a:gd name="connsiteX0" fmla="*/ 1680 w 4603291"/>
              <a:gd name="connsiteY0" fmla="*/ 2747702 h 4640705"/>
              <a:gd name="connsiteX1" fmla="*/ 2032360 w 4603291"/>
              <a:gd name="connsiteY1" fmla="*/ 224195 h 4640705"/>
              <a:gd name="connsiteX2" fmla="*/ 4585556 w 4603291"/>
              <a:gd name="connsiteY2" fmla="*/ 1536419 h 4640705"/>
              <a:gd name="connsiteX3" fmla="*/ 2305493 w 4603291"/>
              <a:gd name="connsiteY3" fmla="*/ 4618066 h 4640705"/>
              <a:gd name="connsiteX4" fmla="*/ 1680 w 4603291"/>
              <a:gd name="connsiteY4" fmla="*/ 2747702 h 4640705"/>
              <a:gd name="connsiteX0" fmla="*/ 3139 w 4604750"/>
              <a:gd name="connsiteY0" fmla="*/ 2747702 h 4652434"/>
              <a:gd name="connsiteX1" fmla="*/ 2033819 w 4604750"/>
              <a:gd name="connsiteY1" fmla="*/ 224195 h 4652434"/>
              <a:gd name="connsiteX2" fmla="*/ 4587015 w 4604750"/>
              <a:gd name="connsiteY2" fmla="*/ 1536419 h 4652434"/>
              <a:gd name="connsiteX3" fmla="*/ 2413830 w 4604750"/>
              <a:gd name="connsiteY3" fmla="*/ 4629941 h 4652434"/>
              <a:gd name="connsiteX4" fmla="*/ 3139 w 4604750"/>
              <a:gd name="connsiteY4" fmla="*/ 2747702 h 4652434"/>
              <a:gd name="connsiteX0" fmla="*/ 3139 w 4604750"/>
              <a:gd name="connsiteY0" fmla="*/ 2747702 h 4646226"/>
              <a:gd name="connsiteX1" fmla="*/ 2033819 w 4604750"/>
              <a:gd name="connsiteY1" fmla="*/ 224195 h 4646226"/>
              <a:gd name="connsiteX2" fmla="*/ 4587015 w 4604750"/>
              <a:gd name="connsiteY2" fmla="*/ 1536419 h 4646226"/>
              <a:gd name="connsiteX3" fmla="*/ 2413830 w 4604750"/>
              <a:gd name="connsiteY3" fmla="*/ 4629941 h 4646226"/>
              <a:gd name="connsiteX4" fmla="*/ 3139 w 4604750"/>
              <a:gd name="connsiteY4" fmla="*/ 2747702 h 4646226"/>
              <a:gd name="connsiteX0" fmla="*/ 3139 w 4604750"/>
              <a:gd name="connsiteY0" fmla="*/ 2747702 h 4661812"/>
              <a:gd name="connsiteX1" fmla="*/ 2033819 w 4604750"/>
              <a:gd name="connsiteY1" fmla="*/ 224195 h 4661812"/>
              <a:gd name="connsiteX2" fmla="*/ 4587015 w 4604750"/>
              <a:gd name="connsiteY2" fmla="*/ 1536419 h 4661812"/>
              <a:gd name="connsiteX3" fmla="*/ 2413830 w 4604750"/>
              <a:gd name="connsiteY3" fmla="*/ 4629941 h 4661812"/>
              <a:gd name="connsiteX4" fmla="*/ 3139 w 4604750"/>
              <a:gd name="connsiteY4" fmla="*/ 2747702 h 4661812"/>
              <a:gd name="connsiteX0" fmla="*/ 3139 w 4604750"/>
              <a:gd name="connsiteY0" fmla="*/ 2747702 h 4646226"/>
              <a:gd name="connsiteX1" fmla="*/ 2033819 w 4604750"/>
              <a:gd name="connsiteY1" fmla="*/ 224195 h 4646226"/>
              <a:gd name="connsiteX2" fmla="*/ 4587015 w 4604750"/>
              <a:gd name="connsiteY2" fmla="*/ 1536419 h 4646226"/>
              <a:gd name="connsiteX3" fmla="*/ 2413830 w 4604750"/>
              <a:gd name="connsiteY3" fmla="*/ 4629941 h 4646226"/>
              <a:gd name="connsiteX4" fmla="*/ 3139 w 4604750"/>
              <a:gd name="connsiteY4" fmla="*/ 2747702 h 4646226"/>
              <a:gd name="connsiteX0" fmla="*/ 549 w 4602160"/>
              <a:gd name="connsiteY0" fmla="*/ 2747702 h 4646486"/>
              <a:gd name="connsiteX1" fmla="*/ 2031229 w 4602160"/>
              <a:gd name="connsiteY1" fmla="*/ 224195 h 4646486"/>
              <a:gd name="connsiteX2" fmla="*/ 4584425 w 4602160"/>
              <a:gd name="connsiteY2" fmla="*/ 1536419 h 4646486"/>
              <a:gd name="connsiteX3" fmla="*/ 2411240 w 4602160"/>
              <a:gd name="connsiteY3" fmla="*/ 4629941 h 4646486"/>
              <a:gd name="connsiteX4" fmla="*/ 549 w 4602160"/>
              <a:gd name="connsiteY4" fmla="*/ 2747702 h 4646486"/>
              <a:gd name="connsiteX0" fmla="*/ 4326 w 4605937"/>
              <a:gd name="connsiteY0" fmla="*/ 2747702 h 4622697"/>
              <a:gd name="connsiteX1" fmla="*/ 2035006 w 4605937"/>
              <a:gd name="connsiteY1" fmla="*/ 224195 h 4622697"/>
              <a:gd name="connsiteX2" fmla="*/ 4588202 w 4605937"/>
              <a:gd name="connsiteY2" fmla="*/ 1536419 h 4622697"/>
              <a:gd name="connsiteX3" fmla="*/ 2486269 w 4605937"/>
              <a:gd name="connsiteY3" fmla="*/ 4606190 h 4622697"/>
              <a:gd name="connsiteX4" fmla="*/ 4326 w 4605937"/>
              <a:gd name="connsiteY4" fmla="*/ 2747702 h 4622697"/>
              <a:gd name="connsiteX0" fmla="*/ 4326 w 4605937"/>
              <a:gd name="connsiteY0" fmla="*/ 2747702 h 4622697"/>
              <a:gd name="connsiteX1" fmla="*/ 2035006 w 4605937"/>
              <a:gd name="connsiteY1" fmla="*/ 224195 h 4622697"/>
              <a:gd name="connsiteX2" fmla="*/ 4588202 w 4605937"/>
              <a:gd name="connsiteY2" fmla="*/ 1536419 h 4622697"/>
              <a:gd name="connsiteX3" fmla="*/ 2486269 w 4605937"/>
              <a:gd name="connsiteY3" fmla="*/ 4606190 h 4622697"/>
              <a:gd name="connsiteX4" fmla="*/ 4326 w 4605937"/>
              <a:gd name="connsiteY4" fmla="*/ 2747702 h 4622697"/>
              <a:gd name="connsiteX0" fmla="*/ 2123 w 4603734"/>
              <a:gd name="connsiteY0" fmla="*/ 2747702 h 4624593"/>
              <a:gd name="connsiteX1" fmla="*/ 2032803 w 4603734"/>
              <a:gd name="connsiteY1" fmla="*/ 224195 h 4624593"/>
              <a:gd name="connsiteX2" fmla="*/ 4585999 w 4603734"/>
              <a:gd name="connsiteY2" fmla="*/ 1536419 h 4624593"/>
              <a:gd name="connsiteX3" fmla="*/ 2484066 w 4603734"/>
              <a:gd name="connsiteY3" fmla="*/ 4606190 h 4624593"/>
              <a:gd name="connsiteX4" fmla="*/ 2123 w 4603734"/>
              <a:gd name="connsiteY4" fmla="*/ 2747702 h 4624593"/>
              <a:gd name="connsiteX0" fmla="*/ 1544 w 4603155"/>
              <a:gd name="connsiteY0" fmla="*/ 2747702 h 4610934"/>
              <a:gd name="connsiteX1" fmla="*/ 2032224 w 4603155"/>
              <a:gd name="connsiteY1" fmla="*/ 224195 h 4610934"/>
              <a:gd name="connsiteX2" fmla="*/ 4585420 w 4603155"/>
              <a:gd name="connsiteY2" fmla="*/ 1536419 h 4610934"/>
              <a:gd name="connsiteX3" fmla="*/ 2293482 w 4603155"/>
              <a:gd name="connsiteY3" fmla="*/ 4594314 h 4610934"/>
              <a:gd name="connsiteX4" fmla="*/ 1544 w 4603155"/>
              <a:gd name="connsiteY4" fmla="*/ 2747702 h 4610934"/>
              <a:gd name="connsiteX0" fmla="*/ 8805 w 4610416"/>
              <a:gd name="connsiteY0" fmla="*/ 2747702 h 4622696"/>
              <a:gd name="connsiteX1" fmla="*/ 2039485 w 4610416"/>
              <a:gd name="connsiteY1" fmla="*/ 224195 h 4622696"/>
              <a:gd name="connsiteX2" fmla="*/ 4592681 w 4610416"/>
              <a:gd name="connsiteY2" fmla="*/ 1536419 h 4622696"/>
              <a:gd name="connsiteX3" fmla="*/ 2704504 w 4610416"/>
              <a:gd name="connsiteY3" fmla="*/ 4606189 h 4622696"/>
              <a:gd name="connsiteX4" fmla="*/ 8805 w 4610416"/>
              <a:gd name="connsiteY4" fmla="*/ 2747702 h 4622696"/>
              <a:gd name="connsiteX0" fmla="*/ 8805 w 4610416"/>
              <a:gd name="connsiteY0" fmla="*/ 2747702 h 4631233"/>
              <a:gd name="connsiteX1" fmla="*/ 2039485 w 4610416"/>
              <a:gd name="connsiteY1" fmla="*/ 224195 h 4631233"/>
              <a:gd name="connsiteX2" fmla="*/ 4592681 w 4610416"/>
              <a:gd name="connsiteY2" fmla="*/ 1536419 h 4631233"/>
              <a:gd name="connsiteX3" fmla="*/ 2704504 w 4610416"/>
              <a:gd name="connsiteY3" fmla="*/ 4606189 h 4631233"/>
              <a:gd name="connsiteX4" fmla="*/ 8805 w 4610416"/>
              <a:gd name="connsiteY4" fmla="*/ 2747702 h 4631233"/>
              <a:gd name="connsiteX0" fmla="*/ 8805 w 4610416"/>
              <a:gd name="connsiteY0" fmla="*/ 2747702 h 4633567"/>
              <a:gd name="connsiteX1" fmla="*/ 2039485 w 4610416"/>
              <a:gd name="connsiteY1" fmla="*/ 224195 h 4633567"/>
              <a:gd name="connsiteX2" fmla="*/ 4592681 w 4610416"/>
              <a:gd name="connsiteY2" fmla="*/ 1536419 h 4633567"/>
              <a:gd name="connsiteX3" fmla="*/ 2704504 w 4610416"/>
              <a:gd name="connsiteY3" fmla="*/ 4606189 h 4633567"/>
              <a:gd name="connsiteX4" fmla="*/ 8805 w 4610416"/>
              <a:gd name="connsiteY4" fmla="*/ 2747702 h 4633567"/>
              <a:gd name="connsiteX0" fmla="*/ 8805 w 4610416"/>
              <a:gd name="connsiteY0" fmla="*/ 2747702 h 4643612"/>
              <a:gd name="connsiteX1" fmla="*/ 2039485 w 4610416"/>
              <a:gd name="connsiteY1" fmla="*/ 224195 h 4643612"/>
              <a:gd name="connsiteX2" fmla="*/ 4592681 w 4610416"/>
              <a:gd name="connsiteY2" fmla="*/ 1536419 h 4643612"/>
              <a:gd name="connsiteX3" fmla="*/ 2704504 w 4610416"/>
              <a:gd name="connsiteY3" fmla="*/ 4606189 h 4643612"/>
              <a:gd name="connsiteX4" fmla="*/ 8805 w 4610416"/>
              <a:gd name="connsiteY4" fmla="*/ 2747702 h 4643612"/>
              <a:gd name="connsiteX0" fmla="*/ 1728 w 4603339"/>
              <a:gd name="connsiteY0" fmla="*/ 2747702 h 4651748"/>
              <a:gd name="connsiteX1" fmla="*/ 2032408 w 4603339"/>
              <a:gd name="connsiteY1" fmla="*/ 224195 h 4651748"/>
              <a:gd name="connsiteX2" fmla="*/ 4585604 w 4603339"/>
              <a:gd name="connsiteY2" fmla="*/ 1536419 h 4651748"/>
              <a:gd name="connsiteX3" fmla="*/ 2697427 w 4603339"/>
              <a:gd name="connsiteY3" fmla="*/ 4606189 h 4651748"/>
              <a:gd name="connsiteX4" fmla="*/ 1728 w 4603339"/>
              <a:gd name="connsiteY4" fmla="*/ 2747702 h 4651748"/>
              <a:gd name="connsiteX0" fmla="*/ 8245 w 4609856"/>
              <a:gd name="connsiteY0" fmla="*/ 2747702 h 4631964"/>
              <a:gd name="connsiteX1" fmla="*/ 2038925 w 4609856"/>
              <a:gd name="connsiteY1" fmla="*/ 224195 h 4631964"/>
              <a:gd name="connsiteX2" fmla="*/ 4592121 w 4609856"/>
              <a:gd name="connsiteY2" fmla="*/ 1536419 h 4631964"/>
              <a:gd name="connsiteX3" fmla="*/ 2680193 w 4609856"/>
              <a:gd name="connsiteY3" fmla="*/ 4594314 h 4631964"/>
              <a:gd name="connsiteX4" fmla="*/ 8245 w 4609856"/>
              <a:gd name="connsiteY4" fmla="*/ 2747702 h 4631964"/>
              <a:gd name="connsiteX0" fmla="*/ 8245 w 4609856"/>
              <a:gd name="connsiteY0" fmla="*/ 2747702 h 4594872"/>
              <a:gd name="connsiteX1" fmla="*/ 2038925 w 4609856"/>
              <a:gd name="connsiteY1" fmla="*/ 224195 h 4594872"/>
              <a:gd name="connsiteX2" fmla="*/ 4592121 w 4609856"/>
              <a:gd name="connsiteY2" fmla="*/ 1536419 h 4594872"/>
              <a:gd name="connsiteX3" fmla="*/ 2680193 w 4609856"/>
              <a:gd name="connsiteY3" fmla="*/ 4594314 h 4594872"/>
              <a:gd name="connsiteX4" fmla="*/ 8245 w 4609856"/>
              <a:gd name="connsiteY4" fmla="*/ 2747702 h 4594872"/>
              <a:gd name="connsiteX0" fmla="*/ 8245 w 4609856"/>
              <a:gd name="connsiteY0" fmla="*/ 2747702 h 4594872"/>
              <a:gd name="connsiteX1" fmla="*/ 2038925 w 4609856"/>
              <a:gd name="connsiteY1" fmla="*/ 224195 h 4594872"/>
              <a:gd name="connsiteX2" fmla="*/ 4592121 w 4609856"/>
              <a:gd name="connsiteY2" fmla="*/ 1536419 h 4594872"/>
              <a:gd name="connsiteX3" fmla="*/ 2680193 w 4609856"/>
              <a:gd name="connsiteY3" fmla="*/ 4594314 h 4594872"/>
              <a:gd name="connsiteX4" fmla="*/ 8245 w 4609856"/>
              <a:gd name="connsiteY4" fmla="*/ 2747702 h 4594872"/>
              <a:gd name="connsiteX0" fmla="*/ 8245 w 4609856"/>
              <a:gd name="connsiteY0" fmla="*/ 2747702 h 4594678"/>
              <a:gd name="connsiteX1" fmla="*/ 2038925 w 4609856"/>
              <a:gd name="connsiteY1" fmla="*/ 224195 h 4594678"/>
              <a:gd name="connsiteX2" fmla="*/ 4592121 w 4609856"/>
              <a:gd name="connsiteY2" fmla="*/ 1536419 h 4594678"/>
              <a:gd name="connsiteX3" fmla="*/ 2680193 w 4609856"/>
              <a:gd name="connsiteY3" fmla="*/ 4594314 h 4594678"/>
              <a:gd name="connsiteX4" fmla="*/ 8245 w 4609856"/>
              <a:gd name="connsiteY4" fmla="*/ 2747702 h 4594678"/>
              <a:gd name="connsiteX0" fmla="*/ 8245 w 4609856"/>
              <a:gd name="connsiteY0" fmla="*/ 2747702 h 4607171"/>
              <a:gd name="connsiteX1" fmla="*/ 2038925 w 4609856"/>
              <a:gd name="connsiteY1" fmla="*/ 224195 h 4607171"/>
              <a:gd name="connsiteX2" fmla="*/ 4592121 w 4609856"/>
              <a:gd name="connsiteY2" fmla="*/ 1536419 h 4607171"/>
              <a:gd name="connsiteX3" fmla="*/ 2680193 w 4609856"/>
              <a:gd name="connsiteY3" fmla="*/ 4594314 h 4607171"/>
              <a:gd name="connsiteX4" fmla="*/ 8245 w 4609856"/>
              <a:gd name="connsiteY4" fmla="*/ 2747702 h 4607171"/>
              <a:gd name="connsiteX0" fmla="*/ 8245 w 4609856"/>
              <a:gd name="connsiteY0" fmla="*/ 2747702 h 4607171"/>
              <a:gd name="connsiteX1" fmla="*/ 2038925 w 4609856"/>
              <a:gd name="connsiteY1" fmla="*/ 224195 h 4607171"/>
              <a:gd name="connsiteX2" fmla="*/ 4592121 w 4609856"/>
              <a:gd name="connsiteY2" fmla="*/ 1536419 h 4607171"/>
              <a:gd name="connsiteX3" fmla="*/ 2680193 w 4609856"/>
              <a:gd name="connsiteY3" fmla="*/ 4594314 h 4607171"/>
              <a:gd name="connsiteX4" fmla="*/ 8245 w 4609856"/>
              <a:gd name="connsiteY4" fmla="*/ 2747702 h 4607171"/>
              <a:gd name="connsiteX0" fmla="*/ 8245 w 4609856"/>
              <a:gd name="connsiteY0" fmla="*/ 2747702 h 4607171"/>
              <a:gd name="connsiteX1" fmla="*/ 2038925 w 4609856"/>
              <a:gd name="connsiteY1" fmla="*/ 224195 h 4607171"/>
              <a:gd name="connsiteX2" fmla="*/ 4592121 w 4609856"/>
              <a:gd name="connsiteY2" fmla="*/ 1536419 h 4607171"/>
              <a:gd name="connsiteX3" fmla="*/ 2680193 w 4609856"/>
              <a:gd name="connsiteY3" fmla="*/ 4594314 h 4607171"/>
              <a:gd name="connsiteX4" fmla="*/ 8245 w 4609856"/>
              <a:gd name="connsiteY4" fmla="*/ 2747702 h 4607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09856" h="4607171">
                <a:moveTo>
                  <a:pt x="8245" y="2747702"/>
                </a:moveTo>
                <a:cubicBezTo>
                  <a:pt x="-98633" y="2019349"/>
                  <a:pt x="847434" y="806086"/>
                  <a:pt x="2038925" y="224195"/>
                </a:cubicBezTo>
                <a:cubicBezTo>
                  <a:pt x="3230416" y="-357696"/>
                  <a:pt x="4794001" y="232796"/>
                  <a:pt x="4592121" y="1536419"/>
                </a:cubicBezTo>
                <a:cubicBezTo>
                  <a:pt x="4437742" y="2317527"/>
                  <a:pt x="4477325" y="4439932"/>
                  <a:pt x="2680193" y="4594314"/>
                </a:cubicBezTo>
                <a:cubicBezTo>
                  <a:pt x="883061" y="4748696"/>
                  <a:pt x="115123" y="3476055"/>
                  <a:pt x="8245" y="2747702"/>
                </a:cubicBezTo>
                <a:close/>
              </a:path>
            </a:pathLst>
          </a:custGeom>
          <a:solidFill>
            <a:srgbClr val="83CD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8F1992DE-C321-BB46-B3F5-833CA5D2538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19466" y="1491341"/>
            <a:ext cx="3805721" cy="3787788"/>
          </a:xfrm>
          <a:custGeom>
            <a:avLst/>
            <a:gdLst>
              <a:gd name="connsiteX0" fmla="*/ 3038928 w 4600363"/>
              <a:gd name="connsiteY0" fmla="*/ 532 h 4578686"/>
              <a:gd name="connsiteX1" fmla="*/ 4423723 w 4600363"/>
              <a:gd name="connsiteY1" fmla="*/ 627964 h 4578686"/>
              <a:gd name="connsiteX2" fmla="*/ 4437976 w 4600363"/>
              <a:gd name="connsiteY2" fmla="*/ 2459519 h 4578686"/>
              <a:gd name="connsiteX3" fmla="*/ 3582775 w 4600363"/>
              <a:gd name="connsiteY3" fmla="*/ 4212681 h 4578686"/>
              <a:gd name="connsiteX4" fmla="*/ 1494660 w 4600363"/>
              <a:gd name="connsiteY4" fmla="*/ 4419355 h 4578686"/>
              <a:gd name="connsiteX5" fmla="*/ 5185 w 4600363"/>
              <a:gd name="connsiteY5" fmla="*/ 2805165 h 4578686"/>
              <a:gd name="connsiteX6" fmla="*/ 1038553 w 4600363"/>
              <a:gd name="connsiteY6" fmla="*/ 902343 h 4578686"/>
              <a:gd name="connsiteX7" fmla="*/ 2798841 w 4600363"/>
              <a:gd name="connsiteY7" fmla="*/ 7943 h 4578686"/>
              <a:gd name="connsiteX8" fmla="*/ 3038928 w 4600363"/>
              <a:gd name="connsiteY8" fmla="*/ 532 h 4578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600363" h="4578686">
                <a:moveTo>
                  <a:pt x="3038928" y="532"/>
                </a:moveTo>
                <a:cubicBezTo>
                  <a:pt x="3602152" y="12566"/>
                  <a:pt x="4171173" y="228870"/>
                  <a:pt x="4423723" y="627964"/>
                </a:cubicBezTo>
                <a:cubicBezTo>
                  <a:pt x="4715916" y="1084071"/>
                  <a:pt x="4591201" y="1775359"/>
                  <a:pt x="4437976" y="2459519"/>
                </a:cubicBezTo>
                <a:cubicBezTo>
                  <a:pt x="4281189" y="3147245"/>
                  <a:pt x="4092334" y="3824279"/>
                  <a:pt x="3582775" y="4212681"/>
                </a:cubicBezTo>
                <a:cubicBezTo>
                  <a:pt x="3073216" y="4601087"/>
                  <a:pt x="2246522" y="4697295"/>
                  <a:pt x="1494660" y="4419355"/>
                </a:cubicBezTo>
                <a:cubicBezTo>
                  <a:pt x="746360" y="4141414"/>
                  <a:pt x="69325" y="3485760"/>
                  <a:pt x="5185" y="2805165"/>
                </a:cubicBezTo>
                <a:cubicBezTo>
                  <a:pt x="-58955" y="2124566"/>
                  <a:pt x="482673" y="1419025"/>
                  <a:pt x="1038553" y="902343"/>
                </a:cubicBezTo>
                <a:cubicBezTo>
                  <a:pt x="1594434" y="385657"/>
                  <a:pt x="2164567" y="61395"/>
                  <a:pt x="2798841" y="7943"/>
                </a:cubicBezTo>
                <a:cubicBezTo>
                  <a:pt x="2878126" y="1262"/>
                  <a:pt x="2958468" y="-1187"/>
                  <a:pt x="3038928" y="532"/>
                </a:cubicBezTo>
                <a:close/>
              </a:path>
            </a:pathLst>
          </a:custGeom>
          <a:pattFill prst="pct5">
            <a:fgClr>
              <a:srgbClr val="FF0000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 marL="0" indent="0">
              <a:buNone/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8" name="Titre 1"/>
          <p:cNvSpPr>
            <a:spLocks noGrp="1"/>
          </p:cNvSpPr>
          <p:nvPr>
            <p:ph type="title" hasCustomPrompt="1"/>
          </p:nvPr>
        </p:nvSpPr>
        <p:spPr>
          <a:xfrm>
            <a:off x="5109518" y="1087581"/>
            <a:ext cx="6726881" cy="697556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Titre</a:t>
            </a:r>
            <a:endParaRPr lang="fr-CH" dirty="0"/>
          </a:p>
        </p:txBody>
      </p:sp>
      <p:sp>
        <p:nvSpPr>
          <p:cNvPr id="10" name="Espace réservé du contenu 2"/>
          <p:cNvSpPr>
            <a:spLocks noGrp="1"/>
          </p:cNvSpPr>
          <p:nvPr>
            <p:ph idx="1"/>
          </p:nvPr>
        </p:nvSpPr>
        <p:spPr>
          <a:xfrm>
            <a:off x="5109518" y="1930286"/>
            <a:ext cx="6726881" cy="4170576"/>
          </a:xfrm>
        </p:spPr>
        <p:txBody>
          <a:bodyPr/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CH" dirty="0"/>
          </a:p>
        </p:txBody>
      </p:sp>
      <p:sp>
        <p:nvSpPr>
          <p:cNvPr id="1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10303932" y="6362700"/>
            <a:ext cx="9482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Barlow" panose="00000500000000000000" pitchFamily="50" charset="0"/>
              </a:defRPr>
            </a:lvl1pPr>
          </a:lstStyle>
          <a:p>
            <a:r>
              <a:rPr lang="fr-FR"/>
              <a:t>05.06.2022</a:t>
            </a:r>
            <a:endParaRPr lang="fr-CH"/>
          </a:p>
        </p:txBody>
      </p:sp>
      <p:sp>
        <p:nvSpPr>
          <p:cNvPr id="1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7560732" y="6362700"/>
            <a:ext cx="2667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Barlow" panose="00000500000000000000" pitchFamily="50" charset="0"/>
              </a:defRPr>
            </a:lvl1pPr>
          </a:lstStyle>
          <a:p>
            <a:r>
              <a:rPr lang="fr-CH" dirty="0">
                <a:solidFill>
                  <a:srgbClr val="008C50"/>
                </a:solidFill>
              </a:rPr>
              <a:t>SASDS </a:t>
            </a:r>
            <a:r>
              <a:rPr lang="fr-CH" dirty="0">
                <a:solidFill>
                  <a:schemeClr val="bg1">
                    <a:lumMod val="50000"/>
                  </a:schemeClr>
                </a:solidFill>
              </a:rPr>
              <a:t>| Réseau Santé de la Sarine</a:t>
            </a:r>
          </a:p>
        </p:txBody>
      </p:sp>
      <p:sp>
        <p:nvSpPr>
          <p:cNvPr id="1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11328399" y="6362700"/>
            <a:ext cx="508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Barlow" panose="00000500000000000000" pitchFamily="50" charset="0"/>
              </a:defRPr>
            </a:lvl1pPr>
          </a:lstStyle>
          <a:p>
            <a:fld id="{F4D04349-FD4D-4FA4-A65E-34554C1FF87D}" type="slidenum">
              <a:rPr lang="fr-CH" smtClean="0"/>
              <a:pPr/>
              <a:t>‹N°›</a:t>
            </a:fld>
            <a:endParaRPr lang="fr-CH"/>
          </a:p>
        </p:txBody>
      </p:sp>
      <p:sp>
        <p:nvSpPr>
          <p:cNvPr id="11" name="Rounded Rectangle 19">
            <a:extLst>
              <a:ext uri="{FF2B5EF4-FFF2-40B4-BE49-F238E27FC236}">
                <a16:creationId xmlns:a16="http://schemas.microsoft.com/office/drawing/2014/main" id="{3721BEBB-6170-3B4A-AB47-1799B0C76550}"/>
              </a:ext>
            </a:extLst>
          </p:cNvPr>
          <p:cNvSpPr/>
          <p:nvPr userDrawn="1"/>
        </p:nvSpPr>
        <p:spPr>
          <a:xfrm rot="1867973">
            <a:off x="3796964" y="728287"/>
            <a:ext cx="338400" cy="337983"/>
          </a:xfrm>
          <a:prstGeom prst="roundRect">
            <a:avLst>
              <a:gd name="adj" fmla="val 12765"/>
            </a:avLst>
          </a:prstGeom>
          <a:solidFill>
            <a:srgbClr val="C3EF8B"/>
          </a:solidFill>
          <a:ln w="8467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Rounded Rectangle 19">
            <a:extLst>
              <a:ext uri="{FF2B5EF4-FFF2-40B4-BE49-F238E27FC236}">
                <a16:creationId xmlns:a16="http://schemas.microsoft.com/office/drawing/2014/main" id="{3721BEBB-6170-3B4A-AB47-1799B0C76550}"/>
              </a:ext>
            </a:extLst>
          </p:cNvPr>
          <p:cNvSpPr/>
          <p:nvPr userDrawn="1"/>
        </p:nvSpPr>
        <p:spPr>
          <a:xfrm rot="20260984">
            <a:off x="375516" y="6000508"/>
            <a:ext cx="525473" cy="525600"/>
          </a:xfrm>
          <a:prstGeom prst="roundRect">
            <a:avLst>
              <a:gd name="adj" fmla="val 12765"/>
            </a:avLst>
          </a:prstGeom>
          <a:solidFill>
            <a:srgbClr val="83CD2E"/>
          </a:solidFill>
          <a:ln w="8467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Rounded Rectangle 19">
            <a:extLst>
              <a:ext uri="{FF2B5EF4-FFF2-40B4-BE49-F238E27FC236}">
                <a16:creationId xmlns:a16="http://schemas.microsoft.com/office/drawing/2014/main" id="{3721BEBB-6170-3B4A-AB47-1799B0C76550}"/>
              </a:ext>
            </a:extLst>
          </p:cNvPr>
          <p:cNvSpPr/>
          <p:nvPr userDrawn="1"/>
        </p:nvSpPr>
        <p:spPr>
          <a:xfrm rot="1986147">
            <a:off x="11661758" y="3441031"/>
            <a:ext cx="669600" cy="668949"/>
          </a:xfrm>
          <a:prstGeom prst="roundRect">
            <a:avLst>
              <a:gd name="adj" fmla="val 12765"/>
            </a:avLst>
          </a:prstGeom>
          <a:solidFill>
            <a:srgbClr val="008C50">
              <a:alpha val="54000"/>
            </a:srgbClr>
          </a:solidFill>
          <a:ln w="8467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7038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1"/>
          <p:cNvSpPr>
            <a:spLocks noGrp="1"/>
          </p:cNvSpPr>
          <p:nvPr>
            <p:ph type="title" hasCustomPrompt="1"/>
          </p:nvPr>
        </p:nvSpPr>
        <p:spPr>
          <a:xfrm>
            <a:off x="5109518" y="1087581"/>
            <a:ext cx="6726881" cy="697556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Titre</a:t>
            </a:r>
            <a:endParaRPr lang="fr-CH" dirty="0"/>
          </a:p>
        </p:txBody>
      </p:sp>
      <p:sp>
        <p:nvSpPr>
          <p:cNvPr id="10" name="Espace réservé du contenu 2"/>
          <p:cNvSpPr>
            <a:spLocks noGrp="1"/>
          </p:cNvSpPr>
          <p:nvPr>
            <p:ph idx="1"/>
          </p:nvPr>
        </p:nvSpPr>
        <p:spPr>
          <a:xfrm>
            <a:off x="5109518" y="1930286"/>
            <a:ext cx="6726881" cy="4170576"/>
          </a:xfrm>
        </p:spPr>
        <p:txBody>
          <a:bodyPr/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CH" dirty="0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DFEEFF07-6EA5-E745-8603-F4D41C15F4ED}"/>
              </a:ext>
            </a:extLst>
          </p:cNvPr>
          <p:cNvSpPr/>
          <p:nvPr userDrawn="1"/>
        </p:nvSpPr>
        <p:spPr>
          <a:xfrm rot="900000">
            <a:off x="793271" y="1660632"/>
            <a:ext cx="3391837" cy="3391837"/>
          </a:xfrm>
          <a:prstGeom prst="roundRect">
            <a:avLst>
              <a:gd name="adj" fmla="val 11787"/>
            </a:avLst>
          </a:prstGeom>
          <a:solidFill>
            <a:srgbClr val="008C50"/>
          </a:solidFill>
          <a:ln w="8467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5BFD1A7C-9A00-8D43-B3E7-D99CDEDACD3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295403" y="1429555"/>
            <a:ext cx="4340796" cy="4340796"/>
          </a:xfrm>
          <a:custGeom>
            <a:avLst/>
            <a:gdLst>
              <a:gd name="connsiteX0" fmla="*/ 2086232 w 5428677"/>
              <a:gd name="connsiteY0" fmla="*/ 1246 h 5428677"/>
              <a:gd name="connsiteX1" fmla="*/ 2371025 w 5428677"/>
              <a:gd name="connsiteY1" fmla="*/ 67070 h 5428677"/>
              <a:gd name="connsiteX2" fmla="*/ 5178598 w 5428677"/>
              <a:gd name="connsiteY2" fmla="*/ 1688023 h 5428677"/>
              <a:gd name="connsiteX3" fmla="*/ 5361608 w 5428677"/>
              <a:gd name="connsiteY3" fmla="*/ 2371025 h 5428677"/>
              <a:gd name="connsiteX4" fmla="*/ 3740655 w 5428677"/>
              <a:gd name="connsiteY4" fmla="*/ 5178598 h 5428677"/>
              <a:gd name="connsiteX5" fmla="*/ 3057653 w 5428677"/>
              <a:gd name="connsiteY5" fmla="*/ 5361608 h 5428677"/>
              <a:gd name="connsiteX6" fmla="*/ 250080 w 5428677"/>
              <a:gd name="connsiteY6" fmla="*/ 3740655 h 5428677"/>
              <a:gd name="connsiteX7" fmla="*/ 67070 w 5428677"/>
              <a:gd name="connsiteY7" fmla="*/ 3057653 h 5428677"/>
              <a:gd name="connsiteX8" fmla="*/ 1688024 w 5428677"/>
              <a:gd name="connsiteY8" fmla="*/ 250080 h 5428677"/>
              <a:gd name="connsiteX9" fmla="*/ 2086232 w 5428677"/>
              <a:gd name="connsiteY9" fmla="*/ 1246 h 54286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428677" h="5428677">
                <a:moveTo>
                  <a:pt x="2086232" y="1246"/>
                </a:moveTo>
                <a:cubicBezTo>
                  <a:pt x="2182296" y="-5543"/>
                  <a:pt x="2281347" y="15295"/>
                  <a:pt x="2371025" y="67070"/>
                </a:cubicBezTo>
                <a:lnTo>
                  <a:pt x="5178598" y="1688023"/>
                </a:lnTo>
                <a:cubicBezTo>
                  <a:pt x="5417741" y="1826092"/>
                  <a:pt x="5499677" y="2131883"/>
                  <a:pt x="5361608" y="2371025"/>
                </a:cubicBezTo>
                <a:lnTo>
                  <a:pt x="3740655" y="5178598"/>
                </a:lnTo>
                <a:cubicBezTo>
                  <a:pt x="3602586" y="5417741"/>
                  <a:pt x="3296796" y="5499677"/>
                  <a:pt x="3057653" y="5361608"/>
                </a:cubicBezTo>
                <a:lnTo>
                  <a:pt x="250080" y="3740655"/>
                </a:lnTo>
                <a:cubicBezTo>
                  <a:pt x="10938" y="3602586"/>
                  <a:pt x="-70999" y="3296796"/>
                  <a:pt x="67070" y="3057653"/>
                </a:cubicBezTo>
                <a:lnTo>
                  <a:pt x="1688024" y="250080"/>
                </a:lnTo>
                <a:cubicBezTo>
                  <a:pt x="1774317" y="100616"/>
                  <a:pt x="1926126" y="12561"/>
                  <a:pt x="2086232" y="1246"/>
                </a:cubicBezTo>
                <a:close/>
              </a:path>
            </a:pathLst>
          </a:custGeom>
          <a:pattFill prst="pct5">
            <a:fgClr>
              <a:srgbClr val="FF0000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1" name="Rounded Rectangle 19">
            <a:extLst>
              <a:ext uri="{FF2B5EF4-FFF2-40B4-BE49-F238E27FC236}">
                <a16:creationId xmlns:a16="http://schemas.microsoft.com/office/drawing/2014/main" id="{3721BEBB-6170-3B4A-AB47-1799B0C76550}"/>
              </a:ext>
            </a:extLst>
          </p:cNvPr>
          <p:cNvSpPr/>
          <p:nvPr userDrawn="1"/>
        </p:nvSpPr>
        <p:spPr>
          <a:xfrm rot="1867973">
            <a:off x="3796964" y="728287"/>
            <a:ext cx="338400" cy="337983"/>
          </a:xfrm>
          <a:prstGeom prst="roundRect">
            <a:avLst>
              <a:gd name="adj" fmla="val 12765"/>
            </a:avLst>
          </a:prstGeom>
          <a:solidFill>
            <a:srgbClr val="C3EF8B"/>
          </a:solidFill>
          <a:ln w="8467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Rounded Rectangle 19">
            <a:extLst>
              <a:ext uri="{FF2B5EF4-FFF2-40B4-BE49-F238E27FC236}">
                <a16:creationId xmlns:a16="http://schemas.microsoft.com/office/drawing/2014/main" id="{3721BEBB-6170-3B4A-AB47-1799B0C76550}"/>
              </a:ext>
            </a:extLst>
          </p:cNvPr>
          <p:cNvSpPr/>
          <p:nvPr userDrawn="1"/>
        </p:nvSpPr>
        <p:spPr>
          <a:xfrm rot="20260984">
            <a:off x="375516" y="6000508"/>
            <a:ext cx="525473" cy="525600"/>
          </a:xfrm>
          <a:prstGeom prst="roundRect">
            <a:avLst>
              <a:gd name="adj" fmla="val 12765"/>
            </a:avLst>
          </a:prstGeom>
          <a:solidFill>
            <a:srgbClr val="83CD2E"/>
          </a:solidFill>
          <a:ln w="8467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Rounded Rectangle 19">
            <a:extLst>
              <a:ext uri="{FF2B5EF4-FFF2-40B4-BE49-F238E27FC236}">
                <a16:creationId xmlns:a16="http://schemas.microsoft.com/office/drawing/2014/main" id="{3721BEBB-6170-3B4A-AB47-1799B0C76550}"/>
              </a:ext>
            </a:extLst>
          </p:cNvPr>
          <p:cNvSpPr/>
          <p:nvPr userDrawn="1"/>
        </p:nvSpPr>
        <p:spPr>
          <a:xfrm rot="1986147">
            <a:off x="11661758" y="3441031"/>
            <a:ext cx="669600" cy="668949"/>
          </a:xfrm>
          <a:prstGeom prst="roundRect">
            <a:avLst>
              <a:gd name="adj" fmla="val 12765"/>
            </a:avLst>
          </a:prstGeom>
          <a:solidFill>
            <a:srgbClr val="008C50">
              <a:alpha val="54000"/>
            </a:srgbClr>
          </a:solidFill>
          <a:ln w="8467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10303932" y="6362700"/>
            <a:ext cx="9482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Barlow" panose="00000500000000000000" pitchFamily="50" charset="0"/>
              </a:defRPr>
            </a:lvl1pPr>
          </a:lstStyle>
          <a:p>
            <a:r>
              <a:rPr lang="fr-FR"/>
              <a:t>05.06.2022</a:t>
            </a:r>
            <a:endParaRPr lang="fr-CH"/>
          </a:p>
        </p:txBody>
      </p:sp>
      <p:sp>
        <p:nvSpPr>
          <p:cNvPr id="18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7560732" y="6362700"/>
            <a:ext cx="2667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Barlow" panose="00000500000000000000" pitchFamily="50" charset="0"/>
              </a:defRPr>
            </a:lvl1pPr>
          </a:lstStyle>
          <a:p>
            <a:r>
              <a:rPr lang="fr-CH" dirty="0">
                <a:solidFill>
                  <a:srgbClr val="008C50"/>
                </a:solidFill>
              </a:rPr>
              <a:t>SASDS </a:t>
            </a:r>
            <a:r>
              <a:rPr lang="fr-CH" dirty="0">
                <a:solidFill>
                  <a:schemeClr val="bg1">
                    <a:lumMod val="50000"/>
                  </a:schemeClr>
                </a:solidFill>
              </a:rPr>
              <a:t>| Réseau Santé de la Sarine</a:t>
            </a:r>
          </a:p>
        </p:txBody>
      </p:sp>
      <p:sp>
        <p:nvSpPr>
          <p:cNvPr id="19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11328399" y="6362700"/>
            <a:ext cx="508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Barlow" panose="00000500000000000000" pitchFamily="50" charset="0"/>
              </a:defRPr>
            </a:lvl1pPr>
          </a:lstStyle>
          <a:p>
            <a:fld id="{F4D04349-FD4D-4FA4-A65E-34554C1FF87D}" type="slidenum">
              <a:rPr lang="fr-CH" smtClean="0"/>
              <a:pPr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4119157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EDC8D4A7-DF4C-8945-91D5-F643A94D23C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048295" y="1216541"/>
            <a:ext cx="3355754" cy="4884321"/>
          </a:xfrm>
          <a:custGeom>
            <a:avLst/>
            <a:gdLst>
              <a:gd name="connsiteX0" fmla="*/ 277012 w 3957880"/>
              <a:gd name="connsiteY0" fmla="*/ 0 h 5760720"/>
              <a:gd name="connsiteX1" fmla="*/ 3680868 w 3957880"/>
              <a:gd name="connsiteY1" fmla="*/ 0 h 5760720"/>
              <a:gd name="connsiteX2" fmla="*/ 3957880 w 3957880"/>
              <a:gd name="connsiteY2" fmla="*/ 277012 h 5760720"/>
              <a:gd name="connsiteX3" fmla="*/ 3957880 w 3957880"/>
              <a:gd name="connsiteY3" fmla="*/ 5483708 h 5760720"/>
              <a:gd name="connsiteX4" fmla="*/ 3680868 w 3957880"/>
              <a:gd name="connsiteY4" fmla="*/ 5760720 h 5760720"/>
              <a:gd name="connsiteX5" fmla="*/ 277012 w 3957880"/>
              <a:gd name="connsiteY5" fmla="*/ 5760720 h 5760720"/>
              <a:gd name="connsiteX6" fmla="*/ 0 w 3957880"/>
              <a:gd name="connsiteY6" fmla="*/ 5483708 h 5760720"/>
              <a:gd name="connsiteX7" fmla="*/ 0 w 3957880"/>
              <a:gd name="connsiteY7" fmla="*/ 277012 h 5760720"/>
              <a:gd name="connsiteX8" fmla="*/ 277012 w 3957880"/>
              <a:gd name="connsiteY8" fmla="*/ 0 h 5760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57880" h="5760720">
                <a:moveTo>
                  <a:pt x="277012" y="0"/>
                </a:moveTo>
                <a:lnTo>
                  <a:pt x="3680868" y="0"/>
                </a:lnTo>
                <a:cubicBezTo>
                  <a:pt x="3833858" y="0"/>
                  <a:pt x="3957880" y="124022"/>
                  <a:pt x="3957880" y="277012"/>
                </a:cubicBezTo>
                <a:lnTo>
                  <a:pt x="3957880" y="5483708"/>
                </a:lnTo>
                <a:cubicBezTo>
                  <a:pt x="3957880" y="5636698"/>
                  <a:pt x="3833858" y="5760720"/>
                  <a:pt x="3680868" y="5760720"/>
                </a:cubicBezTo>
                <a:lnTo>
                  <a:pt x="277012" y="5760720"/>
                </a:lnTo>
                <a:cubicBezTo>
                  <a:pt x="124022" y="5760720"/>
                  <a:pt x="0" y="5636698"/>
                  <a:pt x="0" y="5483708"/>
                </a:cubicBezTo>
                <a:lnTo>
                  <a:pt x="0" y="277012"/>
                </a:lnTo>
                <a:cubicBezTo>
                  <a:pt x="0" y="124022"/>
                  <a:pt x="124022" y="0"/>
                  <a:pt x="277012" y="0"/>
                </a:cubicBezTo>
                <a:close/>
              </a:path>
            </a:pathLst>
          </a:custGeom>
          <a:pattFill prst="pct5">
            <a:fgClr>
              <a:srgbClr val="FF0000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3" name="Titre 1"/>
          <p:cNvSpPr>
            <a:spLocks noGrp="1"/>
          </p:cNvSpPr>
          <p:nvPr>
            <p:ph type="title" hasCustomPrompt="1"/>
          </p:nvPr>
        </p:nvSpPr>
        <p:spPr>
          <a:xfrm>
            <a:off x="5109518" y="1087581"/>
            <a:ext cx="6726881" cy="697556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Titre</a:t>
            </a:r>
            <a:endParaRPr lang="fr-CH" dirty="0"/>
          </a:p>
        </p:txBody>
      </p:sp>
      <p:sp>
        <p:nvSpPr>
          <p:cNvPr id="4" name="Espace réservé du contenu 2"/>
          <p:cNvSpPr>
            <a:spLocks noGrp="1"/>
          </p:cNvSpPr>
          <p:nvPr>
            <p:ph idx="1"/>
          </p:nvPr>
        </p:nvSpPr>
        <p:spPr>
          <a:xfrm>
            <a:off x="5109518" y="1930286"/>
            <a:ext cx="6726881" cy="4170576"/>
          </a:xfrm>
        </p:spPr>
        <p:txBody>
          <a:bodyPr/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CH" dirty="0"/>
          </a:p>
        </p:txBody>
      </p:sp>
      <p:sp>
        <p:nvSpPr>
          <p:cNvPr id="9" name="Rounded Rectangle 19">
            <a:extLst>
              <a:ext uri="{FF2B5EF4-FFF2-40B4-BE49-F238E27FC236}">
                <a16:creationId xmlns:a16="http://schemas.microsoft.com/office/drawing/2014/main" id="{3721BEBB-6170-3B4A-AB47-1799B0C76550}"/>
              </a:ext>
            </a:extLst>
          </p:cNvPr>
          <p:cNvSpPr/>
          <p:nvPr userDrawn="1"/>
        </p:nvSpPr>
        <p:spPr>
          <a:xfrm rot="1867973">
            <a:off x="2920633" y="433970"/>
            <a:ext cx="338400" cy="337983"/>
          </a:xfrm>
          <a:prstGeom prst="roundRect">
            <a:avLst>
              <a:gd name="adj" fmla="val 12765"/>
            </a:avLst>
          </a:prstGeom>
          <a:solidFill>
            <a:srgbClr val="83CD2E"/>
          </a:solidFill>
          <a:ln w="8467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Rounded Rectangle 19">
            <a:extLst>
              <a:ext uri="{FF2B5EF4-FFF2-40B4-BE49-F238E27FC236}">
                <a16:creationId xmlns:a16="http://schemas.microsoft.com/office/drawing/2014/main" id="{3721BEBB-6170-3B4A-AB47-1799B0C76550}"/>
              </a:ext>
            </a:extLst>
          </p:cNvPr>
          <p:cNvSpPr/>
          <p:nvPr userDrawn="1"/>
        </p:nvSpPr>
        <p:spPr>
          <a:xfrm rot="20260984">
            <a:off x="375516" y="6000508"/>
            <a:ext cx="525473" cy="525600"/>
          </a:xfrm>
          <a:prstGeom prst="roundRect">
            <a:avLst>
              <a:gd name="adj" fmla="val 12765"/>
            </a:avLst>
          </a:prstGeom>
          <a:solidFill>
            <a:srgbClr val="C3EF8B"/>
          </a:solidFill>
          <a:ln w="8467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Rounded Rectangle 19">
            <a:extLst>
              <a:ext uri="{FF2B5EF4-FFF2-40B4-BE49-F238E27FC236}">
                <a16:creationId xmlns:a16="http://schemas.microsoft.com/office/drawing/2014/main" id="{3721BEBB-6170-3B4A-AB47-1799B0C76550}"/>
              </a:ext>
            </a:extLst>
          </p:cNvPr>
          <p:cNvSpPr/>
          <p:nvPr userDrawn="1"/>
        </p:nvSpPr>
        <p:spPr>
          <a:xfrm rot="1986147">
            <a:off x="-174263" y="-72096"/>
            <a:ext cx="939330" cy="938417"/>
          </a:xfrm>
          <a:prstGeom prst="roundRect">
            <a:avLst>
              <a:gd name="adj" fmla="val 12765"/>
            </a:avLst>
          </a:prstGeom>
          <a:solidFill>
            <a:srgbClr val="008C50"/>
          </a:solidFill>
          <a:ln w="8467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10303932" y="6362700"/>
            <a:ext cx="9482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Barlow" panose="00000500000000000000" pitchFamily="50" charset="0"/>
              </a:defRPr>
            </a:lvl1pPr>
          </a:lstStyle>
          <a:p>
            <a:r>
              <a:rPr lang="fr-FR"/>
              <a:t>05.06.2022</a:t>
            </a:r>
            <a:endParaRPr lang="fr-CH"/>
          </a:p>
        </p:txBody>
      </p:sp>
      <p:sp>
        <p:nvSpPr>
          <p:cNvPr id="13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7560732" y="6362700"/>
            <a:ext cx="2667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Barlow" panose="00000500000000000000" pitchFamily="50" charset="0"/>
              </a:defRPr>
            </a:lvl1pPr>
          </a:lstStyle>
          <a:p>
            <a:r>
              <a:rPr lang="fr-CH" dirty="0">
                <a:solidFill>
                  <a:srgbClr val="008C50"/>
                </a:solidFill>
              </a:rPr>
              <a:t>SASDS </a:t>
            </a:r>
            <a:r>
              <a:rPr lang="fr-CH" dirty="0">
                <a:solidFill>
                  <a:schemeClr val="bg1">
                    <a:lumMod val="50000"/>
                  </a:schemeClr>
                </a:solidFill>
              </a:rPr>
              <a:t>| Réseau Santé de la Sarine</a:t>
            </a:r>
          </a:p>
        </p:txBody>
      </p:sp>
      <p:sp>
        <p:nvSpPr>
          <p:cNvPr id="14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11328399" y="6362700"/>
            <a:ext cx="508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Barlow" panose="00000500000000000000" pitchFamily="50" charset="0"/>
              </a:defRPr>
            </a:lvl1pPr>
          </a:lstStyle>
          <a:p>
            <a:fld id="{F4D04349-FD4D-4FA4-A65E-34554C1FF87D}" type="slidenum">
              <a:rPr lang="fr-CH" smtClean="0"/>
              <a:pPr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3301203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9">
            <a:extLst>
              <a:ext uri="{FF2B5EF4-FFF2-40B4-BE49-F238E27FC236}">
                <a16:creationId xmlns:a16="http://schemas.microsoft.com/office/drawing/2014/main" id="{3721BEBB-6170-3B4A-AB47-1799B0C76550}"/>
              </a:ext>
            </a:extLst>
          </p:cNvPr>
          <p:cNvSpPr/>
          <p:nvPr userDrawn="1"/>
        </p:nvSpPr>
        <p:spPr>
          <a:xfrm rot="2828231">
            <a:off x="11552255" y="3192173"/>
            <a:ext cx="489442" cy="488839"/>
          </a:xfrm>
          <a:prstGeom prst="roundRect">
            <a:avLst>
              <a:gd name="adj" fmla="val 12765"/>
            </a:avLst>
          </a:prstGeom>
          <a:solidFill>
            <a:srgbClr val="C3EF8B"/>
          </a:solidFill>
          <a:ln w="8467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Rounded Rectangle 19">
            <a:extLst>
              <a:ext uri="{FF2B5EF4-FFF2-40B4-BE49-F238E27FC236}">
                <a16:creationId xmlns:a16="http://schemas.microsoft.com/office/drawing/2014/main" id="{3721BEBB-6170-3B4A-AB47-1799B0C76550}"/>
              </a:ext>
            </a:extLst>
          </p:cNvPr>
          <p:cNvSpPr/>
          <p:nvPr userDrawn="1"/>
        </p:nvSpPr>
        <p:spPr>
          <a:xfrm rot="18777056">
            <a:off x="9245667" y="6011164"/>
            <a:ext cx="525473" cy="525600"/>
          </a:xfrm>
          <a:prstGeom prst="roundRect">
            <a:avLst>
              <a:gd name="adj" fmla="val 12765"/>
            </a:avLst>
          </a:prstGeom>
          <a:solidFill>
            <a:srgbClr val="83CD2E"/>
          </a:solidFill>
          <a:ln w="8467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Rounded Rectangle 19">
            <a:extLst>
              <a:ext uri="{FF2B5EF4-FFF2-40B4-BE49-F238E27FC236}">
                <a16:creationId xmlns:a16="http://schemas.microsoft.com/office/drawing/2014/main" id="{3721BEBB-6170-3B4A-AB47-1799B0C76550}"/>
              </a:ext>
            </a:extLst>
          </p:cNvPr>
          <p:cNvSpPr/>
          <p:nvPr userDrawn="1"/>
        </p:nvSpPr>
        <p:spPr>
          <a:xfrm rot="2453906">
            <a:off x="8835482" y="133752"/>
            <a:ext cx="939330" cy="938417"/>
          </a:xfrm>
          <a:prstGeom prst="roundRect">
            <a:avLst>
              <a:gd name="adj" fmla="val 12765"/>
            </a:avLst>
          </a:prstGeom>
          <a:solidFill>
            <a:srgbClr val="008C50"/>
          </a:solidFill>
          <a:ln w="8467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7E311E49-DAA5-164A-ADAE-AEEBCC26546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860543" y="1052322"/>
            <a:ext cx="3471893" cy="3471893"/>
          </a:xfrm>
          <a:custGeom>
            <a:avLst/>
            <a:gdLst>
              <a:gd name="connsiteX0" fmla="*/ 1735947 w 3471893"/>
              <a:gd name="connsiteY0" fmla="*/ 0 h 3471893"/>
              <a:gd name="connsiteX1" fmla="*/ 2056582 w 3471893"/>
              <a:gd name="connsiteY1" fmla="*/ 132812 h 3471893"/>
              <a:gd name="connsiteX2" fmla="*/ 3339083 w 3471893"/>
              <a:gd name="connsiteY2" fmla="*/ 1415312 h 3471893"/>
              <a:gd name="connsiteX3" fmla="*/ 3339083 w 3471893"/>
              <a:gd name="connsiteY3" fmla="*/ 2056582 h 3471893"/>
              <a:gd name="connsiteX4" fmla="*/ 2056582 w 3471893"/>
              <a:gd name="connsiteY4" fmla="*/ 3339083 h 3471893"/>
              <a:gd name="connsiteX5" fmla="*/ 1415313 w 3471893"/>
              <a:gd name="connsiteY5" fmla="*/ 3339083 h 3471893"/>
              <a:gd name="connsiteX6" fmla="*/ 132812 w 3471893"/>
              <a:gd name="connsiteY6" fmla="*/ 2056582 h 3471893"/>
              <a:gd name="connsiteX7" fmla="*/ 132812 w 3471893"/>
              <a:gd name="connsiteY7" fmla="*/ 1415312 h 3471893"/>
              <a:gd name="connsiteX8" fmla="*/ 1415313 w 3471893"/>
              <a:gd name="connsiteY8" fmla="*/ 132812 h 3471893"/>
              <a:gd name="connsiteX9" fmla="*/ 1735947 w 3471893"/>
              <a:gd name="connsiteY9" fmla="*/ 0 h 34718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471893" h="3471893">
                <a:moveTo>
                  <a:pt x="1735947" y="0"/>
                </a:moveTo>
                <a:cubicBezTo>
                  <a:pt x="1851994" y="0"/>
                  <a:pt x="1968041" y="44271"/>
                  <a:pt x="2056582" y="132812"/>
                </a:cubicBezTo>
                <a:lnTo>
                  <a:pt x="3339083" y="1415312"/>
                </a:lnTo>
                <a:cubicBezTo>
                  <a:pt x="3516164" y="1592394"/>
                  <a:pt x="3516164" y="1879500"/>
                  <a:pt x="3339083" y="2056582"/>
                </a:cubicBezTo>
                <a:lnTo>
                  <a:pt x="2056582" y="3339083"/>
                </a:lnTo>
                <a:cubicBezTo>
                  <a:pt x="1879500" y="3516164"/>
                  <a:pt x="1592394" y="3516164"/>
                  <a:pt x="1415313" y="3339083"/>
                </a:cubicBezTo>
                <a:lnTo>
                  <a:pt x="132812" y="2056582"/>
                </a:lnTo>
                <a:cubicBezTo>
                  <a:pt x="-44270" y="1879500"/>
                  <a:pt x="-44270" y="1592394"/>
                  <a:pt x="132812" y="1415312"/>
                </a:cubicBezTo>
                <a:lnTo>
                  <a:pt x="1415313" y="132812"/>
                </a:lnTo>
                <a:cubicBezTo>
                  <a:pt x="1503854" y="44271"/>
                  <a:pt x="1619900" y="0"/>
                  <a:pt x="1735947" y="0"/>
                </a:cubicBezTo>
                <a:close/>
              </a:path>
            </a:pathLst>
          </a:custGeom>
          <a:pattFill prst="pct5">
            <a:fgClr>
              <a:srgbClr val="FF0000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0F752D3B-1DC2-5E4A-986A-BE3016923B4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558584" y="-39959"/>
            <a:ext cx="2633416" cy="3173802"/>
          </a:xfrm>
          <a:custGeom>
            <a:avLst/>
            <a:gdLst>
              <a:gd name="connsiteX0" fmla="*/ 1250033 w 2633416"/>
              <a:gd name="connsiteY0" fmla="*/ 0 h 3173802"/>
              <a:gd name="connsiteX1" fmla="*/ 2221861 w 2633416"/>
              <a:gd name="connsiteY1" fmla="*/ 0 h 3173802"/>
              <a:gd name="connsiteX2" fmla="*/ 2633416 w 2633416"/>
              <a:gd name="connsiteY2" fmla="*/ 411555 h 3173802"/>
              <a:gd name="connsiteX3" fmla="*/ 2633415 w 2633416"/>
              <a:gd name="connsiteY3" fmla="*/ 2464158 h 3173802"/>
              <a:gd name="connsiteX4" fmla="*/ 2056582 w 2633416"/>
              <a:gd name="connsiteY4" fmla="*/ 3040992 h 3173802"/>
              <a:gd name="connsiteX5" fmla="*/ 1415312 w 2633416"/>
              <a:gd name="connsiteY5" fmla="*/ 3040992 h 3173802"/>
              <a:gd name="connsiteX6" fmla="*/ 132811 w 2633416"/>
              <a:gd name="connsiteY6" fmla="*/ 1758491 h 3173802"/>
              <a:gd name="connsiteX7" fmla="*/ 132811 w 2633416"/>
              <a:gd name="connsiteY7" fmla="*/ 1117221 h 3173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33416" h="3173802">
                <a:moveTo>
                  <a:pt x="1250033" y="0"/>
                </a:moveTo>
                <a:lnTo>
                  <a:pt x="2221861" y="0"/>
                </a:lnTo>
                <a:lnTo>
                  <a:pt x="2633416" y="411555"/>
                </a:lnTo>
                <a:lnTo>
                  <a:pt x="2633415" y="2464158"/>
                </a:lnTo>
                <a:lnTo>
                  <a:pt x="2056582" y="3040992"/>
                </a:lnTo>
                <a:cubicBezTo>
                  <a:pt x="1879500" y="3218073"/>
                  <a:pt x="1592394" y="3218073"/>
                  <a:pt x="1415312" y="3040992"/>
                </a:cubicBezTo>
                <a:lnTo>
                  <a:pt x="132811" y="1758491"/>
                </a:lnTo>
                <a:cubicBezTo>
                  <a:pt x="-44270" y="1581409"/>
                  <a:pt x="-44270" y="1294303"/>
                  <a:pt x="132811" y="1117221"/>
                </a:cubicBezTo>
                <a:close/>
              </a:path>
            </a:pathLst>
          </a:custGeom>
          <a:pattFill prst="pct5">
            <a:fgClr>
              <a:srgbClr val="FF0000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2A17DAD5-3A06-5C49-BE42-2C80022CD45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917592" y="3090952"/>
            <a:ext cx="3471893" cy="3471892"/>
          </a:xfrm>
          <a:custGeom>
            <a:avLst/>
            <a:gdLst>
              <a:gd name="connsiteX0" fmla="*/ 1735947 w 3471893"/>
              <a:gd name="connsiteY0" fmla="*/ 0 h 3471892"/>
              <a:gd name="connsiteX1" fmla="*/ 2056582 w 3471893"/>
              <a:gd name="connsiteY1" fmla="*/ 132811 h 3471892"/>
              <a:gd name="connsiteX2" fmla="*/ 3339083 w 3471893"/>
              <a:gd name="connsiteY2" fmla="*/ 1415312 h 3471892"/>
              <a:gd name="connsiteX3" fmla="*/ 3339083 w 3471893"/>
              <a:gd name="connsiteY3" fmla="*/ 2056581 h 3471892"/>
              <a:gd name="connsiteX4" fmla="*/ 2056582 w 3471893"/>
              <a:gd name="connsiteY4" fmla="*/ 3339082 h 3471892"/>
              <a:gd name="connsiteX5" fmla="*/ 1415312 w 3471893"/>
              <a:gd name="connsiteY5" fmla="*/ 3339082 h 3471892"/>
              <a:gd name="connsiteX6" fmla="*/ 132811 w 3471893"/>
              <a:gd name="connsiteY6" fmla="*/ 2056581 h 3471892"/>
              <a:gd name="connsiteX7" fmla="*/ 132811 w 3471893"/>
              <a:gd name="connsiteY7" fmla="*/ 1415312 h 3471892"/>
              <a:gd name="connsiteX8" fmla="*/ 1415312 w 3471893"/>
              <a:gd name="connsiteY8" fmla="*/ 132811 h 3471892"/>
              <a:gd name="connsiteX9" fmla="*/ 1735947 w 3471893"/>
              <a:gd name="connsiteY9" fmla="*/ 0 h 3471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471893" h="3471892">
                <a:moveTo>
                  <a:pt x="1735947" y="0"/>
                </a:moveTo>
                <a:cubicBezTo>
                  <a:pt x="1851994" y="0"/>
                  <a:pt x="1968041" y="44270"/>
                  <a:pt x="2056582" y="132811"/>
                </a:cubicBezTo>
                <a:lnTo>
                  <a:pt x="3339083" y="1415312"/>
                </a:lnTo>
                <a:cubicBezTo>
                  <a:pt x="3516164" y="1592393"/>
                  <a:pt x="3516164" y="1879500"/>
                  <a:pt x="3339083" y="2056581"/>
                </a:cubicBezTo>
                <a:lnTo>
                  <a:pt x="2056582" y="3339082"/>
                </a:lnTo>
                <a:cubicBezTo>
                  <a:pt x="1879500" y="3516163"/>
                  <a:pt x="1592394" y="3516163"/>
                  <a:pt x="1415312" y="3339082"/>
                </a:cubicBezTo>
                <a:lnTo>
                  <a:pt x="132811" y="2056581"/>
                </a:lnTo>
                <a:cubicBezTo>
                  <a:pt x="-44270" y="1879500"/>
                  <a:pt x="-44270" y="1592393"/>
                  <a:pt x="132811" y="1415312"/>
                </a:cubicBezTo>
                <a:lnTo>
                  <a:pt x="1415312" y="132811"/>
                </a:lnTo>
                <a:cubicBezTo>
                  <a:pt x="1503853" y="44270"/>
                  <a:pt x="1619900" y="0"/>
                  <a:pt x="1735947" y="0"/>
                </a:cubicBezTo>
                <a:close/>
              </a:path>
            </a:pathLst>
          </a:custGeom>
          <a:pattFill prst="pct5">
            <a:fgClr>
              <a:srgbClr val="FF0000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B9395714-9418-AA42-AF64-233A0BE946D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142383" y="4188036"/>
            <a:ext cx="3092668" cy="2669965"/>
          </a:xfrm>
          <a:custGeom>
            <a:avLst/>
            <a:gdLst>
              <a:gd name="connsiteX0" fmla="*/ 1546334 w 3092668"/>
              <a:gd name="connsiteY0" fmla="*/ 0 h 2669965"/>
              <a:gd name="connsiteX1" fmla="*/ 1831947 w 3092668"/>
              <a:gd name="connsiteY1" fmla="*/ 118305 h 2669965"/>
              <a:gd name="connsiteX2" fmla="*/ 2974364 w 3092668"/>
              <a:gd name="connsiteY2" fmla="*/ 1260722 h 2669965"/>
              <a:gd name="connsiteX3" fmla="*/ 2974364 w 3092668"/>
              <a:gd name="connsiteY3" fmla="*/ 1831947 h 2669965"/>
              <a:gd name="connsiteX4" fmla="*/ 2136346 w 3092668"/>
              <a:gd name="connsiteY4" fmla="*/ 2669965 h 2669965"/>
              <a:gd name="connsiteX5" fmla="*/ 956323 w 3092668"/>
              <a:gd name="connsiteY5" fmla="*/ 2669965 h 2669965"/>
              <a:gd name="connsiteX6" fmla="*/ 118305 w 3092668"/>
              <a:gd name="connsiteY6" fmla="*/ 1831947 h 2669965"/>
              <a:gd name="connsiteX7" fmla="*/ 118305 w 3092668"/>
              <a:gd name="connsiteY7" fmla="*/ 1260722 h 2669965"/>
              <a:gd name="connsiteX8" fmla="*/ 1260722 w 3092668"/>
              <a:gd name="connsiteY8" fmla="*/ 118305 h 2669965"/>
              <a:gd name="connsiteX9" fmla="*/ 1546334 w 3092668"/>
              <a:gd name="connsiteY9" fmla="*/ 0 h 26699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92668" h="2669965">
                <a:moveTo>
                  <a:pt x="1546334" y="0"/>
                </a:moveTo>
                <a:cubicBezTo>
                  <a:pt x="1649705" y="0"/>
                  <a:pt x="1753077" y="39435"/>
                  <a:pt x="1831947" y="118305"/>
                </a:cubicBezTo>
                <a:lnTo>
                  <a:pt x="2974364" y="1260722"/>
                </a:lnTo>
                <a:cubicBezTo>
                  <a:pt x="3132103" y="1418461"/>
                  <a:pt x="3132103" y="1674207"/>
                  <a:pt x="2974364" y="1831947"/>
                </a:cubicBezTo>
                <a:lnTo>
                  <a:pt x="2136346" y="2669965"/>
                </a:lnTo>
                <a:lnTo>
                  <a:pt x="956323" y="2669965"/>
                </a:lnTo>
                <a:lnTo>
                  <a:pt x="118305" y="1831947"/>
                </a:lnTo>
                <a:cubicBezTo>
                  <a:pt x="-39435" y="1674207"/>
                  <a:pt x="-39435" y="1418461"/>
                  <a:pt x="118305" y="1260722"/>
                </a:cubicBezTo>
                <a:lnTo>
                  <a:pt x="1260722" y="118305"/>
                </a:lnTo>
                <a:cubicBezTo>
                  <a:pt x="1339591" y="39435"/>
                  <a:pt x="1442963" y="0"/>
                  <a:pt x="1546334" y="0"/>
                </a:cubicBezTo>
                <a:close/>
              </a:path>
            </a:pathLst>
          </a:custGeom>
          <a:pattFill prst="pct5">
            <a:fgClr>
              <a:srgbClr val="FF0000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Titre 1"/>
          <p:cNvSpPr>
            <a:spLocks noGrp="1"/>
          </p:cNvSpPr>
          <p:nvPr>
            <p:ph type="title" hasCustomPrompt="1"/>
          </p:nvPr>
        </p:nvSpPr>
        <p:spPr>
          <a:xfrm>
            <a:off x="421147" y="1087581"/>
            <a:ext cx="5523752" cy="697556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Titre</a:t>
            </a:r>
            <a:endParaRPr lang="fr-CH" dirty="0"/>
          </a:p>
        </p:txBody>
      </p:sp>
      <p:sp>
        <p:nvSpPr>
          <p:cNvPr id="8" name="Espace réservé du contenu 2"/>
          <p:cNvSpPr>
            <a:spLocks noGrp="1"/>
          </p:cNvSpPr>
          <p:nvPr>
            <p:ph idx="1"/>
          </p:nvPr>
        </p:nvSpPr>
        <p:spPr>
          <a:xfrm>
            <a:off x="421147" y="1930286"/>
            <a:ext cx="5523752" cy="4170576"/>
          </a:xfrm>
        </p:spPr>
        <p:txBody>
          <a:bodyPr/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CH" dirty="0"/>
          </a:p>
        </p:txBody>
      </p:sp>
      <p:sp>
        <p:nvSpPr>
          <p:cNvPr id="20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164347" y="6292132"/>
            <a:ext cx="9482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Barlow" panose="00000500000000000000" pitchFamily="50" charset="0"/>
              </a:defRPr>
            </a:lvl1pPr>
          </a:lstStyle>
          <a:p>
            <a:r>
              <a:rPr lang="fr-FR"/>
              <a:t>05.06.2022</a:t>
            </a:r>
            <a:endParaRPr lang="fr-CH"/>
          </a:p>
        </p:txBody>
      </p:sp>
      <p:sp>
        <p:nvSpPr>
          <p:cNvPr id="21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21147" y="6292132"/>
            <a:ext cx="2667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Barlow" panose="00000500000000000000" pitchFamily="50" charset="0"/>
              </a:defRPr>
            </a:lvl1pPr>
          </a:lstStyle>
          <a:p>
            <a:r>
              <a:rPr lang="fr-CH" dirty="0">
                <a:solidFill>
                  <a:srgbClr val="008C50"/>
                </a:solidFill>
              </a:rPr>
              <a:t>SASDS </a:t>
            </a:r>
            <a:r>
              <a:rPr lang="fr-CH" dirty="0">
                <a:solidFill>
                  <a:schemeClr val="bg1">
                    <a:lumMod val="50000"/>
                  </a:schemeClr>
                </a:solidFill>
              </a:rPr>
              <a:t>| Réseau Santé de la Sarine</a:t>
            </a:r>
          </a:p>
        </p:txBody>
      </p:sp>
      <p:sp>
        <p:nvSpPr>
          <p:cNvPr id="22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11328399" y="6362700"/>
            <a:ext cx="508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Barlow" panose="00000500000000000000" pitchFamily="50" charset="0"/>
              </a:defRPr>
            </a:lvl1pPr>
          </a:lstStyle>
          <a:p>
            <a:fld id="{F4D04349-FD4D-4FA4-A65E-34554C1FF87D}" type="slidenum">
              <a:rPr lang="fr-CH" smtClean="0"/>
              <a:pPr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436104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330201" y="365125"/>
            <a:ext cx="1149773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  <a:endParaRPr lang="fr-CH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30201" y="1825625"/>
            <a:ext cx="1149773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CH" dirty="0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10303932" y="6362700"/>
            <a:ext cx="9482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r>
              <a:rPr lang="fr-FR">
                <a:solidFill>
                  <a:schemeClr val="bg1">
                    <a:lumMod val="50000"/>
                  </a:schemeClr>
                </a:solidFill>
              </a:rPr>
              <a:t>05.06.2022</a:t>
            </a:r>
            <a:endParaRPr lang="fr-CH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7560732" y="6362700"/>
            <a:ext cx="2667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r>
              <a:rPr lang="fr-CH" b="1" dirty="0">
                <a:solidFill>
                  <a:srgbClr val="008C50"/>
                </a:solidFill>
              </a:rPr>
              <a:t>SASDS</a:t>
            </a:r>
            <a:r>
              <a:rPr lang="fr-CH" dirty="0">
                <a:solidFill>
                  <a:srgbClr val="008C50"/>
                </a:solidFill>
              </a:rPr>
              <a:t> </a:t>
            </a:r>
            <a:r>
              <a:rPr lang="fr-CH" dirty="0">
                <a:solidFill>
                  <a:schemeClr val="bg1">
                    <a:lumMod val="50000"/>
                  </a:schemeClr>
                </a:solidFill>
              </a:rPr>
              <a:t>| Réseau Santé de la Sarine</a:t>
            </a:r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11328399" y="6362700"/>
            <a:ext cx="508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F4D04349-FD4D-4FA4-A65E-34554C1FF87D}" type="slidenum">
              <a:rPr lang="fr-CH" smtClean="0"/>
              <a:pPr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41966531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53" r:id="rId3"/>
    <p:sldLayoutId id="2147483687" r:id="rId4"/>
    <p:sldLayoutId id="2147483691" r:id="rId5"/>
    <p:sldLayoutId id="2147483688" r:id="rId6"/>
    <p:sldLayoutId id="2147483689" r:id="rId7"/>
    <p:sldLayoutId id="2147483660" r:id="rId8"/>
    <p:sldLayoutId id="2147483690" r:id="rId9"/>
    <p:sldLayoutId id="2147483655" r:id="rId10"/>
    <p:sldLayoutId id="2147483654" r:id="rId11"/>
    <p:sldLayoutId id="2147483657" r:id="rId12"/>
    <p:sldLayoutId id="2147483676" r:id="rId13"/>
    <p:sldLayoutId id="2147483675" r:id="rId14"/>
    <p:sldLayoutId id="2147483681" r:id="rId15"/>
    <p:sldLayoutId id="2147483678" r:id="rId16"/>
    <p:sldLayoutId id="2147483662" r:id="rId17"/>
    <p:sldLayoutId id="2147483693" r:id="rId18"/>
    <p:sldLayoutId id="2147483673" r:id="rId19"/>
    <p:sldLayoutId id="2147483692" r:id="rId20"/>
    <p:sldLayoutId id="2147483649" r:id="rId2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images.app.goo.gl/uwK6V8GMnDMpkvgb9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fr-CH" sz="4800" dirty="0"/>
              <a:t>Le rôle de l’ICLS au sein des soins à domicile de la Sarine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fr-CH" sz="1800" dirty="0"/>
              <a:t>Justine Wicht, infirmière clinicienne spécialisée (ICLS), Réseau Santé Sarine</a:t>
            </a:r>
          </a:p>
          <a:p>
            <a:r>
              <a:rPr lang="fr-CH" sz="1400" dirty="0"/>
              <a:t>Symposium, Pratique infirmière avancée</a:t>
            </a:r>
          </a:p>
          <a:p>
            <a:r>
              <a:rPr lang="fr-CH" sz="1400" dirty="0"/>
              <a:t>Fribourg, le 3 octobre 2024</a:t>
            </a:r>
          </a:p>
        </p:txBody>
      </p:sp>
      <p:pic>
        <p:nvPicPr>
          <p:cNvPr id="5" name="Espace réservé pour une image  4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" t="54537" r="-77" b="41"/>
          <a:stretch/>
        </p:blipFill>
        <p:spPr/>
      </p:pic>
    </p:spTree>
    <p:extLst>
      <p:ext uri="{BB962C8B-B14F-4D97-AF65-F5344CB8AC3E}">
        <p14:creationId xmlns:p14="http://schemas.microsoft.com/office/powerpoint/2010/main" val="1832995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CH" dirty="0"/>
              <a:t>Evolution de la pratique infirmière avancée au RSS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CH">
                <a:solidFill>
                  <a:srgbClr val="008C50"/>
                </a:solidFill>
              </a:rPr>
              <a:t>SASDS </a:t>
            </a:r>
            <a:r>
              <a:rPr lang="fr-CH">
                <a:solidFill>
                  <a:schemeClr val="bg1">
                    <a:lumMod val="50000"/>
                  </a:schemeClr>
                </a:solidFill>
              </a:rPr>
              <a:t>| Réseau Santé de la Sarine</a:t>
            </a:r>
            <a:endParaRPr lang="fr-CH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4D04349-FD4D-4FA4-A65E-34554C1FF87D}" type="slidenum">
              <a:rPr lang="fr-CH" smtClean="0"/>
              <a:pPr/>
              <a:t>10</a:t>
            </a:fld>
            <a:endParaRPr lang="fr-CH"/>
          </a:p>
        </p:txBody>
      </p:sp>
      <p:sp>
        <p:nvSpPr>
          <p:cNvPr id="12" name="Ellipse 11"/>
          <p:cNvSpPr/>
          <p:nvPr/>
        </p:nvSpPr>
        <p:spPr>
          <a:xfrm>
            <a:off x="2548801" y="1239226"/>
            <a:ext cx="6786928" cy="5123474"/>
          </a:xfrm>
          <a:prstGeom prst="ellipse">
            <a:avLst/>
          </a:prstGeom>
          <a:solidFill>
            <a:schemeClr val="bg1"/>
          </a:solidFill>
          <a:ln w="76200">
            <a:solidFill>
              <a:srgbClr val="008C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>
              <a:solidFill>
                <a:schemeClr val="tx1"/>
              </a:solidFill>
            </a:endParaRPr>
          </a:p>
        </p:txBody>
      </p:sp>
      <p:graphicFrame>
        <p:nvGraphicFramePr>
          <p:cNvPr id="13" name="Diagramme 12"/>
          <p:cNvGraphicFramePr/>
          <p:nvPr>
            <p:extLst>
              <p:ext uri="{D42A27DB-BD31-4B8C-83A1-F6EECF244321}">
                <p14:modId xmlns:p14="http://schemas.microsoft.com/office/powerpoint/2010/main" val="877995748"/>
              </p:ext>
            </p:extLst>
          </p:nvPr>
        </p:nvGraphicFramePr>
        <p:xfrm>
          <a:off x="3377988" y="2657407"/>
          <a:ext cx="5128553" cy="37052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4" name="ZoneTexte 13"/>
          <p:cNvSpPr txBox="1"/>
          <p:nvPr/>
        </p:nvSpPr>
        <p:spPr>
          <a:xfrm>
            <a:off x="3745316" y="1936782"/>
            <a:ext cx="43938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2800" b="1" dirty="0"/>
              <a:t>Pôle compétences et qualité</a:t>
            </a:r>
          </a:p>
        </p:txBody>
      </p:sp>
    </p:spTree>
    <p:extLst>
      <p:ext uri="{BB962C8B-B14F-4D97-AF65-F5344CB8AC3E}">
        <p14:creationId xmlns:p14="http://schemas.microsoft.com/office/powerpoint/2010/main" val="20019119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H" sz="3600" dirty="0"/>
              <a:t>Références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9279" y="1384375"/>
            <a:ext cx="11367120" cy="3925044"/>
          </a:xfrm>
        </p:spPr>
        <p:txBody>
          <a:bodyPr>
            <a:normAutofit fontScale="77500" lnSpcReduction="2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200" dirty="0"/>
              <a:t>Al-</a:t>
            </a:r>
            <a:r>
              <a:rPr lang="en-US" sz="2200" dirty="0" err="1"/>
              <a:t>Ruzzieh</a:t>
            </a:r>
            <a:r>
              <a:rPr lang="en-US" sz="2200" dirty="0"/>
              <a:t> MA, </a:t>
            </a:r>
            <a:r>
              <a:rPr lang="en-US" sz="2200" dirty="0" err="1"/>
              <a:t>Ayaad</a:t>
            </a:r>
            <a:r>
              <a:rPr lang="en-US" sz="2200" dirty="0"/>
              <a:t> O. Nursing Professional Practice Model: Development, Implementation, and Evaluation at an International Specialized Cancer Center. JONA. 2020;50(11):562‑4. DOI: 10.1097/NNA.0000000000000937 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2200" dirty="0"/>
          </a:p>
          <a:p>
            <a:pPr>
              <a:buFont typeface="Wingdings" panose="05000000000000000000" pitchFamily="2" charset="2"/>
              <a:buChar char="§"/>
            </a:pPr>
            <a:r>
              <a:rPr lang="fr-CH" sz="2200" dirty="0" err="1"/>
              <a:t>Bloemhof</a:t>
            </a:r>
            <a:r>
              <a:rPr lang="fr-CH" sz="2200" dirty="0"/>
              <a:t> J, </a:t>
            </a:r>
            <a:r>
              <a:rPr lang="fr-CH" sz="2200" dirty="0" err="1"/>
              <a:t>Knol</a:t>
            </a:r>
            <a:r>
              <a:rPr lang="fr-CH" sz="2200" dirty="0"/>
              <a:t> J, Van Rijn M, </a:t>
            </a:r>
            <a:r>
              <a:rPr lang="fr-CH" sz="2200" dirty="0" err="1"/>
              <a:t>Buurman</a:t>
            </a:r>
            <a:r>
              <a:rPr lang="fr-CH" sz="2200" dirty="0"/>
              <a:t> BM. The </a:t>
            </a:r>
            <a:r>
              <a:rPr lang="fr-CH" sz="2200" dirty="0" err="1"/>
              <a:t>implementation</a:t>
            </a:r>
            <a:r>
              <a:rPr lang="fr-CH" sz="2200" dirty="0"/>
              <a:t> of a </a:t>
            </a:r>
            <a:r>
              <a:rPr lang="fr-CH" sz="2200" dirty="0" err="1"/>
              <a:t>professional</a:t>
            </a:r>
            <a:r>
              <a:rPr lang="fr-CH" sz="2200" dirty="0"/>
              <a:t> practice model to </a:t>
            </a:r>
            <a:r>
              <a:rPr lang="fr-CH" sz="2200" dirty="0" err="1"/>
              <a:t>improve</a:t>
            </a:r>
            <a:r>
              <a:rPr lang="fr-CH" sz="2200" dirty="0"/>
              <a:t> the nurse </a:t>
            </a:r>
            <a:r>
              <a:rPr lang="fr-CH" sz="2200" dirty="0" err="1"/>
              <a:t>work</a:t>
            </a:r>
            <a:r>
              <a:rPr lang="fr-CH" sz="2200" dirty="0"/>
              <a:t> </a:t>
            </a:r>
            <a:r>
              <a:rPr lang="fr-CH" sz="2200" dirty="0" err="1"/>
              <a:t>environment</a:t>
            </a:r>
            <a:r>
              <a:rPr lang="fr-CH" sz="2200" dirty="0"/>
              <a:t> in a Dutch </a:t>
            </a:r>
            <a:r>
              <a:rPr lang="fr-CH" sz="2200" dirty="0" err="1"/>
              <a:t>hospital</a:t>
            </a:r>
            <a:r>
              <a:rPr lang="fr-CH" sz="2200" dirty="0"/>
              <a:t>: A quasi-</a:t>
            </a:r>
            <a:r>
              <a:rPr lang="fr-CH" sz="2200" dirty="0" err="1"/>
              <a:t>experimental</a:t>
            </a:r>
            <a:r>
              <a:rPr lang="fr-CH" sz="2200" dirty="0"/>
              <a:t> </a:t>
            </a:r>
            <a:r>
              <a:rPr lang="fr-CH" sz="2200" dirty="0" err="1"/>
              <a:t>study</a:t>
            </a:r>
            <a:r>
              <a:rPr lang="fr-CH" sz="2200" dirty="0"/>
              <a:t>. JAN. 2021;77(12):4919‑34. DOI: 10.1111/jan.15052 </a:t>
            </a:r>
          </a:p>
          <a:p>
            <a:pPr>
              <a:buFont typeface="Wingdings" panose="05000000000000000000" pitchFamily="2" charset="2"/>
              <a:buChar char="§"/>
            </a:pPr>
            <a:endParaRPr lang="fr-CH" sz="2200" dirty="0"/>
          </a:p>
          <a:p>
            <a:pPr>
              <a:buFont typeface="Wingdings" panose="05000000000000000000" pitchFamily="2" charset="2"/>
              <a:buChar char="§"/>
            </a:pPr>
            <a:r>
              <a:rPr lang="fr-CH" sz="2200" dirty="0"/>
              <a:t>Duffy JR, Hill KS, Bolton </a:t>
            </a:r>
            <a:r>
              <a:rPr lang="fr-CH" sz="2200" dirty="0" err="1"/>
              <a:t>LBurnes</a:t>
            </a:r>
            <a:r>
              <a:rPr lang="fr-CH" sz="2200" dirty="0"/>
              <a:t>, Cox K, </a:t>
            </a:r>
            <a:r>
              <a:rPr lang="fr-CH" sz="2200" dirty="0" err="1"/>
              <a:t>Stalling</a:t>
            </a:r>
            <a:r>
              <a:rPr lang="fr-CH" sz="2200" dirty="0"/>
              <a:t>-Weldon LM, </a:t>
            </a:r>
            <a:r>
              <a:rPr lang="fr-CH" sz="2200" dirty="0" err="1"/>
              <a:t>Hajewski</a:t>
            </a:r>
            <a:r>
              <a:rPr lang="fr-CH" sz="2200" dirty="0"/>
              <a:t> C. Professional practice </a:t>
            </a:r>
            <a:r>
              <a:rPr lang="fr-CH" sz="2200" dirty="0" err="1"/>
              <a:t>models</a:t>
            </a:r>
            <a:r>
              <a:rPr lang="fr-CH" sz="2200" dirty="0"/>
              <a:t> in nursing: </a:t>
            </a:r>
            <a:r>
              <a:rPr lang="fr-CH" sz="2200" dirty="0" err="1"/>
              <a:t>successful</a:t>
            </a:r>
            <a:r>
              <a:rPr lang="fr-CH" sz="2200" dirty="0"/>
              <a:t> </a:t>
            </a:r>
            <a:r>
              <a:rPr lang="fr-CH" sz="2200" dirty="0" err="1"/>
              <a:t>health</a:t>
            </a:r>
            <a:r>
              <a:rPr lang="fr-CH" sz="2200" dirty="0"/>
              <a:t> system </a:t>
            </a:r>
            <a:r>
              <a:rPr lang="fr-CH" sz="2200" dirty="0" err="1"/>
              <a:t>integration</a:t>
            </a:r>
            <a:r>
              <a:rPr lang="fr-CH" sz="2200" dirty="0"/>
              <a:t>. 1st </a:t>
            </a:r>
            <a:r>
              <a:rPr lang="fr-CH" sz="2200" dirty="0" err="1"/>
              <a:t>ed</a:t>
            </a:r>
            <a:r>
              <a:rPr lang="fr-CH" sz="2200" dirty="0"/>
              <a:t>. New York: Springer </a:t>
            </a:r>
            <a:r>
              <a:rPr lang="fr-CH" sz="2200" dirty="0" err="1"/>
              <a:t>Publishing</a:t>
            </a:r>
            <a:r>
              <a:rPr lang="fr-CH" sz="2200" dirty="0"/>
              <a:t> </a:t>
            </a:r>
            <a:r>
              <a:rPr lang="fr-CH" sz="2200" dirty="0" err="1"/>
              <a:t>Company</a:t>
            </a:r>
            <a:r>
              <a:rPr lang="fr-CH" sz="2200" dirty="0"/>
              <a:t>, LLC; 2016. </a:t>
            </a:r>
          </a:p>
          <a:p>
            <a:pPr>
              <a:buFont typeface="Wingdings" panose="05000000000000000000" pitchFamily="2" charset="2"/>
              <a:buChar char="§"/>
            </a:pPr>
            <a:endParaRPr lang="fr-CH" sz="2200" dirty="0"/>
          </a:p>
          <a:p>
            <a:pPr>
              <a:buFont typeface="Wingdings" panose="05000000000000000000" pitchFamily="2" charset="2"/>
              <a:buChar char="§"/>
            </a:pPr>
            <a:r>
              <a:rPr lang="fr-CH" sz="2200" dirty="0"/>
              <a:t>Hamilton W, </a:t>
            </a:r>
            <a:r>
              <a:rPr lang="fr-CH" sz="2200" dirty="0" err="1"/>
              <a:t>Javed</a:t>
            </a:r>
            <a:r>
              <a:rPr lang="fr-CH" sz="2200" dirty="0"/>
              <a:t> M, </a:t>
            </a:r>
            <a:r>
              <a:rPr lang="fr-CH" sz="2200" dirty="0" err="1"/>
              <a:t>Orina</a:t>
            </a:r>
            <a:r>
              <a:rPr lang="fr-CH" sz="2200" dirty="0"/>
              <a:t> J, Pierce T, Campbell CM, Williams K, et al. Components, </a:t>
            </a:r>
            <a:r>
              <a:rPr lang="fr-CH" sz="2200" dirty="0" err="1"/>
              <a:t>Implementation</a:t>
            </a:r>
            <a:r>
              <a:rPr lang="fr-CH" sz="2200" dirty="0"/>
              <a:t>, and </a:t>
            </a:r>
            <a:r>
              <a:rPr lang="fr-CH" sz="2200" dirty="0" err="1"/>
              <a:t>Outcomes</a:t>
            </a:r>
            <a:r>
              <a:rPr lang="fr-CH" sz="2200" dirty="0"/>
              <a:t> of a Nursing Professional Practice Model: A </a:t>
            </a:r>
            <a:r>
              <a:rPr lang="fr-CH" sz="2200" dirty="0" err="1"/>
              <a:t>Systematic</a:t>
            </a:r>
            <a:r>
              <a:rPr lang="fr-CH" sz="2200" dirty="0"/>
              <a:t> </a:t>
            </a:r>
            <a:r>
              <a:rPr lang="fr-CH" sz="2200" dirty="0" err="1"/>
              <a:t>Review</a:t>
            </a:r>
            <a:r>
              <a:rPr lang="fr-CH" sz="2200" dirty="0"/>
              <a:t>. Nursing Administration </a:t>
            </a:r>
            <a:r>
              <a:rPr lang="fr-CH" sz="2200" dirty="0" err="1"/>
              <a:t>Quarterly</a:t>
            </a:r>
            <a:r>
              <a:rPr lang="fr-CH" sz="2200" dirty="0"/>
              <a:t>. 2023;47(1):84‑93. DOI: 10.1097/NAQ.0000000000000554 </a:t>
            </a:r>
          </a:p>
          <a:p>
            <a:pPr>
              <a:buFont typeface="Wingdings" panose="05000000000000000000" pitchFamily="2" charset="2"/>
              <a:buChar char="§"/>
            </a:pPr>
            <a:endParaRPr lang="fr-CH" sz="2200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2200" dirty="0"/>
              <a:t>Stallings-</a:t>
            </a:r>
            <a:r>
              <a:rPr lang="en-US" sz="2200" dirty="0" err="1"/>
              <a:t>Welden</a:t>
            </a:r>
            <a:r>
              <a:rPr lang="en-US" sz="2200" dirty="0"/>
              <a:t> LM, </a:t>
            </a:r>
            <a:r>
              <a:rPr lang="en-US" sz="2200" dirty="0" err="1"/>
              <a:t>Shirey</a:t>
            </a:r>
            <a:r>
              <a:rPr lang="en-US" sz="2200" dirty="0"/>
              <a:t> MR. Predictability of a Professional Practice Model to Affect Nurse and Patient Outcomes. </a:t>
            </a:r>
            <a:r>
              <a:rPr lang="en-US" sz="2200" dirty="0" err="1"/>
              <a:t>Nurs</a:t>
            </a:r>
            <a:r>
              <a:rPr lang="en-US" sz="2200" dirty="0"/>
              <a:t> </a:t>
            </a:r>
            <a:r>
              <a:rPr lang="en-US" sz="2200" dirty="0" err="1"/>
              <a:t>Adm</a:t>
            </a:r>
            <a:r>
              <a:rPr lang="en-US" sz="2200" dirty="0"/>
              <a:t> Q. 2015;39(3):199‑210. DOI: 10.1097/NAQ.0000000000000106 </a:t>
            </a:r>
          </a:p>
          <a:p>
            <a:pPr>
              <a:buFont typeface="Wingdings" panose="05000000000000000000" pitchFamily="2" charset="2"/>
              <a:buChar char="§"/>
            </a:pPr>
            <a:endParaRPr lang="fr-CH" dirty="0"/>
          </a:p>
          <a:p>
            <a:pPr>
              <a:buFont typeface="Wingdings" panose="05000000000000000000" pitchFamily="2" charset="2"/>
              <a:buChar char="§"/>
            </a:pPr>
            <a:endParaRPr lang="fr-CH" dirty="0"/>
          </a:p>
          <a:p>
            <a:pPr marL="0" indent="0">
              <a:buNone/>
            </a:pPr>
            <a:endParaRPr lang="fr-CH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CH">
                <a:solidFill>
                  <a:srgbClr val="008C50"/>
                </a:solidFill>
              </a:rPr>
              <a:t>SASDS </a:t>
            </a:r>
            <a:r>
              <a:rPr lang="fr-CH">
                <a:solidFill>
                  <a:schemeClr val="bg1">
                    <a:lumMod val="50000"/>
                  </a:schemeClr>
                </a:solidFill>
              </a:rPr>
              <a:t>| Réseau Santé de la Sarine</a:t>
            </a:r>
            <a:endParaRPr lang="fr-CH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4D04349-FD4D-4FA4-A65E-34554C1FF87D}" type="slidenum">
              <a:rPr lang="fr-CH" smtClean="0"/>
              <a:pPr/>
              <a:t>11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2711539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sz="4800" dirty="0"/>
              <a:t>Merci pour votre attention</a:t>
            </a:r>
          </a:p>
        </p:txBody>
      </p:sp>
    </p:spTree>
    <p:extLst>
      <p:ext uri="{BB962C8B-B14F-4D97-AF65-F5344CB8AC3E}">
        <p14:creationId xmlns:p14="http://schemas.microsoft.com/office/powerpoint/2010/main" val="28749009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0246" y="1651820"/>
            <a:ext cx="11113120" cy="943896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endParaRPr lang="fr-CH" dirty="0"/>
          </a:p>
          <a:p>
            <a:pPr marL="0" indent="0" algn="ctr">
              <a:buNone/>
            </a:pPr>
            <a:r>
              <a:rPr lang="fr-CH" i="1" dirty="0"/>
              <a:t>Comment assurer une </a:t>
            </a:r>
            <a:r>
              <a:rPr lang="fr-CH" b="1" i="1" dirty="0"/>
              <a:t>harmonisation </a:t>
            </a:r>
            <a:r>
              <a:rPr lang="fr-CH" i="1" dirty="0"/>
              <a:t>dans la prise en soins ?</a:t>
            </a:r>
          </a:p>
          <a:p>
            <a:pPr marL="0" indent="0">
              <a:buNone/>
            </a:pPr>
            <a:endParaRPr lang="fr-CH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CH">
                <a:solidFill>
                  <a:srgbClr val="008C50"/>
                </a:solidFill>
              </a:rPr>
              <a:t>SASDS </a:t>
            </a:r>
            <a:r>
              <a:rPr lang="fr-CH">
                <a:solidFill>
                  <a:schemeClr val="bg1">
                    <a:lumMod val="50000"/>
                  </a:schemeClr>
                </a:solidFill>
              </a:rPr>
              <a:t>| Réseau Santé de la Sarine</a:t>
            </a:r>
            <a:endParaRPr lang="fr-CH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4D04349-FD4D-4FA4-A65E-34554C1FF87D}" type="slidenum">
              <a:rPr lang="fr-CH" smtClean="0"/>
              <a:pPr/>
              <a:t>2</a:t>
            </a:fld>
            <a:endParaRPr lang="fr-CH"/>
          </a:p>
        </p:txBody>
      </p:sp>
      <p:sp>
        <p:nvSpPr>
          <p:cNvPr id="7" name="Rectangle à coins arrondis 6"/>
          <p:cNvSpPr/>
          <p:nvPr/>
        </p:nvSpPr>
        <p:spPr>
          <a:xfrm>
            <a:off x="2657471" y="622267"/>
            <a:ext cx="6990736" cy="870155"/>
          </a:xfrm>
          <a:prstGeom prst="roundRect">
            <a:avLst/>
          </a:prstGeom>
          <a:noFill/>
          <a:ln>
            <a:solidFill>
              <a:srgbClr val="008C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400" b="1" dirty="0">
                <a:solidFill>
                  <a:schemeClr val="tx1"/>
                </a:solidFill>
              </a:rPr>
              <a:t>Identification d’une problématique du terrain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0126" y="3119744"/>
            <a:ext cx="5305425" cy="2314575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510246" y="6436442"/>
            <a:ext cx="354616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100" dirty="0"/>
              <a:t>Image: </a:t>
            </a:r>
            <a:r>
              <a:rPr lang="fr-CH" sz="1100" dirty="0">
                <a:hlinkClick r:id="rId4"/>
              </a:rPr>
              <a:t>https://images.app.goo.gl/uwK6V8GMnDMpkvgb9</a:t>
            </a:r>
            <a:r>
              <a:rPr lang="fr-CH" sz="11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370795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CH">
                <a:solidFill>
                  <a:srgbClr val="008C50"/>
                </a:solidFill>
              </a:rPr>
              <a:t>SASDS </a:t>
            </a:r>
            <a:r>
              <a:rPr lang="fr-CH">
                <a:solidFill>
                  <a:schemeClr val="bg1">
                    <a:lumMod val="50000"/>
                  </a:schemeClr>
                </a:solidFill>
              </a:rPr>
              <a:t>| Réseau Santé de la Sarine</a:t>
            </a:r>
            <a:endParaRPr lang="fr-CH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4D04349-FD4D-4FA4-A65E-34554C1FF87D}" type="slidenum">
              <a:rPr lang="fr-CH" smtClean="0"/>
              <a:pPr/>
              <a:t>3</a:t>
            </a:fld>
            <a:endParaRPr lang="fr-CH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700" y="1205789"/>
            <a:ext cx="4618700" cy="4518566"/>
          </a:xfrm>
          <a:prstGeom prst="rect">
            <a:avLst/>
          </a:prstGeom>
        </p:spPr>
      </p:pic>
      <p:graphicFrame>
        <p:nvGraphicFramePr>
          <p:cNvPr id="9" name="Diagramme 8"/>
          <p:cNvGraphicFramePr/>
          <p:nvPr>
            <p:extLst>
              <p:ext uri="{D42A27DB-BD31-4B8C-83A1-F6EECF244321}">
                <p14:modId xmlns:p14="http://schemas.microsoft.com/office/powerpoint/2010/main" val="2124152243"/>
              </p:ext>
            </p:extLst>
          </p:nvPr>
        </p:nvGraphicFramePr>
        <p:xfrm>
          <a:off x="5924998" y="1895827"/>
          <a:ext cx="4987988" cy="36213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0" name="ZoneTexte 9"/>
          <p:cNvSpPr txBox="1"/>
          <p:nvPr/>
        </p:nvSpPr>
        <p:spPr>
          <a:xfrm>
            <a:off x="2432116" y="950527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CH" dirty="0"/>
          </a:p>
        </p:txBody>
      </p:sp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656768" y="6369759"/>
            <a:ext cx="11765453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fr-FR" altLang="fr-FR" sz="9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Fichier:Karte</a:t>
            </a:r>
            <a:r>
              <a:rPr kumimoji="0" lang="fr-FR" altLang="fr-FR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fr-FR" altLang="fr-FR" sz="9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Gemeinden</a:t>
            </a:r>
            <a:r>
              <a:rPr kumimoji="0" lang="fr-FR" altLang="fr-FR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des </a:t>
            </a:r>
            <a:r>
              <a:rPr kumimoji="0" lang="fr-FR" altLang="fr-FR" sz="9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Bezirks</a:t>
            </a:r>
            <a:r>
              <a:rPr kumimoji="0" lang="fr-FR" altLang="fr-FR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Saane 2021.png </a:t>
            </a:r>
          </a:p>
        </p:txBody>
      </p:sp>
      <p:sp>
        <p:nvSpPr>
          <p:cNvPr id="11" name="Rectangle à coins arrondis 10"/>
          <p:cNvSpPr/>
          <p:nvPr/>
        </p:nvSpPr>
        <p:spPr>
          <a:xfrm>
            <a:off x="2657471" y="187190"/>
            <a:ext cx="6990736" cy="870155"/>
          </a:xfrm>
          <a:prstGeom prst="roundRect">
            <a:avLst/>
          </a:prstGeom>
          <a:noFill/>
          <a:ln>
            <a:solidFill>
              <a:srgbClr val="008C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400" b="1" dirty="0">
                <a:solidFill>
                  <a:schemeClr val="tx1"/>
                </a:solidFill>
              </a:rPr>
              <a:t>Contexte</a:t>
            </a:r>
          </a:p>
        </p:txBody>
      </p:sp>
    </p:spTree>
    <p:extLst>
      <p:ext uri="{BB962C8B-B14F-4D97-AF65-F5344CB8AC3E}">
        <p14:creationId xmlns:p14="http://schemas.microsoft.com/office/powerpoint/2010/main" val="10167167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CH" sz="800">
                <a:solidFill>
                  <a:srgbClr val="008C50"/>
                </a:solidFill>
              </a:rPr>
              <a:t>SASDS </a:t>
            </a:r>
            <a:r>
              <a:rPr lang="fr-CH" sz="800">
                <a:solidFill>
                  <a:schemeClr val="bg1">
                    <a:lumMod val="50000"/>
                  </a:schemeClr>
                </a:solidFill>
              </a:rPr>
              <a:t>| Réseau Santé de la Sarine</a:t>
            </a:r>
            <a:endParaRPr lang="fr-CH" sz="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4D04349-FD4D-4FA4-A65E-34554C1FF87D}" type="slidenum">
              <a:rPr lang="fr-CH" sz="800" smtClean="0"/>
              <a:pPr/>
              <a:t>4</a:t>
            </a:fld>
            <a:endParaRPr lang="fr-CH" sz="800"/>
          </a:p>
        </p:txBody>
      </p:sp>
      <p:sp>
        <p:nvSpPr>
          <p:cNvPr id="8" name="ZoneTexte 7"/>
          <p:cNvSpPr txBox="1"/>
          <p:nvPr/>
        </p:nvSpPr>
        <p:spPr>
          <a:xfrm>
            <a:off x="2913616" y="1142743"/>
            <a:ext cx="55453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sz="2000" dirty="0"/>
              <a:t>Recommandations de la littérature</a:t>
            </a:r>
          </a:p>
        </p:txBody>
      </p:sp>
      <p:sp>
        <p:nvSpPr>
          <p:cNvPr id="9" name="Flèche vers le bas 8"/>
          <p:cNvSpPr/>
          <p:nvPr/>
        </p:nvSpPr>
        <p:spPr>
          <a:xfrm>
            <a:off x="5347097" y="1676642"/>
            <a:ext cx="678430" cy="626250"/>
          </a:xfrm>
          <a:prstGeom prst="downArrow">
            <a:avLst/>
          </a:prstGeom>
          <a:solidFill>
            <a:srgbClr val="008C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400"/>
          </a:p>
        </p:txBody>
      </p:sp>
      <p:sp>
        <p:nvSpPr>
          <p:cNvPr id="11" name="Flèche vers le bas 10"/>
          <p:cNvSpPr/>
          <p:nvPr/>
        </p:nvSpPr>
        <p:spPr>
          <a:xfrm rot="16200000">
            <a:off x="490409" y="5451293"/>
            <a:ext cx="812299" cy="924160"/>
          </a:xfrm>
          <a:prstGeom prst="downArrow">
            <a:avLst/>
          </a:prstGeom>
          <a:solidFill>
            <a:srgbClr val="008C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400" dirty="0">
              <a:solidFill>
                <a:srgbClr val="008C50"/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572446" y="2613545"/>
            <a:ext cx="10227732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fr-CH" sz="2000" dirty="0"/>
              <a:t>Harmoniser les processus de soins et les pratiques cliniques </a:t>
            </a:r>
            <a:r>
              <a:rPr lang="fr-CH" sz="1400" dirty="0"/>
              <a:t>(Duffy, 2016; </a:t>
            </a:r>
            <a:r>
              <a:rPr lang="fr-CH" sz="1400" dirty="0" err="1"/>
              <a:t>Bloemhof</a:t>
            </a:r>
            <a:r>
              <a:rPr lang="fr-CH" sz="1400" dirty="0"/>
              <a:t>, 2021)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fr-CH" sz="2000" dirty="0"/>
              <a:t>Amélioration de la satisfaction des patients en ce qui concerne la prise en soins</a:t>
            </a:r>
            <a:r>
              <a:rPr lang="fr-CH" sz="1400" dirty="0"/>
              <a:t> (Al-</a:t>
            </a:r>
            <a:r>
              <a:rPr lang="fr-CH" sz="1400" dirty="0" err="1"/>
              <a:t>Ruzzieh</a:t>
            </a:r>
            <a:r>
              <a:rPr lang="fr-CH" sz="1400" dirty="0"/>
              <a:t>, 2020)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fr-CH" sz="2000" dirty="0"/>
              <a:t>Amélioration de l’autonomie clinique </a:t>
            </a:r>
            <a:r>
              <a:rPr lang="fr-CH" sz="1400" dirty="0"/>
              <a:t>(</a:t>
            </a:r>
            <a:r>
              <a:rPr lang="fr-CH" sz="1400" dirty="0" err="1"/>
              <a:t>Stallings</a:t>
            </a:r>
            <a:r>
              <a:rPr lang="fr-CH" sz="1400" dirty="0"/>
              <a:t>-Welden, 2015; Hamilton, 2023)</a:t>
            </a:r>
            <a:endParaRPr lang="fr-CH" sz="20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fr-CH" sz="2000" dirty="0"/>
              <a:t>Augmentation de la satisfaction au travail </a:t>
            </a:r>
            <a:r>
              <a:rPr lang="fr-CH" sz="1400" dirty="0"/>
              <a:t>(</a:t>
            </a:r>
            <a:r>
              <a:rPr lang="fr-CH" sz="1400" dirty="0" err="1"/>
              <a:t>Stallings</a:t>
            </a:r>
            <a:r>
              <a:rPr lang="fr-CH" sz="1400" dirty="0"/>
              <a:t>-Welden, 2015; Hamilton, 2023)</a:t>
            </a:r>
            <a:endParaRPr lang="fr-CH" sz="20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fr-CH" sz="2000" dirty="0"/>
              <a:t>Augmentation de la collaboration interprofessionnelle </a:t>
            </a:r>
            <a:r>
              <a:rPr lang="fr-CH" sz="1400" dirty="0"/>
              <a:t>(</a:t>
            </a:r>
            <a:r>
              <a:rPr lang="fr-CH" sz="1400" dirty="0" err="1"/>
              <a:t>Stallings</a:t>
            </a:r>
            <a:r>
              <a:rPr lang="fr-CH" sz="1400" dirty="0"/>
              <a:t>-Welden, 2015; Hamilton, 2023)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fr-CH" sz="1400" dirty="0"/>
          </a:p>
          <a:p>
            <a:pPr algn="ctr"/>
            <a:r>
              <a:rPr lang="fr-CH" sz="2000" b="1" dirty="0"/>
              <a:t>Modèle de pratique professionnelle (MPP)</a:t>
            </a:r>
          </a:p>
          <a:p>
            <a:endParaRPr lang="fr-CH" sz="1400" dirty="0"/>
          </a:p>
        </p:txBody>
      </p:sp>
      <p:sp>
        <p:nvSpPr>
          <p:cNvPr id="2" name="Rectangle à coins arrondis 1"/>
          <p:cNvSpPr/>
          <p:nvPr/>
        </p:nvSpPr>
        <p:spPr>
          <a:xfrm>
            <a:off x="10425966" y="1676642"/>
            <a:ext cx="1659487" cy="2939603"/>
          </a:xfrm>
          <a:prstGeom prst="roundRect">
            <a:avLst/>
          </a:prstGeom>
          <a:noFill/>
          <a:ln>
            <a:solidFill>
              <a:srgbClr val="008C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>
                <a:solidFill>
                  <a:schemeClr val="tx1"/>
                </a:solidFill>
              </a:rPr>
              <a:t>En collaboration avec l’IUFRS (travaux de master)</a:t>
            </a:r>
          </a:p>
          <a:p>
            <a:pPr algn="ctr"/>
            <a:endParaRPr lang="fr-CH" dirty="0">
              <a:solidFill>
                <a:schemeClr val="tx1"/>
              </a:solidFill>
            </a:endParaRPr>
          </a:p>
          <a:p>
            <a:pPr algn="ctr"/>
            <a:endParaRPr lang="fr-CH" dirty="0">
              <a:solidFill>
                <a:schemeClr val="tx1"/>
              </a:solidFill>
            </a:endParaRPr>
          </a:p>
          <a:p>
            <a:pPr algn="ctr"/>
            <a:endParaRPr lang="fr-CH" dirty="0">
              <a:solidFill>
                <a:schemeClr val="tx1"/>
              </a:solidFill>
            </a:endParaRPr>
          </a:p>
          <a:p>
            <a:pPr algn="ctr"/>
            <a:endParaRPr lang="fr-CH" dirty="0">
              <a:solidFill>
                <a:schemeClr val="tx1"/>
              </a:solidFill>
            </a:endParaRPr>
          </a:p>
          <a:p>
            <a:pPr algn="ctr"/>
            <a:endParaRPr lang="fr-CH" dirty="0">
              <a:solidFill>
                <a:schemeClr val="tx1"/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6862" y="3258461"/>
            <a:ext cx="1057693" cy="1057693"/>
          </a:xfrm>
          <a:prstGeom prst="rect">
            <a:avLst/>
          </a:prstGeom>
        </p:spPr>
      </p:pic>
      <p:sp>
        <p:nvSpPr>
          <p:cNvPr id="13" name="Rectangle à coins arrondis 12"/>
          <p:cNvSpPr/>
          <p:nvPr/>
        </p:nvSpPr>
        <p:spPr>
          <a:xfrm>
            <a:off x="2195640" y="218107"/>
            <a:ext cx="6990736" cy="870155"/>
          </a:xfrm>
          <a:prstGeom prst="roundRect">
            <a:avLst/>
          </a:prstGeom>
          <a:noFill/>
          <a:ln>
            <a:solidFill>
              <a:srgbClr val="008C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400" b="1" dirty="0">
                <a:solidFill>
                  <a:schemeClr val="tx1"/>
                </a:solidFill>
              </a:rPr>
              <a:t> Rôle de l’ICLS dans un projet d’implantation</a:t>
            </a:r>
          </a:p>
        </p:txBody>
      </p:sp>
      <p:sp>
        <p:nvSpPr>
          <p:cNvPr id="4" name="Rectangle 3"/>
          <p:cNvSpPr/>
          <p:nvPr/>
        </p:nvSpPr>
        <p:spPr>
          <a:xfrm>
            <a:off x="1506439" y="4855400"/>
            <a:ext cx="8369138" cy="16323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b="1" dirty="0">
                <a:solidFill>
                  <a:schemeClr val="tx1"/>
                </a:solidFill>
              </a:rPr>
              <a:t>Objectifs</a:t>
            </a:r>
          </a:p>
          <a:p>
            <a:pPr algn="ctr"/>
            <a:endParaRPr lang="fr-CH" dirty="0">
              <a:solidFill>
                <a:schemeClr val="tx1"/>
              </a:solidFill>
            </a:endParaRPr>
          </a:p>
          <a:p>
            <a:pPr algn="ctr"/>
            <a:r>
              <a:rPr lang="fr-CH" dirty="0">
                <a:solidFill>
                  <a:schemeClr val="tx1"/>
                </a:solidFill>
              </a:rPr>
              <a:t>1. Développement d’un MPP spécifique au milieu clinique en </a:t>
            </a:r>
            <a:r>
              <a:rPr lang="fr-CH" b="1" dirty="0">
                <a:solidFill>
                  <a:schemeClr val="tx1"/>
                </a:solidFill>
              </a:rPr>
              <a:t>collaboration</a:t>
            </a:r>
            <a:r>
              <a:rPr lang="fr-CH" dirty="0">
                <a:solidFill>
                  <a:schemeClr val="tx1"/>
                </a:solidFill>
              </a:rPr>
              <a:t> avec les équipes du SASDS</a:t>
            </a:r>
          </a:p>
          <a:p>
            <a:pPr algn="ctr"/>
            <a:r>
              <a:rPr lang="fr-CH" dirty="0">
                <a:solidFill>
                  <a:schemeClr val="tx1"/>
                </a:solidFill>
              </a:rPr>
              <a:t>2. </a:t>
            </a:r>
            <a:r>
              <a:rPr lang="fr-CH" b="1" dirty="0">
                <a:solidFill>
                  <a:schemeClr val="tx1"/>
                </a:solidFill>
              </a:rPr>
              <a:t>Implanter</a:t>
            </a:r>
            <a:r>
              <a:rPr lang="fr-CH" dirty="0">
                <a:solidFill>
                  <a:schemeClr val="tx1"/>
                </a:solidFill>
              </a:rPr>
              <a:t> le MPP au sein du SASDS</a:t>
            </a:r>
          </a:p>
        </p:txBody>
      </p:sp>
    </p:spTree>
    <p:extLst>
      <p:ext uri="{BB962C8B-B14F-4D97-AF65-F5344CB8AC3E}">
        <p14:creationId xmlns:p14="http://schemas.microsoft.com/office/powerpoint/2010/main" val="26174809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CH">
                <a:solidFill>
                  <a:srgbClr val="008C50"/>
                </a:solidFill>
              </a:rPr>
              <a:t>SASDS </a:t>
            </a:r>
            <a:r>
              <a:rPr lang="fr-CH">
                <a:solidFill>
                  <a:schemeClr val="bg1">
                    <a:lumMod val="50000"/>
                  </a:schemeClr>
                </a:solidFill>
              </a:rPr>
              <a:t>| Réseau Santé de la Sarine</a:t>
            </a:r>
            <a:endParaRPr lang="fr-CH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4D04349-FD4D-4FA4-A65E-34554C1FF87D}" type="slidenum">
              <a:rPr lang="fr-CH" smtClean="0"/>
              <a:pPr/>
              <a:t>5</a:t>
            </a:fld>
            <a:endParaRPr lang="fr-CH"/>
          </a:p>
        </p:txBody>
      </p:sp>
      <p:sp>
        <p:nvSpPr>
          <p:cNvPr id="11" name="ZoneTexte 10"/>
          <p:cNvSpPr txBox="1"/>
          <p:nvPr/>
        </p:nvSpPr>
        <p:spPr>
          <a:xfrm>
            <a:off x="707470" y="1363642"/>
            <a:ext cx="1042674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400" b="1" dirty="0"/>
              <a:t>Méthode</a:t>
            </a:r>
            <a:r>
              <a:rPr lang="fr-CH" sz="2400" dirty="0"/>
              <a:t> Devis transversal multi-méthode selon le processus concept </a:t>
            </a:r>
            <a:r>
              <a:rPr lang="fr-CH" sz="2400" dirty="0" err="1"/>
              <a:t>mapping</a:t>
            </a:r>
            <a:endParaRPr lang="fr-CH" sz="2400" dirty="0"/>
          </a:p>
          <a:p>
            <a:r>
              <a:rPr lang="fr-CH" sz="2400" dirty="0"/>
              <a:t> </a:t>
            </a:r>
            <a:endParaRPr lang="fr-FR" sz="2400" dirty="0"/>
          </a:p>
          <a:p>
            <a:r>
              <a:rPr lang="fr-CH" sz="2400" b="1" dirty="0"/>
              <a:t>Durée</a:t>
            </a:r>
            <a:r>
              <a:rPr lang="fr-CH" sz="2400" dirty="0"/>
              <a:t>: Novembre 2022 à septembre 2023 </a:t>
            </a:r>
          </a:p>
          <a:p>
            <a:endParaRPr lang="fr-CH" sz="2400" dirty="0"/>
          </a:p>
          <a:p>
            <a:r>
              <a:rPr lang="fr-CH" sz="2400" b="1" dirty="0"/>
              <a:t>Echantillon</a:t>
            </a:r>
            <a:r>
              <a:rPr lang="fr-CH" sz="2400" dirty="0"/>
              <a:t> : 183 collaborateurs (de la direction jusqu’aux équipes soignantes)</a:t>
            </a:r>
          </a:p>
          <a:p>
            <a:endParaRPr lang="fr-CH" sz="2400" dirty="0"/>
          </a:p>
          <a:p>
            <a:pPr algn="ctr"/>
            <a:endParaRPr lang="fr-CH" sz="2400" i="1" dirty="0"/>
          </a:p>
          <a:p>
            <a:pPr algn="ctr"/>
            <a:endParaRPr lang="fr-CH" sz="2400" i="1" dirty="0"/>
          </a:p>
          <a:p>
            <a:endParaRPr lang="fr-CH" sz="2400" dirty="0"/>
          </a:p>
        </p:txBody>
      </p:sp>
      <p:sp>
        <p:nvSpPr>
          <p:cNvPr id="7" name="Rectangle à coins arrondis 6"/>
          <p:cNvSpPr/>
          <p:nvPr/>
        </p:nvSpPr>
        <p:spPr>
          <a:xfrm>
            <a:off x="2657471" y="187190"/>
            <a:ext cx="6990736" cy="870155"/>
          </a:xfrm>
          <a:prstGeom prst="roundRect">
            <a:avLst/>
          </a:prstGeom>
          <a:noFill/>
          <a:ln>
            <a:solidFill>
              <a:srgbClr val="008C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400" b="1" dirty="0">
                <a:solidFill>
                  <a:schemeClr val="tx1"/>
                </a:solidFill>
              </a:rPr>
              <a:t>Développement de l’innovation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9075" y="3464141"/>
            <a:ext cx="3442538" cy="3244235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441159" y="6466215"/>
            <a:ext cx="443262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100" dirty="0"/>
              <a:t>Image: https://fr.freepik.com/photos-vecteurs-libre/groupe-de-personnes</a:t>
            </a:r>
          </a:p>
        </p:txBody>
      </p:sp>
    </p:spTree>
    <p:extLst>
      <p:ext uri="{BB962C8B-B14F-4D97-AF65-F5344CB8AC3E}">
        <p14:creationId xmlns:p14="http://schemas.microsoft.com/office/powerpoint/2010/main" val="9599983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CH">
                <a:solidFill>
                  <a:srgbClr val="008C50"/>
                </a:solidFill>
              </a:rPr>
              <a:t>SASDS </a:t>
            </a:r>
            <a:r>
              <a:rPr lang="fr-CH">
                <a:solidFill>
                  <a:schemeClr val="bg1">
                    <a:lumMod val="50000"/>
                  </a:schemeClr>
                </a:solidFill>
              </a:rPr>
              <a:t>| Réseau Santé de la Sarine</a:t>
            </a:r>
            <a:endParaRPr lang="fr-CH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4D04349-FD4D-4FA4-A65E-34554C1FF87D}" type="slidenum">
              <a:rPr lang="fr-CH" smtClean="0"/>
              <a:pPr/>
              <a:t>6</a:t>
            </a:fld>
            <a:endParaRPr lang="fr-CH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4670" y="1207391"/>
            <a:ext cx="6316337" cy="5005263"/>
          </a:xfrm>
          <a:prstGeom prst="rect">
            <a:avLst/>
          </a:prstGeom>
        </p:spPr>
      </p:pic>
      <p:sp>
        <p:nvSpPr>
          <p:cNvPr id="8" name="Rectangle à coins arrondis 7"/>
          <p:cNvSpPr/>
          <p:nvPr/>
        </p:nvSpPr>
        <p:spPr>
          <a:xfrm>
            <a:off x="2657471" y="187190"/>
            <a:ext cx="6990736" cy="870155"/>
          </a:xfrm>
          <a:prstGeom prst="roundRect">
            <a:avLst/>
          </a:prstGeom>
          <a:noFill/>
          <a:ln>
            <a:solidFill>
              <a:srgbClr val="008C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400" b="1" dirty="0">
                <a:solidFill>
                  <a:schemeClr val="tx1"/>
                </a:solidFill>
              </a:rPr>
              <a:t>Le modèle de pratique professionnelle du SASDS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2994670" y="6212654"/>
            <a:ext cx="16784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200" dirty="0"/>
              <a:t>Version 2.0 MPP_SASDS</a:t>
            </a:r>
          </a:p>
        </p:txBody>
      </p:sp>
    </p:spTree>
    <p:extLst>
      <p:ext uri="{BB962C8B-B14F-4D97-AF65-F5344CB8AC3E}">
        <p14:creationId xmlns:p14="http://schemas.microsoft.com/office/powerpoint/2010/main" val="34713720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fr-CH" dirty="0"/>
          </a:p>
          <a:p>
            <a:pPr marL="0" indent="0">
              <a:buNone/>
            </a:pPr>
            <a:endParaRPr lang="fr-CH" dirty="0"/>
          </a:p>
          <a:p>
            <a:pPr marL="0" indent="0">
              <a:buNone/>
            </a:pPr>
            <a:endParaRPr lang="fr-CH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CH" dirty="0">
                <a:solidFill>
                  <a:srgbClr val="008C50"/>
                </a:solidFill>
              </a:rPr>
              <a:t>SASDS </a:t>
            </a:r>
            <a:r>
              <a:rPr lang="fr-CH" dirty="0">
                <a:solidFill>
                  <a:schemeClr val="bg1">
                    <a:lumMod val="50000"/>
                  </a:schemeClr>
                </a:solidFill>
              </a:rPr>
              <a:t>| Réseau Santé de la Sarine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4D04349-FD4D-4FA4-A65E-34554C1FF87D}" type="slidenum">
              <a:rPr lang="fr-CH" smtClean="0"/>
              <a:pPr/>
              <a:t>7</a:t>
            </a:fld>
            <a:endParaRPr lang="fr-CH"/>
          </a:p>
        </p:txBody>
      </p:sp>
      <p:sp>
        <p:nvSpPr>
          <p:cNvPr id="7" name="Rectangle à coins arrondis 6"/>
          <p:cNvSpPr/>
          <p:nvPr/>
        </p:nvSpPr>
        <p:spPr>
          <a:xfrm>
            <a:off x="2657471" y="187190"/>
            <a:ext cx="6990736" cy="870155"/>
          </a:xfrm>
          <a:prstGeom prst="roundRect">
            <a:avLst/>
          </a:prstGeom>
          <a:noFill/>
          <a:ln>
            <a:solidFill>
              <a:srgbClr val="008C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400" b="1" dirty="0">
                <a:solidFill>
                  <a:schemeClr val="tx1"/>
                </a:solidFill>
              </a:rPr>
              <a:t>Implantation du MPP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901657" y="1013042"/>
            <a:ext cx="1042674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CH" sz="2400" b="1" dirty="0"/>
          </a:p>
          <a:p>
            <a:pPr algn="ctr"/>
            <a:r>
              <a:rPr lang="fr-CH" sz="2400" dirty="0"/>
              <a:t>Recommandations de la littérature</a:t>
            </a:r>
          </a:p>
          <a:p>
            <a:endParaRPr lang="fr-CH" sz="2400" b="1" dirty="0"/>
          </a:p>
          <a:p>
            <a:r>
              <a:rPr lang="fr-CH" sz="2400" b="1" dirty="0"/>
              <a:t>Méthode</a:t>
            </a:r>
            <a:r>
              <a:rPr lang="fr-CH" sz="2400" dirty="0"/>
              <a:t> Devis transversal multi-méthode selon l’intervention </a:t>
            </a:r>
            <a:r>
              <a:rPr lang="fr-CH" sz="2400" dirty="0" err="1"/>
              <a:t>mapping</a:t>
            </a:r>
            <a:endParaRPr lang="fr-CH" sz="2400" dirty="0"/>
          </a:p>
          <a:p>
            <a:r>
              <a:rPr lang="fr-CH" sz="2400" dirty="0"/>
              <a:t> </a:t>
            </a:r>
            <a:endParaRPr lang="fr-FR" sz="2400" dirty="0"/>
          </a:p>
          <a:p>
            <a:r>
              <a:rPr lang="fr-CH" sz="2400" b="1" dirty="0"/>
              <a:t>Durée</a:t>
            </a:r>
            <a:r>
              <a:rPr lang="fr-CH" sz="2400" dirty="0"/>
              <a:t>:  depuis novembre 2023</a:t>
            </a:r>
          </a:p>
          <a:p>
            <a:endParaRPr lang="fr-CH" sz="2400" dirty="0"/>
          </a:p>
          <a:p>
            <a:r>
              <a:rPr lang="fr-CH" sz="2400" b="1" dirty="0"/>
              <a:t>Parties prenantes: </a:t>
            </a:r>
            <a:r>
              <a:rPr lang="fr-CH" sz="2400" dirty="0"/>
              <a:t>cadres de proximités + échantillon à choix raisonné (terrain)</a:t>
            </a:r>
          </a:p>
          <a:p>
            <a:endParaRPr lang="fr-CH" sz="2400" i="1" dirty="0"/>
          </a:p>
          <a:p>
            <a:pPr algn="ctr"/>
            <a:endParaRPr lang="fr-CH" sz="2400" i="1" dirty="0"/>
          </a:p>
          <a:p>
            <a:pPr algn="ctr"/>
            <a:endParaRPr lang="fr-CH" sz="2400" i="1" dirty="0"/>
          </a:p>
          <a:p>
            <a:endParaRPr lang="fr-CH" sz="2400" dirty="0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8945" y="4518177"/>
            <a:ext cx="2924175" cy="156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99214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7064507" y="6180137"/>
            <a:ext cx="2667000" cy="365125"/>
          </a:xfrm>
        </p:spPr>
        <p:txBody>
          <a:bodyPr/>
          <a:lstStyle/>
          <a:p>
            <a:r>
              <a:rPr lang="fr-CH">
                <a:solidFill>
                  <a:srgbClr val="008C50"/>
                </a:solidFill>
              </a:rPr>
              <a:t>SASDS </a:t>
            </a:r>
            <a:r>
              <a:rPr lang="fr-CH">
                <a:solidFill>
                  <a:schemeClr val="bg1">
                    <a:lumMod val="50000"/>
                  </a:schemeClr>
                </a:solidFill>
              </a:rPr>
              <a:t>| Réseau Santé de la Sarine</a:t>
            </a:r>
            <a:endParaRPr lang="fr-CH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4D04349-FD4D-4FA4-A65E-34554C1FF87D}" type="slidenum">
              <a:rPr lang="fr-CH" smtClean="0"/>
              <a:pPr/>
              <a:t>8</a:t>
            </a:fld>
            <a:endParaRPr lang="fr-CH"/>
          </a:p>
        </p:txBody>
      </p:sp>
      <p:sp>
        <p:nvSpPr>
          <p:cNvPr id="8" name="Rectangle à coins arrondis 7"/>
          <p:cNvSpPr/>
          <p:nvPr/>
        </p:nvSpPr>
        <p:spPr>
          <a:xfrm>
            <a:off x="2657471" y="187190"/>
            <a:ext cx="6990736" cy="870155"/>
          </a:xfrm>
          <a:prstGeom prst="roundRect">
            <a:avLst/>
          </a:prstGeom>
          <a:noFill/>
          <a:ln>
            <a:solidFill>
              <a:srgbClr val="008C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400" b="1" dirty="0">
                <a:solidFill>
                  <a:schemeClr val="tx1"/>
                </a:solidFill>
              </a:rPr>
              <a:t>Le rôle de l’ICLS </a:t>
            </a:r>
            <a:r>
              <a:rPr lang="fr-CH" sz="1600" b="1" dirty="0">
                <a:solidFill>
                  <a:schemeClr val="tx1"/>
                </a:solidFill>
              </a:rPr>
              <a:t>(1)</a:t>
            </a:r>
            <a:endParaRPr lang="fr-CH" sz="1100" b="1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433399" y="2138516"/>
            <a:ext cx="6653722" cy="3657600"/>
          </a:xfrm>
          <a:prstGeom prst="rect">
            <a:avLst/>
          </a:prstGeom>
          <a:noFill/>
          <a:ln w="38100">
            <a:solidFill>
              <a:srgbClr val="008C5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CH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H" sz="2400" dirty="0">
                <a:solidFill>
                  <a:schemeClr val="tx1"/>
                </a:solidFill>
              </a:rPr>
              <a:t>Partir du quotidien du terrain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H" sz="2400" dirty="0">
                <a:solidFill>
                  <a:schemeClr val="tx1"/>
                </a:solidFill>
              </a:rPr>
              <a:t>Analyse systémique des pratiques cliniques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H" sz="2400" dirty="0">
                <a:solidFill>
                  <a:schemeClr val="tx1"/>
                </a:solidFill>
              </a:rPr>
              <a:t>Travail en continu avec </a:t>
            </a:r>
            <a:r>
              <a:rPr lang="fr-CH" sz="2400">
                <a:solidFill>
                  <a:schemeClr val="tx1"/>
                </a:solidFill>
              </a:rPr>
              <a:t>les équipes </a:t>
            </a:r>
            <a:r>
              <a:rPr lang="fr-CH" sz="2400" dirty="0">
                <a:solidFill>
                  <a:schemeClr val="tx1"/>
                </a:solidFill>
              </a:rPr>
              <a:t>et les cadres de proximité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H" sz="2400" dirty="0">
                <a:solidFill>
                  <a:schemeClr val="tx1"/>
                </a:solidFill>
              </a:rPr>
              <a:t>Proposer des solutions qui donnent un sens clinique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H" sz="2400" dirty="0">
                <a:solidFill>
                  <a:schemeClr val="tx1"/>
                </a:solidFill>
              </a:rPr>
              <a:t>Accompagner le changement = force de propositions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H" sz="2400" dirty="0">
                <a:solidFill>
                  <a:schemeClr val="tx1"/>
                </a:solidFill>
              </a:rPr>
              <a:t>Contribue au maintien des acquis</a:t>
            </a:r>
          </a:p>
          <a:p>
            <a:endParaRPr lang="fr-CH" dirty="0">
              <a:solidFill>
                <a:schemeClr val="tx1"/>
              </a:solidFill>
            </a:endParaRPr>
          </a:p>
        </p:txBody>
      </p:sp>
      <p:graphicFrame>
        <p:nvGraphicFramePr>
          <p:cNvPr id="7" name="Diagramme 6"/>
          <p:cNvGraphicFramePr/>
          <p:nvPr>
            <p:extLst>
              <p:ext uri="{D42A27DB-BD31-4B8C-83A1-F6EECF244321}">
                <p14:modId xmlns:p14="http://schemas.microsoft.com/office/powerpoint/2010/main" val="943321707"/>
              </p:ext>
            </p:extLst>
          </p:nvPr>
        </p:nvGraphicFramePr>
        <p:xfrm>
          <a:off x="-801026" y="1338336"/>
          <a:ext cx="6916994" cy="50788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2905011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CH">
                <a:solidFill>
                  <a:srgbClr val="008C50"/>
                </a:solidFill>
              </a:rPr>
              <a:t>SASDS </a:t>
            </a:r>
            <a:r>
              <a:rPr lang="fr-CH">
                <a:solidFill>
                  <a:schemeClr val="bg1">
                    <a:lumMod val="50000"/>
                  </a:schemeClr>
                </a:solidFill>
              </a:rPr>
              <a:t>| Réseau Santé de la Sarine</a:t>
            </a:r>
            <a:endParaRPr lang="fr-CH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4D04349-FD4D-4FA4-A65E-34554C1FF87D}" type="slidenum">
              <a:rPr lang="fr-CH" smtClean="0"/>
              <a:pPr/>
              <a:t>9</a:t>
            </a:fld>
            <a:endParaRPr lang="fr-CH"/>
          </a:p>
        </p:txBody>
      </p:sp>
      <p:sp>
        <p:nvSpPr>
          <p:cNvPr id="11" name="Rectangle à coins arrondis 10"/>
          <p:cNvSpPr/>
          <p:nvPr/>
        </p:nvSpPr>
        <p:spPr>
          <a:xfrm>
            <a:off x="2657471" y="187190"/>
            <a:ext cx="6990736" cy="870155"/>
          </a:xfrm>
          <a:prstGeom prst="roundRect">
            <a:avLst/>
          </a:prstGeom>
          <a:noFill/>
          <a:ln>
            <a:solidFill>
              <a:srgbClr val="008C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400" b="1" dirty="0">
                <a:solidFill>
                  <a:schemeClr val="tx1"/>
                </a:solidFill>
              </a:rPr>
              <a:t>Le rôle de l’ICLS </a:t>
            </a:r>
            <a:r>
              <a:rPr lang="fr-CH" sz="1600" b="1" dirty="0">
                <a:solidFill>
                  <a:schemeClr val="tx1"/>
                </a:solidFill>
              </a:rPr>
              <a:t>(2)</a:t>
            </a:r>
            <a:endParaRPr lang="fr-CH" sz="1100" b="1" dirty="0">
              <a:solidFill>
                <a:schemeClr val="tx1"/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64" t="5183" r="11965"/>
          <a:stretch/>
        </p:blipFill>
        <p:spPr>
          <a:xfrm>
            <a:off x="2077946" y="1154012"/>
            <a:ext cx="7570261" cy="5184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9040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1">
            <a:lumMod val="85000"/>
            <a:lumOff val="15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741</Words>
  <Application>Microsoft Office PowerPoint</Application>
  <PresentationFormat>Grand écran</PresentationFormat>
  <Paragraphs>118</Paragraphs>
  <Slides>12</Slides>
  <Notes>9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8" baseType="lpstr">
      <vt:lpstr>Arial</vt:lpstr>
      <vt:lpstr>Barlow</vt:lpstr>
      <vt:lpstr>Calibri</vt:lpstr>
      <vt:lpstr>Symbol</vt:lpstr>
      <vt:lpstr>Wingdings</vt:lpstr>
      <vt:lpstr>Office Theme</vt:lpstr>
      <vt:lpstr>Le rôle de l’ICLS au sein des soins à domicile de la Sarine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Evolution de la pratique infirmière avancée au RSS</vt:lpstr>
      <vt:lpstr>Références</vt:lpstr>
      <vt:lpstr>Merci pour votre attention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sandra.gindroz@santesarine.ch</dc:creator>
  <cp:lastModifiedBy>Lambelet Moulin Sandra</cp:lastModifiedBy>
  <cp:revision>426</cp:revision>
  <dcterms:created xsi:type="dcterms:W3CDTF">2020-11-25T01:06:06Z</dcterms:created>
  <dcterms:modified xsi:type="dcterms:W3CDTF">2024-09-25T08:17:20Z</dcterms:modified>
</cp:coreProperties>
</file>