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3"/>
    <p:sldMasterId id="2147483669" r:id="rId4"/>
    <p:sldMasterId id="2147483681" r:id="rId5"/>
    <p:sldMasterId id="2147483691" r:id="rId6"/>
    <p:sldMasterId id="2147483701" r:id="rId7"/>
    <p:sldMasterId id="2147483711" r:id="rId8"/>
  </p:sldMasterIdLst>
  <p:notesMasterIdLst>
    <p:notesMasterId r:id="rId18"/>
  </p:notesMasterIdLst>
  <p:handoutMasterIdLst>
    <p:handoutMasterId r:id="rId19"/>
  </p:handoutMasterIdLst>
  <p:sldIdLst>
    <p:sldId id="1354" r:id="rId9"/>
    <p:sldId id="1357" r:id="rId10"/>
    <p:sldId id="1358" r:id="rId11"/>
    <p:sldId id="1370" r:id="rId12"/>
    <p:sldId id="1361" r:id="rId13"/>
    <p:sldId id="1362" r:id="rId14"/>
    <p:sldId id="1371" r:id="rId15"/>
    <p:sldId id="1363" r:id="rId16"/>
    <p:sldId id="1364" r:id="rId17"/>
  </p:sldIdLst>
  <p:sldSz cx="12192000" cy="6858000"/>
  <p:notesSz cx="6794500" cy="9906000"/>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0">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mann Andrea BASPO" initials="aha" lastIdx="1" clrIdx="0"/>
  <p:cmAuthor id="2" name="Daniel Käsermann" initials="DK" lastIdx="5" clrIdx="1">
    <p:extLst>
      <p:ext uri="{19B8F6BF-5375-455C-9EA6-DF929625EA0E}">
        <p15:presenceInfo xmlns:p15="http://schemas.microsoft.com/office/powerpoint/2012/main" userId="2d2c87348a7a86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428"/>
    <a:srgbClr val="E9E6E2"/>
    <a:srgbClr val="D5D0C8"/>
    <a:srgbClr val="5E5447"/>
    <a:srgbClr val="191919"/>
    <a:srgbClr val="014F77"/>
    <a:srgbClr val="E6E6E6"/>
    <a:srgbClr val="F38F05"/>
    <a:srgbClr val="F6B601"/>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9213" autoAdjust="0"/>
  </p:normalViewPr>
  <p:slideViewPr>
    <p:cSldViewPr snapToGrid="0">
      <p:cViewPr varScale="1">
        <p:scale>
          <a:sx n="79" d="100"/>
          <a:sy n="79" d="100"/>
        </p:scale>
        <p:origin x="1752" y="78"/>
      </p:cViewPr>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54" d="100"/>
          <a:sy n="154" d="100"/>
        </p:scale>
        <p:origin x="4168" y="224"/>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6.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Master" Target="slideMasters/slideMaster5.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2.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66563" name="Rectangle 3"/>
          <p:cNvSpPr>
            <a:spLocks noGrp="1" noChangeArrowheads="1"/>
          </p:cNvSpPr>
          <p:nvPr>
            <p:ph type="dt" sz="quarter" idx="1"/>
          </p:nvPr>
        </p:nvSpPr>
        <p:spPr bwMode="auto">
          <a:xfrm>
            <a:off x="3886200" y="0"/>
            <a:ext cx="2895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66564" name="Rectangle 4"/>
          <p:cNvSpPr>
            <a:spLocks noGrp="1" noChangeArrowheads="1"/>
          </p:cNvSpPr>
          <p:nvPr>
            <p:ph type="ftr" sz="quarter" idx="2"/>
          </p:nvPr>
        </p:nvSpPr>
        <p:spPr bwMode="auto">
          <a:xfrm>
            <a:off x="0" y="9372600"/>
            <a:ext cx="29718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66565" name="Rectangle 5"/>
          <p:cNvSpPr>
            <a:spLocks noGrp="1" noChangeArrowheads="1"/>
          </p:cNvSpPr>
          <p:nvPr>
            <p:ph type="sldNum" sz="quarter" idx="3"/>
          </p:nvPr>
        </p:nvSpPr>
        <p:spPr bwMode="auto">
          <a:xfrm>
            <a:off x="3886200" y="9372600"/>
            <a:ext cx="2895600" cy="533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8372DD5-FD12-418A-9C35-EFD02F5FC182}" type="slidenum">
              <a:rPr lang="de-DE"/>
              <a:pPr/>
              <a:t>‹N°›</a:t>
            </a:fld>
            <a:endParaRPr lang="de-DE" dirty="0"/>
          </a:p>
        </p:txBody>
      </p:sp>
    </p:spTree>
    <p:extLst>
      <p:ext uri="{BB962C8B-B14F-4D97-AF65-F5344CB8AC3E}">
        <p14:creationId xmlns:p14="http://schemas.microsoft.com/office/powerpoint/2010/main" val="20965206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dirty="0"/>
          </a:p>
        </p:txBody>
      </p:sp>
      <p:sp>
        <p:nvSpPr>
          <p:cNvPr id="18435"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dirty="0"/>
          </a:p>
        </p:txBody>
      </p:sp>
      <p:sp>
        <p:nvSpPr>
          <p:cNvPr id="18436" name="Rectangle 4"/>
          <p:cNvSpPr>
            <a:spLocks noGrp="1" noRot="1" noChangeAspect="1" noChangeArrowheads="1" noTextEdit="1"/>
          </p:cNvSpPr>
          <p:nvPr>
            <p:ph type="sldImg" idx="2"/>
          </p:nvPr>
        </p:nvSpPr>
        <p:spPr bwMode="auto">
          <a:xfrm>
            <a:off x="95250" y="742950"/>
            <a:ext cx="6604000" cy="3714750"/>
          </a:xfrm>
          <a:prstGeom prst="rect">
            <a:avLst/>
          </a:prstGeom>
          <a:noFill/>
          <a:ln w="9525">
            <a:solidFill>
              <a:srgbClr val="000000"/>
            </a:solidFill>
            <a:miter lim="800000"/>
            <a:headEnd/>
            <a:tailEnd/>
          </a:ln>
          <a:effectLst/>
        </p:spPr>
      </p:sp>
      <p:sp>
        <p:nvSpPr>
          <p:cNvPr id="18437" name="Rectangle 5"/>
          <p:cNvSpPr>
            <a:spLocks noGrp="1" noChangeArrowheads="1"/>
          </p:cNvSpPr>
          <p:nvPr>
            <p:ph type="body" sz="quarter" idx="3"/>
          </p:nvPr>
        </p:nvSpPr>
        <p:spPr bwMode="auto">
          <a:xfrm>
            <a:off x="906463" y="4705350"/>
            <a:ext cx="4981575" cy="4457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8438" name="Rectangle 6"/>
          <p:cNvSpPr>
            <a:spLocks noGrp="1" noChangeArrowheads="1"/>
          </p:cNvSpPr>
          <p:nvPr>
            <p:ph type="ftr" sz="quarter" idx="4"/>
          </p:nvPr>
        </p:nvSpPr>
        <p:spPr bwMode="auto">
          <a:xfrm>
            <a:off x="0" y="94107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dirty="0"/>
          </a:p>
        </p:txBody>
      </p:sp>
      <p:sp>
        <p:nvSpPr>
          <p:cNvPr id="18439" name="Rectangle 7"/>
          <p:cNvSpPr>
            <a:spLocks noGrp="1" noChangeArrowheads="1"/>
          </p:cNvSpPr>
          <p:nvPr>
            <p:ph type="sldNum" sz="quarter" idx="5"/>
          </p:nvPr>
        </p:nvSpPr>
        <p:spPr bwMode="auto">
          <a:xfrm>
            <a:off x="3849688" y="94107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906DEA6-2A5B-4FDC-BC8B-8A6783FB139E}" type="slidenum">
              <a:rPr lang="de-DE"/>
              <a:pPr/>
              <a:t>‹N°›</a:t>
            </a:fld>
            <a:endParaRPr lang="de-DE" dirty="0"/>
          </a:p>
        </p:txBody>
      </p:sp>
    </p:spTree>
    <p:extLst>
      <p:ext uri="{BB962C8B-B14F-4D97-AF65-F5344CB8AC3E}">
        <p14:creationId xmlns:p14="http://schemas.microsoft.com/office/powerpoint/2010/main" val="3960058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Pour débuter avec les nouveautés J+S, je vais vous présenter les principaux changements de la nouvelle ordonnance fédérale qui est entrée en vigueur en décembre 2022. Certains changements vous concernent directement, c’est pourquoi il est important d’être au courant !</a:t>
            </a:r>
          </a:p>
          <a:p>
            <a:endParaRPr lang="fr-CH" dirty="0"/>
          </a:p>
          <a:p>
            <a:pPr marL="171450" indent="-171450">
              <a:buFontTx/>
              <a:buChar char="-"/>
            </a:pPr>
            <a:r>
              <a:rPr lang="fr-CH" dirty="0"/>
              <a:t>Terminologie «Sport des enfants» = «</a:t>
            </a:r>
            <a:r>
              <a:rPr lang="fr-CH" dirty="0" err="1"/>
              <a:t>Allround</a:t>
            </a:r>
            <a:r>
              <a:rPr lang="fr-CH" dirty="0"/>
              <a:t>»</a:t>
            </a:r>
          </a:p>
          <a:p>
            <a:pPr marL="171450" indent="-171450">
              <a:buFontTx/>
              <a:buChar char="-"/>
            </a:pPr>
            <a:r>
              <a:rPr lang="fr-CH" dirty="0"/>
              <a:t>Sports B </a:t>
            </a:r>
            <a:r>
              <a:rPr lang="fr-CH" dirty="0">
                <a:sym typeface="Wingdings" panose="05000000000000000000" pitchFamily="2" charset="2"/>
              </a:rPr>
              <a:t> pour encadrer des enfants, il faut avoir à présent le J+S de la discipline + J+S Sport des enfants</a:t>
            </a:r>
          </a:p>
          <a:p>
            <a:pPr marL="171450" indent="-171450">
              <a:buFontTx/>
              <a:buChar char="-"/>
            </a:pPr>
            <a:r>
              <a:rPr lang="fr-CH" dirty="0">
                <a:sym typeface="Wingdings" panose="05000000000000000000" pitchFamily="2" charset="2"/>
              </a:rPr>
              <a:t>Pour les reconnaissance</a:t>
            </a:r>
            <a:endParaRPr lang="fr-CH" dirty="0"/>
          </a:p>
          <a:p>
            <a:pPr marL="171450" indent="-171450">
              <a:buFontTx/>
              <a:buChar char="-"/>
            </a:pPr>
            <a:endParaRPr lang="fr-CH" dirty="0"/>
          </a:p>
        </p:txBody>
      </p:sp>
      <p:sp>
        <p:nvSpPr>
          <p:cNvPr id="4" name="Espace réservé du numéro de diapositive 3"/>
          <p:cNvSpPr>
            <a:spLocks noGrp="1"/>
          </p:cNvSpPr>
          <p:nvPr>
            <p:ph type="sldNum" sz="quarter" idx="5"/>
          </p:nvPr>
        </p:nvSpPr>
        <p:spPr/>
        <p:txBody>
          <a:bodyPr/>
          <a:lstStyle/>
          <a:p>
            <a:fld id="{A906DEA6-2A5B-4FDC-BC8B-8A6783FB139E}" type="slidenum">
              <a:rPr lang="de-DE" smtClean="0"/>
              <a:pPr/>
              <a:t>2</a:t>
            </a:fld>
            <a:endParaRPr lang="de-DE" dirty="0"/>
          </a:p>
        </p:txBody>
      </p:sp>
    </p:spTree>
    <p:extLst>
      <p:ext uri="{BB962C8B-B14F-4D97-AF65-F5344CB8AC3E}">
        <p14:creationId xmlns:p14="http://schemas.microsoft.com/office/powerpoint/2010/main" val="1934973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cSld>
  <p:clrMapOvr>
    <a:masterClrMapping/>
  </p:clrMapOvr>
  <p:extLst>
    <p:ext uri="{DCECCB84-F9BA-43D5-87BE-67443E8EF086}">
      <p15:sldGuideLst xmlns:p15="http://schemas.microsoft.com/office/powerpoint/2012/main">
        <p15:guide id="1" orient="horz" pos="3045" userDrawn="1">
          <p15:clr>
            <a:srgbClr val="FBAE40"/>
          </p15:clr>
        </p15:guide>
        <p15:guide id="2" orient="horz" pos="2818" userDrawn="1">
          <p15:clr>
            <a:srgbClr val="FBAE40"/>
          </p15:clr>
        </p15:guide>
        <p15:guide id="3" pos="824" userDrawn="1">
          <p15:clr>
            <a:srgbClr val="FBAE40"/>
          </p15:clr>
        </p15:guide>
        <p15:guide id="4" orient="horz" pos="3929" userDrawn="1">
          <p15:clr>
            <a:srgbClr val="FBAE40"/>
          </p15:clr>
        </p15:guide>
        <p15:guide id="5" orient="horz" pos="3793" userDrawn="1">
          <p15:clr>
            <a:srgbClr val="FBAE40"/>
          </p15:clr>
        </p15:guide>
        <p15:guide id="6" pos="7401" userDrawn="1">
          <p15:clr>
            <a:srgbClr val="FBAE40"/>
          </p15:clr>
        </p15:guide>
        <p15:guide id="7" pos="66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45704" y="381000"/>
            <a:ext cx="4876800" cy="509588"/>
          </a:xfrm>
          <a:prstGeom prst="rect">
            <a:avLst/>
          </a:prstGeom>
          <a:noFill/>
        </p:spPr>
      </p:pic>
      <p:pic>
        <p:nvPicPr>
          <p:cNvPr id="3" name="Grafik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65728" y="5517232"/>
            <a:ext cx="988123" cy="755482"/>
          </a:xfrm>
          <a:prstGeom prst="rect">
            <a:avLst/>
          </a:prstGeom>
        </p:spPr>
      </p:pic>
    </p:spTree>
    <p:extLst>
      <p:ext uri="{BB962C8B-B14F-4D97-AF65-F5344CB8AC3E}">
        <p14:creationId xmlns:p14="http://schemas.microsoft.com/office/powerpoint/2010/main" val="4224875380"/>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Mastertextformat bearbeiten
Zweite Ebene
Dritte Ebene
Vierte Ebene
Fünfte Ebene</a:t>
            </a:r>
            <a:endParaRPr lang="en-GB" dirty="0"/>
          </a:p>
        </p:txBody>
      </p:sp>
    </p:spTree>
    <p:extLst>
      <p:ext uri="{BB962C8B-B14F-4D97-AF65-F5344CB8AC3E}">
        <p14:creationId xmlns:p14="http://schemas.microsoft.com/office/powerpoint/2010/main" val="4211218078"/>
      </p:ext>
    </p:extLst>
  </p:cSld>
  <p:clrMapOvr>
    <a:masterClrMapping/>
  </p:clrMapOvr>
  <p:hf sldNum="0"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lie_mit_Bil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38399" y="280526"/>
            <a:ext cx="10327504" cy="648072"/>
          </a:xfrm>
        </p:spPr>
        <p:txBody>
          <a:bodyPr/>
          <a:lstStyle/>
          <a:p>
            <a:r>
              <a:rPr lang="de-DE" dirty="0"/>
              <a:t>Titelmaster durch Klicken bearbeiten</a:t>
            </a:r>
            <a:endParaRPr lang="de-CH" dirty="0"/>
          </a:p>
        </p:txBody>
      </p:sp>
      <p:sp>
        <p:nvSpPr>
          <p:cNvPr id="4" name="Bildplatzhalter 3"/>
          <p:cNvSpPr>
            <a:spLocks noGrp="1"/>
          </p:cNvSpPr>
          <p:nvPr>
            <p:ph type="pic" sz="quarter" idx="10"/>
          </p:nvPr>
        </p:nvSpPr>
        <p:spPr>
          <a:xfrm>
            <a:off x="1775885" y="1412876"/>
            <a:ext cx="9977967" cy="4824413"/>
          </a:xfrm>
        </p:spPr>
        <p:txBody>
          <a:bodyPr anchor="ctr"/>
          <a:lstStyle>
            <a:lvl1pPr marL="0" indent="0" algn="ctr">
              <a:buNone/>
              <a:defRPr/>
            </a:lvl1pPr>
          </a:lstStyle>
          <a:p>
            <a:r>
              <a:rPr lang="de-DE"/>
              <a:t>Bild durch Klicken auf Symbol hinzufügen</a:t>
            </a:r>
            <a:endParaRPr lang="de-CH" dirty="0"/>
          </a:p>
        </p:txBody>
      </p:sp>
    </p:spTree>
    <p:extLst>
      <p:ext uri="{BB962C8B-B14F-4D97-AF65-F5344CB8AC3E}">
        <p14:creationId xmlns:p14="http://schemas.microsoft.com/office/powerpoint/2010/main" val="315011526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54720038"/>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0"/>
            <a:ext cx="12192000" cy="6858000"/>
          </a:xfrm>
        </p:spPr>
        <p:txBody>
          <a:bodyPr/>
          <a:lstStyle/>
          <a:p>
            <a:r>
              <a:rPr lang="de-DE"/>
              <a:t>Bild durch Klicken auf Symbol hinzufügen</a:t>
            </a:r>
            <a:endParaRPr lang="de-CH"/>
          </a:p>
        </p:txBody>
      </p:sp>
    </p:spTree>
    <p:extLst>
      <p:ext uri="{BB962C8B-B14F-4D97-AF65-F5344CB8AC3E}">
        <p14:creationId xmlns:p14="http://schemas.microsoft.com/office/powerpoint/2010/main" val="33495614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550986608"/>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45437846"/>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89671072"/>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518895065"/>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14819303"/>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userDrawn="1">
          <p15:clr>
            <a:srgbClr val="FBAE40"/>
          </p15:clr>
        </p15:guide>
        <p15:guide id="7" orient="horz" pos="164" userDrawn="1">
          <p15:clr>
            <a:srgbClr val="FBAE40"/>
          </p15:clr>
        </p15:guide>
        <p15:guide id="8" orient="horz" pos="84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9740996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94131315"/>
      </p:ext>
    </p:extLst>
  </p:cSld>
  <p:clrMapOvr>
    <a:masterClrMapping/>
  </p:clrMapOvr>
  <p:hf sldNum="0" hd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564821064"/>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410222"/>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35125469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14429290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964067034"/>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190906120"/>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59949048"/>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2574390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2865" userDrawn="1">
          <p15:clr>
            <a:srgbClr val="FBAE40"/>
          </p15:clr>
        </p15:guide>
        <p15:guide id="5" pos="3046" userDrawn="1">
          <p15:clr>
            <a:srgbClr val="FBAE40"/>
          </p15:clr>
        </p15:guide>
        <p15:guide id="6" pos="7401" userDrawn="1">
          <p15:clr>
            <a:srgbClr val="FBAE40"/>
          </p15:clr>
        </p15:guide>
        <p15:guide id="7" orient="horz" pos="3929" userDrawn="1">
          <p15:clr>
            <a:srgbClr val="FBAE40"/>
          </p15:clr>
        </p15:guide>
        <p15:guide id="8" orient="horz" pos="890" userDrawn="1">
          <p15:clr>
            <a:srgbClr val="FBAE40"/>
          </p15:clr>
        </p15:guide>
        <p15:guide id="9" orient="horz" pos="436" userDrawn="1">
          <p15:clr>
            <a:srgbClr val="FBAE40"/>
          </p15:clr>
        </p15:guide>
        <p15:guide id="10" orient="horz" pos="164" userDrawn="1">
          <p15:clr>
            <a:srgbClr val="FBAE40"/>
          </p15:clr>
        </p15:guide>
        <p15:guide id="11" orient="horz" pos="84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2884739528"/>
      </p:ext>
    </p:extLst>
  </p:cSld>
  <p:clrMapOvr>
    <a:masterClrMapping/>
  </p:clrMapOvr>
  <p:hf sldNum="0"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629519253"/>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077195"/>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4063358992"/>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520283305"/>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07928740"/>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15876933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2003583391"/>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913918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1222321888"/>
      </p:ext>
    </p:extLst>
  </p:cSld>
  <p:clrMapOvr>
    <a:masterClrMapping/>
  </p:clrMapOvr>
  <p:hf sldNum="0" hd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_Text_Quelle">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7"/>
            <a:ext cx="3240000" cy="4645024"/>
          </a:xfrm>
        </p:spPr>
        <p:txBody>
          <a:bodyPr/>
          <a:lstStyle/>
          <a:p>
            <a:r>
              <a:rPr lang="de-DE"/>
              <a:t>Bild durch Klicken auf Symbol hinzufügen</a:t>
            </a:r>
          </a:p>
        </p:txBody>
      </p:sp>
      <p:sp>
        <p:nvSpPr>
          <p:cNvPr id="6" name="Textplatzhalter 5"/>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2"/>
          <p:cNvSpPr>
            <a:spLocks noGrp="1"/>
          </p:cNvSpPr>
          <p:nvPr>
            <p:ph type="body" sz="quarter" idx="10" hasCustomPrompt="1"/>
          </p:nvPr>
        </p:nvSpPr>
        <p:spPr>
          <a:xfrm>
            <a:off x="1308100" y="6112062"/>
            <a:ext cx="3240088" cy="125600"/>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56FAB61E-B287-254A-B435-B6229105B740}"/>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8" orient="horz" pos="890">
          <p15:clr>
            <a:srgbClr val="FBAE40"/>
          </p15:clr>
        </p15:guide>
        <p15:guide id="10" orient="horz" pos="164" userDrawn="1">
          <p15:clr>
            <a:srgbClr val="FBAE40"/>
          </p15:clr>
        </p15:guide>
        <p15:guide id="11" orient="horz" pos="845">
          <p15:clr>
            <a:srgbClr val="FBAE40"/>
          </p15:clr>
        </p15:guide>
        <p15:guide id="12" orient="horz" pos="3929" userDrawn="1">
          <p15:clr>
            <a:srgbClr val="FBAE40"/>
          </p15:clr>
        </p15:guide>
        <p15:guide id="13" orient="horz" pos="3816" userDrawn="1">
          <p15:clr>
            <a:srgbClr val="FBAE40"/>
          </p15:clr>
        </p15:guide>
        <p15:guide id="14" orient="horz" pos="436"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4270757038"/>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070335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2085966255"/>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769293288"/>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483859987"/>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696250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268764916"/>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181897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 und Inhalt mit Stick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25147" y="302006"/>
            <a:ext cx="10327504" cy="683932"/>
          </a:xfrm>
        </p:spPr>
        <p:txBody>
          <a:bodyPr/>
          <a:lstStyle>
            <a:lvl1pPr>
              <a:defRPr/>
            </a:lvl1pPr>
          </a:lstStyle>
          <a:p>
            <a:r>
              <a:rPr lang="de-DE" dirty="0"/>
              <a:t>Titelmaster durch Klicken bearbeiten</a:t>
            </a:r>
            <a:endParaRPr lang="de-CH" dirty="0"/>
          </a:p>
        </p:txBody>
      </p:sp>
      <p:sp>
        <p:nvSpPr>
          <p:cNvPr id="6" name="Rectangle 3"/>
          <p:cNvSpPr>
            <a:spLocks noGrp="1" noChangeArrowheads="1"/>
          </p:cNvSpPr>
          <p:nvPr>
            <p:ph idx="1"/>
          </p:nvPr>
        </p:nvSpPr>
        <p:spPr bwMode="auto">
          <a:xfrm>
            <a:off x="1625147" y="1340769"/>
            <a:ext cx="10168461"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de-DE"/>
              <a:t>Mastertextformat bearbeiten
Zweite Ebene
Dritte Ebene
Vierte Ebene
Fünfte Ebene</a:t>
            </a:r>
          </a:p>
        </p:txBody>
      </p:sp>
    </p:spTree>
    <p:extLst>
      <p:ext uri="{BB962C8B-B14F-4D97-AF65-F5344CB8AC3E}">
        <p14:creationId xmlns:p14="http://schemas.microsoft.com/office/powerpoint/2010/main" val="4073563170"/>
      </p:ext>
    </p:extLst>
  </p:cSld>
  <p:clrMapOvr>
    <a:masterClrMapping/>
  </p:clrMapOvr>
  <p:hf sldNum="0" hdr="0" dt="0"/>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Folie_mit_Bild">
    <p:spTree>
      <p:nvGrpSpPr>
        <p:cNvPr id="1" name=""/>
        <p:cNvGrpSpPr/>
        <p:nvPr/>
      </p:nvGrpSpPr>
      <p:grpSpPr>
        <a:xfrm>
          <a:off x="0" y="0"/>
          <a:ext cx="0" cy="0"/>
          <a:chOff x="0" y="0"/>
          <a:chExt cx="0" cy="0"/>
        </a:xfrm>
      </p:grpSpPr>
      <p:sp>
        <p:nvSpPr>
          <p:cNvPr id="3" name="Rechteck 2"/>
          <p:cNvSpPr/>
          <p:nvPr/>
        </p:nvSpPr>
        <p:spPr>
          <a:xfrm>
            <a:off x="239349" y="188640"/>
            <a:ext cx="1152128" cy="648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7698796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2" pos="4021" userDrawn="1">
          <p15:clr>
            <a:srgbClr val="FBAE40"/>
          </p15:clr>
        </p15:guide>
        <p15:guide id="3" orient="horz" pos="3929" userDrawn="1">
          <p15:clr>
            <a:srgbClr val="FBAE40"/>
          </p15:clr>
        </p15:guide>
        <p15:guide id="4" orient="horz" pos="890" userDrawn="1">
          <p15:clr>
            <a:srgbClr val="FBAE40"/>
          </p15:clr>
        </p15:guide>
        <p15:guide id="5" orient="horz" pos="436" userDrawn="1">
          <p15:clr>
            <a:srgbClr val="FBAE40"/>
          </p15:clr>
        </p15:guide>
        <p15:guide id="7" pos="824" userDrawn="1">
          <p15:clr>
            <a:srgbClr val="FBAE40"/>
          </p15:clr>
        </p15:guide>
        <p15:guide id="8" pos="7401" userDrawn="1">
          <p15:clr>
            <a:srgbClr val="FBAE40"/>
          </p15:clr>
        </p15:guide>
        <p15:guide id="9" pos="4203" userDrawn="1">
          <p15:clr>
            <a:srgbClr val="FBAE40"/>
          </p15:clr>
        </p15:guide>
        <p15:guide id="10" orient="horz" pos="845" userDrawn="1">
          <p15:clr>
            <a:srgbClr val="FBAE40"/>
          </p15:clr>
        </p15:guide>
        <p15:guide id="11" orient="horz" pos="16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ganzseitiges_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47406"/>
      </p:ext>
    </p:extLst>
  </p:cSld>
  <p:clrMapOvr>
    <a:masterClrMapping/>
  </p:clrMapOvr>
  <p:hf sldNum="0"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el">
    <p:spTree>
      <p:nvGrpSpPr>
        <p:cNvPr id="1" name=""/>
        <p:cNvGrpSpPr/>
        <p:nvPr/>
      </p:nvGrpSpPr>
      <p:grpSpPr>
        <a:xfrm>
          <a:off x="0" y="0"/>
          <a:ext cx="0" cy="0"/>
          <a:chOff x="0" y="0"/>
          <a:chExt cx="0" cy="0"/>
        </a:xfrm>
      </p:grpSpPr>
      <p:pic>
        <p:nvPicPr>
          <p:cNvPr id="16397" name="Picture 13" descr="baspo_quer_ohne"/>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773705" y="273796"/>
            <a:ext cx="4876610" cy="681514"/>
          </a:xfrm>
          <a:prstGeom prst="rect">
            <a:avLst/>
          </a:prstGeom>
          <a:noFill/>
        </p:spPr>
      </p:pic>
      <p:sp>
        <p:nvSpPr>
          <p:cNvPr id="6" name="Textplatzhalter 5"/>
          <p:cNvSpPr>
            <a:spLocks noGrp="1"/>
          </p:cNvSpPr>
          <p:nvPr>
            <p:ph type="body" sz="quarter" idx="10" hasCustomPrompt="1"/>
          </p:nvPr>
        </p:nvSpPr>
        <p:spPr>
          <a:xfrm>
            <a:off x="1308101" y="4473575"/>
            <a:ext cx="9251950" cy="360363"/>
          </a:xfrm>
        </p:spPr>
        <p:txBody>
          <a:bodyPr/>
          <a:lstStyle>
            <a:lvl1pPr>
              <a:defRPr sz="3000" b="1">
                <a:solidFill>
                  <a:schemeClr val="bg1">
                    <a:lumMod val="50000"/>
                  </a:schemeClr>
                </a:solidFill>
              </a:defRPr>
            </a:lvl1pPr>
          </a:lstStyle>
          <a:p>
            <a:pPr lvl="0"/>
            <a:r>
              <a:rPr lang="de-DE" dirty="0"/>
              <a:t>Titel einfügen</a:t>
            </a:r>
          </a:p>
        </p:txBody>
      </p:sp>
      <p:sp>
        <p:nvSpPr>
          <p:cNvPr id="8" name="Textplatzhalter 7"/>
          <p:cNvSpPr>
            <a:spLocks noGrp="1"/>
          </p:cNvSpPr>
          <p:nvPr>
            <p:ph type="body" sz="quarter" idx="11" hasCustomPrompt="1"/>
          </p:nvPr>
        </p:nvSpPr>
        <p:spPr>
          <a:xfrm>
            <a:off x="1308100" y="6020595"/>
            <a:ext cx="9251950" cy="216694"/>
          </a:xfrm>
        </p:spPr>
        <p:txBody>
          <a:bodyPr/>
          <a:lstStyle>
            <a:lvl1pPr>
              <a:defRPr sz="1800">
                <a:solidFill>
                  <a:schemeClr val="bg1">
                    <a:lumMod val="50000"/>
                  </a:schemeClr>
                </a:solidFill>
              </a:defRPr>
            </a:lvl1pPr>
          </a:lstStyle>
          <a:p>
            <a:pPr lvl="0"/>
            <a:r>
              <a:rPr lang="de-DE" dirty="0"/>
              <a:t>Name Referent einfügen</a:t>
            </a:r>
          </a:p>
        </p:txBody>
      </p:sp>
      <p:pic>
        <p:nvPicPr>
          <p:cNvPr id="5" name="Grafik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07995" y="5517232"/>
            <a:ext cx="741092" cy="755482"/>
          </a:xfrm>
          <a:prstGeom prst="rect">
            <a:avLst/>
          </a:prstGeom>
        </p:spPr>
      </p:pic>
    </p:spTree>
    <p:extLst>
      <p:ext uri="{BB962C8B-B14F-4D97-AF65-F5344CB8AC3E}">
        <p14:creationId xmlns:p14="http://schemas.microsoft.com/office/powerpoint/2010/main" val="1809316716"/>
      </p:ext>
    </p:extLst>
  </p:cSld>
  <p:clrMapOvr>
    <a:masterClrMapping/>
  </p:clrMapOvr>
  <p:extLst>
    <p:ext uri="{DCECCB84-F9BA-43D5-87BE-67443E8EF086}">
      <p15:sldGuideLst xmlns:p15="http://schemas.microsoft.com/office/powerpoint/2012/main">
        <p15:guide id="1" orient="horz" pos="3045">
          <p15:clr>
            <a:srgbClr val="FBAE40"/>
          </p15:clr>
        </p15:guide>
        <p15:guide id="2" orient="horz" pos="2818">
          <p15:clr>
            <a:srgbClr val="FBAE40"/>
          </p15:clr>
        </p15:guide>
        <p15:guide id="3" pos="824">
          <p15:clr>
            <a:srgbClr val="FBAE40"/>
          </p15:clr>
        </p15:guide>
        <p15:guide id="4" orient="horz" pos="3929">
          <p15:clr>
            <a:srgbClr val="FBAE40"/>
          </p15:clr>
        </p15:guide>
        <p15:guide id="5" orient="horz" pos="3793">
          <p15:clr>
            <a:srgbClr val="FBAE40"/>
          </p15:clr>
        </p15:guide>
        <p15:guide id="6" pos="7401">
          <p15:clr>
            <a:srgbClr val="FBAE40"/>
          </p15:clr>
        </p15:guide>
        <p15:guide id="7" pos="665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1308100" y="1341438"/>
            <a:ext cx="10439219" cy="48958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7" name="Rectangle 10" descr="Mastertitelformat bearbeiten" title="Alternativtitel">
            <a:extLst>
              <a:ext uri="{FF2B5EF4-FFF2-40B4-BE49-F238E27FC236}">
                <a16:creationId xmlns:a16="http://schemas.microsoft.com/office/drawing/2014/main" id="{419A1CFC-DBE6-9A47-9368-68F3E2FD5184}"/>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1341762272"/>
      </p:ext>
    </p:extLst>
  </p:cSld>
  <p:clrMapOvr>
    <a:masterClrMapping/>
  </p:clrMapOvr>
  <p:extLst>
    <p:ext uri="{DCECCB84-F9BA-43D5-87BE-67443E8EF086}">
      <p15:sldGuideLst xmlns:p15="http://schemas.microsoft.com/office/powerpoint/2012/main">
        <p15:guide id="2" pos="824">
          <p15:clr>
            <a:srgbClr val="FBAE40"/>
          </p15:clr>
        </p15:guide>
        <p15:guide id="3" pos="7401">
          <p15:clr>
            <a:srgbClr val="FBAE40"/>
          </p15:clr>
        </p15:guide>
        <p15:guide id="4" orient="horz" pos="3929">
          <p15:clr>
            <a:srgbClr val="FBAE40"/>
          </p15:clr>
        </p15:guide>
        <p15:guide id="6" orient="horz" pos="436">
          <p15:clr>
            <a:srgbClr val="FBAE40"/>
          </p15:clr>
        </p15:guide>
        <p15:guide id="7" orient="horz" pos="164">
          <p15:clr>
            <a:srgbClr val="FBAE40"/>
          </p15:clr>
        </p15:guide>
        <p15:guide id="8" orient="horz" pos="845">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Inhalt_2Spalten">
    <p:spTree>
      <p:nvGrpSpPr>
        <p:cNvPr id="1" name=""/>
        <p:cNvGrpSpPr/>
        <p:nvPr/>
      </p:nvGrpSpPr>
      <p:grpSpPr>
        <a:xfrm>
          <a:off x="0" y="0"/>
          <a:ext cx="0" cy="0"/>
          <a:chOff x="0" y="0"/>
          <a:chExt cx="0" cy="0"/>
        </a:xfrm>
      </p:grpSpPr>
      <p:sp>
        <p:nvSpPr>
          <p:cNvPr id="12" name="Rectangle 3"/>
          <p:cNvSpPr>
            <a:spLocks noGrp="1" noChangeArrowheads="1"/>
          </p:cNvSpPr>
          <p:nvPr>
            <p:ph idx="1"/>
          </p:nvPr>
        </p:nvSpPr>
        <p:spPr bwMode="auto">
          <a:xfrm>
            <a:off x="1311069" y="1340769"/>
            <a:ext cx="507226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8" name="Textfeld 7"/>
          <p:cNvSpPr txBox="1"/>
          <p:nvPr userDrawn="1"/>
        </p:nvSpPr>
        <p:spPr>
          <a:xfrm>
            <a:off x="5448391" y="1030958"/>
            <a:ext cx="287337" cy="369332"/>
          </a:xfrm>
          <a:prstGeom prst="rect">
            <a:avLst/>
          </a:prstGeom>
          <a:noFill/>
        </p:spPr>
        <p:txBody>
          <a:bodyPr wrap="square" rtlCol="0">
            <a:spAutoFit/>
          </a:bodyPr>
          <a:lstStyle/>
          <a:p>
            <a:endParaRPr lang="de-DE"/>
          </a:p>
        </p:txBody>
      </p:sp>
      <p:sp>
        <p:nvSpPr>
          <p:cNvPr id="7" name="Rectangle 3"/>
          <p:cNvSpPr>
            <a:spLocks noGrp="1" noChangeArrowheads="1"/>
          </p:cNvSpPr>
          <p:nvPr>
            <p:ph idx="10"/>
          </p:nvPr>
        </p:nvSpPr>
        <p:spPr bwMode="auto">
          <a:xfrm>
            <a:off x="6672263" y="1340769"/>
            <a:ext cx="5081587"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9" name="Rectangle 10" descr="Mastertitelformat bearbeiten" title="Alternativtitel">
            <a:extLst>
              <a:ext uri="{FF2B5EF4-FFF2-40B4-BE49-F238E27FC236}">
                <a16:creationId xmlns:a16="http://schemas.microsoft.com/office/drawing/2014/main" id="{31DCA418-8E82-7E40-B099-867BD738FEE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358910189"/>
      </p:ext>
    </p:extLst>
  </p:cSld>
  <p:clrMapOvr>
    <a:masterClrMapping/>
  </p:clrMapOvr>
  <p:extLst>
    <p:ext uri="{DCECCB84-F9BA-43D5-87BE-67443E8EF086}">
      <p15:sldGuideLst xmlns:p15="http://schemas.microsoft.com/office/powerpoint/2012/main">
        <p15:guide id="2" pos="4021">
          <p15:clr>
            <a:srgbClr val="FBAE40"/>
          </p15:clr>
        </p15:guide>
        <p15:guide id="3" orient="horz" pos="3929">
          <p15:clr>
            <a:srgbClr val="FBAE40"/>
          </p15:clr>
        </p15:guide>
        <p15:guide id="4" orient="horz" pos="890">
          <p15:clr>
            <a:srgbClr val="FBAE40"/>
          </p15:clr>
        </p15:guide>
        <p15:guide id="5" orient="horz" pos="436">
          <p15:clr>
            <a:srgbClr val="FBAE40"/>
          </p15:clr>
        </p15:guide>
        <p15:guide id="7" pos="824">
          <p15:clr>
            <a:srgbClr val="FBAE40"/>
          </p15:clr>
        </p15:guide>
        <p15:guide id="8" pos="7401">
          <p15:clr>
            <a:srgbClr val="FBAE40"/>
          </p15:clr>
        </p15:guide>
        <p15:guide id="9" pos="4203">
          <p15:clr>
            <a:srgbClr val="FBAE40"/>
          </p15:clr>
        </p15:guide>
        <p15:guide id="10" orient="horz" pos="845">
          <p15:clr>
            <a:srgbClr val="FBAE40"/>
          </p15:clr>
        </p15:guide>
        <p15:guide id="11" orient="horz" pos="16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390707343"/>
      </p:ext>
    </p:extLst>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29">
          <p15:clr>
            <a:srgbClr val="FBAE40"/>
          </p15:clr>
        </p15:guide>
        <p15:guide id="6" orient="horz" pos="890">
          <p15:clr>
            <a:srgbClr val="FBAE40"/>
          </p15:clr>
        </p15:guide>
        <p15:guide id="7" orient="horz" pos="436">
          <p15:clr>
            <a:srgbClr val="FBAE40"/>
          </p15:clr>
        </p15:guide>
        <p15:guide id="8" orient="horz" pos="16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Bild_Text ">
    <p:spTree>
      <p:nvGrpSpPr>
        <p:cNvPr id="1" name=""/>
        <p:cNvGrpSpPr/>
        <p:nvPr/>
      </p:nvGrpSpPr>
      <p:grpSpPr>
        <a:xfrm>
          <a:off x="0" y="0"/>
          <a:ext cx="0" cy="0"/>
          <a:chOff x="0" y="0"/>
          <a:chExt cx="0" cy="0"/>
        </a:xfrm>
      </p:grpSpPr>
      <p:sp>
        <p:nvSpPr>
          <p:cNvPr id="3" name="Bildplatzhalter 2"/>
          <p:cNvSpPr>
            <a:spLocks noGrp="1"/>
          </p:cNvSpPr>
          <p:nvPr>
            <p:ph type="pic" sz="quarter" idx="11"/>
          </p:nvPr>
        </p:nvSpPr>
        <p:spPr>
          <a:xfrm flipH="1">
            <a:off x="1308099" y="1412876"/>
            <a:ext cx="3239999" cy="4824411"/>
          </a:xfrm>
        </p:spPr>
        <p:txBody>
          <a:bodyPr/>
          <a:lstStyle/>
          <a:p>
            <a:r>
              <a:rPr lang="de-DE"/>
              <a:t>Bild durch Klicken auf Symbol hinzufügen</a:t>
            </a:r>
            <a:endParaRPr lang="de-DE" dirty="0"/>
          </a:p>
        </p:txBody>
      </p:sp>
      <p:sp>
        <p:nvSpPr>
          <p:cNvPr id="8" name="Textplatzhalter 5">
            <a:extLst>
              <a:ext uri="{FF2B5EF4-FFF2-40B4-BE49-F238E27FC236}">
                <a16:creationId xmlns:a16="http://schemas.microsoft.com/office/drawing/2014/main" id="{A3CA1AF6-B4FB-F84D-8ABC-BACD0D1F2E08}"/>
              </a:ext>
            </a:extLst>
          </p:cNvPr>
          <p:cNvSpPr>
            <a:spLocks noGrp="1"/>
          </p:cNvSpPr>
          <p:nvPr>
            <p:ph type="body" sz="quarter" idx="12"/>
          </p:nvPr>
        </p:nvSpPr>
        <p:spPr>
          <a:xfrm>
            <a:off x="4835525" y="1345475"/>
            <a:ext cx="6918326" cy="4891814"/>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9" name="Rectangle 10" descr="Mastertitelformat bearbeiten" title="Alternativtitel">
            <a:extLst>
              <a:ext uri="{FF2B5EF4-FFF2-40B4-BE49-F238E27FC236}">
                <a16:creationId xmlns:a16="http://schemas.microsoft.com/office/drawing/2014/main" id="{8516767B-A034-6B43-9AAE-4B92C773AF0C}"/>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extLst>
      <p:ext uri="{BB962C8B-B14F-4D97-AF65-F5344CB8AC3E}">
        <p14:creationId xmlns:p14="http://schemas.microsoft.com/office/powerpoint/2010/main" val="451117845"/>
      </p:ext>
    </p:extLst>
  </p:cSld>
  <p:clrMapOvr>
    <a:masterClrMapping/>
  </p:clrMapOvr>
  <p:extLst>
    <p:ext uri="{DCECCB84-F9BA-43D5-87BE-67443E8EF086}">
      <p15:sldGuideLst xmlns:p15="http://schemas.microsoft.com/office/powerpoint/2012/main">
        <p15:guide id="3" pos="824">
          <p15:clr>
            <a:srgbClr val="FBAE40"/>
          </p15:clr>
        </p15:guide>
        <p15:guide id="4" pos="2865">
          <p15:clr>
            <a:srgbClr val="FBAE40"/>
          </p15:clr>
        </p15:guide>
        <p15:guide id="5" pos="3046">
          <p15:clr>
            <a:srgbClr val="FBAE40"/>
          </p15:clr>
        </p15:guide>
        <p15:guide id="6" pos="7401">
          <p15:clr>
            <a:srgbClr val="FBAE40"/>
          </p15:clr>
        </p15:guide>
        <p15:guide id="7" orient="horz" pos="3929">
          <p15:clr>
            <a:srgbClr val="FBAE40"/>
          </p15:clr>
        </p15:guide>
        <p15:guide id="8" orient="horz" pos="890">
          <p15:clr>
            <a:srgbClr val="FBAE40"/>
          </p15:clr>
        </p15:guide>
        <p15:guide id="9" orient="horz" pos="436">
          <p15:clr>
            <a:srgbClr val="FBAE40"/>
          </p15:clr>
        </p15:guide>
        <p15:guide id="10" orient="horz" pos="164">
          <p15:clr>
            <a:srgbClr val="FBAE40"/>
          </p15:clr>
        </p15:guide>
        <p15:guide id="11" orient="horz" pos="845">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51638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_Titel">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824413"/>
          </a:xfrm>
        </p:spPr>
        <p:txBody>
          <a:bodyPr anchor="ctr"/>
          <a:lstStyle>
            <a:lvl1pPr marL="0" indent="0" algn="ctr">
              <a:buNone/>
              <a:defRPr/>
            </a:lvl1pPr>
          </a:lstStyle>
          <a:p>
            <a:r>
              <a:rPr lang="de-DE"/>
              <a:t>Bild durch Klicken auf Symbol hinzufügen</a:t>
            </a:r>
            <a:endParaRPr lang="de-CH" dirty="0"/>
          </a:p>
        </p:txBody>
      </p:sp>
      <p:sp>
        <p:nvSpPr>
          <p:cNvPr id="7" name="Rectangle 10" descr="Mastertitelformat bearbeiten" title="Alternativtitel">
            <a:extLst>
              <a:ext uri="{FF2B5EF4-FFF2-40B4-BE49-F238E27FC236}">
                <a16:creationId xmlns:a16="http://schemas.microsoft.com/office/drawing/2014/main" id="{A9F048A9-B132-AD4C-8D34-22FC07C36818}"/>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userDrawn="1">
          <p15:clr>
            <a:srgbClr val="FBAE40"/>
          </p15:clr>
        </p15:guide>
        <p15:guide id="4" pos="7401" userDrawn="1">
          <p15:clr>
            <a:srgbClr val="FBAE40"/>
          </p15:clr>
        </p15:guide>
        <p15:guide id="5" orient="horz" pos="3929" userDrawn="1">
          <p15:clr>
            <a:srgbClr val="FBAE40"/>
          </p15:clr>
        </p15:guide>
        <p15:guide id="6" orient="horz" pos="890" userDrawn="1">
          <p15:clr>
            <a:srgbClr val="FBAE40"/>
          </p15:clr>
        </p15:guide>
        <p15:guide id="7" orient="horz" pos="436" userDrawn="1">
          <p15:clr>
            <a:srgbClr val="FBAE40"/>
          </p15:clr>
        </p15:guide>
        <p15:guide id="8" orient="horz" pos="1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_Titel_Quelle">
    <p:spTree>
      <p:nvGrpSpPr>
        <p:cNvPr id="1" name=""/>
        <p:cNvGrpSpPr/>
        <p:nvPr/>
      </p:nvGrpSpPr>
      <p:grpSpPr>
        <a:xfrm>
          <a:off x="0" y="0"/>
          <a:ext cx="0" cy="0"/>
          <a:chOff x="0" y="0"/>
          <a:chExt cx="0" cy="0"/>
        </a:xfrm>
      </p:grpSpPr>
      <p:sp>
        <p:nvSpPr>
          <p:cNvPr id="4" name="Bildplatzhalter 3"/>
          <p:cNvSpPr>
            <a:spLocks noGrp="1"/>
          </p:cNvSpPr>
          <p:nvPr>
            <p:ph type="pic" sz="quarter" idx="10"/>
          </p:nvPr>
        </p:nvSpPr>
        <p:spPr>
          <a:xfrm>
            <a:off x="1308100" y="1412876"/>
            <a:ext cx="10445750" cy="4645024"/>
          </a:xfrm>
        </p:spPr>
        <p:txBody>
          <a:bodyPr anchor="ctr"/>
          <a:lstStyle>
            <a:lvl1pPr marL="0" indent="0" algn="ctr">
              <a:buNone/>
              <a:defRPr/>
            </a:lvl1pPr>
          </a:lstStyle>
          <a:p>
            <a:r>
              <a:rPr lang="de-DE"/>
              <a:t>Bild durch Klicken auf Symbol hinzufügen</a:t>
            </a:r>
            <a:endParaRPr lang="de-CH" dirty="0"/>
          </a:p>
        </p:txBody>
      </p:sp>
      <p:sp>
        <p:nvSpPr>
          <p:cNvPr id="5" name="Textplatzhalter 2"/>
          <p:cNvSpPr>
            <a:spLocks noGrp="1"/>
          </p:cNvSpPr>
          <p:nvPr>
            <p:ph type="body" sz="quarter" idx="11" hasCustomPrompt="1"/>
          </p:nvPr>
        </p:nvSpPr>
        <p:spPr>
          <a:xfrm>
            <a:off x="1308100" y="6129338"/>
            <a:ext cx="10440988" cy="144462"/>
          </a:xfrm>
        </p:spPr>
        <p:txBody>
          <a:bodyPr/>
          <a:lstStyle>
            <a:lvl1pPr>
              <a:defRPr sz="1000">
                <a:solidFill>
                  <a:schemeClr val="bg1">
                    <a:lumMod val="50000"/>
                  </a:schemeClr>
                </a:solidFill>
              </a:defRPr>
            </a:lvl1pPr>
          </a:lstStyle>
          <a:p>
            <a:pPr lvl="0"/>
            <a:r>
              <a:rPr lang="de-DE"/>
              <a:t>Quelle: </a:t>
            </a:r>
            <a:endParaRPr lang="de-DE" dirty="0"/>
          </a:p>
        </p:txBody>
      </p:sp>
      <p:sp>
        <p:nvSpPr>
          <p:cNvPr id="8" name="Rectangle 10" descr="Mastertitelformat bearbeiten" title="Alternativtitel">
            <a:extLst>
              <a:ext uri="{FF2B5EF4-FFF2-40B4-BE49-F238E27FC236}">
                <a16:creationId xmlns:a16="http://schemas.microsoft.com/office/drawing/2014/main" id="{9044BB6C-9600-BE48-BC5D-9BB4E62D0DD2}"/>
              </a:ext>
            </a:extLst>
          </p:cNvPr>
          <p:cNvSpPr>
            <a:spLocks noGrp="1" noChangeArrowheads="1"/>
          </p:cNvSpPr>
          <p:nvPr>
            <p:ph type="title"/>
          </p:nvPr>
        </p:nvSpPr>
        <p:spPr bwMode="auto">
          <a:xfrm>
            <a:off x="1308100" y="252390"/>
            <a:ext cx="10440988" cy="1045437"/>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a:t>Titelmasterformat durch Klicken bearbeiten</a:t>
            </a:r>
            <a:endParaRPr lang="de-DE" dirty="0"/>
          </a:p>
        </p:txBody>
      </p:sp>
    </p:spTree>
  </p:cSld>
  <p:clrMapOvr>
    <a:masterClrMapping/>
  </p:clrMapOvr>
  <p:extLst>
    <p:ext uri="{DCECCB84-F9BA-43D5-87BE-67443E8EF086}">
      <p15:sldGuideLst xmlns:p15="http://schemas.microsoft.com/office/powerpoint/2012/main">
        <p15:guide id="3" pos="824">
          <p15:clr>
            <a:srgbClr val="FBAE40"/>
          </p15:clr>
        </p15:guide>
        <p15:guide id="4" pos="7401">
          <p15:clr>
            <a:srgbClr val="FBAE40"/>
          </p15:clr>
        </p15:guide>
        <p15:guide id="5" orient="horz" pos="3952" userDrawn="1">
          <p15:clr>
            <a:srgbClr val="FBAE40"/>
          </p15:clr>
        </p15:guide>
        <p15:guide id="6" orient="horz" pos="890">
          <p15:clr>
            <a:srgbClr val="FBAE40"/>
          </p15:clr>
        </p15:guide>
        <p15:guide id="7" orient="horz" pos="436" userDrawn="1">
          <p15:clr>
            <a:srgbClr val="FBAE40"/>
          </p15:clr>
        </p15:guide>
        <p15:guide id="8" orient="horz" pos="164" userDrawn="1">
          <p15:clr>
            <a:srgbClr val="FBAE40"/>
          </p15:clr>
        </p15:guide>
        <p15:guide id="9" orient="horz" pos="3816" userDrawn="1">
          <p15:clr>
            <a:srgbClr val="FBAE40"/>
          </p15:clr>
        </p15:guide>
        <p15:guide id="11" orient="horz" pos="38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en">
    <p:spTree>
      <p:nvGrpSpPr>
        <p:cNvPr id="1" name=""/>
        <p:cNvGrpSpPr/>
        <p:nvPr/>
      </p:nvGrpSpPr>
      <p:grpSpPr>
        <a:xfrm>
          <a:off x="0" y="0"/>
          <a:ext cx="0" cy="0"/>
          <a:chOff x="0" y="0"/>
          <a:chExt cx="0" cy="0"/>
        </a:xfrm>
      </p:grpSpPr>
      <p:sp>
        <p:nvSpPr>
          <p:cNvPr id="3" name="Inhaltsplatzhalter 4"/>
          <p:cNvSpPr>
            <a:spLocks noGrp="1"/>
          </p:cNvSpPr>
          <p:nvPr>
            <p:ph sz="quarter" idx="12" hasCustomPrompt="1"/>
          </p:nvPr>
        </p:nvSpPr>
        <p:spPr>
          <a:xfrm>
            <a:off x="0" y="0"/>
            <a:ext cx="12192000" cy="6858000"/>
          </a:xfrm>
        </p:spPr>
        <p:txBody>
          <a:bodyPr/>
          <a:lstStyle/>
          <a:p>
            <a:pPr lvl="0"/>
            <a:r>
              <a:rPr lang="de-DE" dirty="0"/>
              <a:t>Medium hinzufügen</a:t>
            </a:r>
          </a:p>
        </p:txBody>
      </p:sp>
    </p:spTree>
    <p:extLst>
      <p:ext uri="{BB962C8B-B14F-4D97-AF65-F5344CB8AC3E}">
        <p14:creationId xmlns:p14="http://schemas.microsoft.com/office/powerpoint/2010/main" val="3385797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en_Quelle">
    <p:bg>
      <p:bgPr>
        <a:solidFill>
          <a:schemeClr val="tx1"/>
        </a:solidFill>
        <a:effectLst/>
      </p:bgPr>
    </p:bg>
    <p:spTree>
      <p:nvGrpSpPr>
        <p:cNvPr id="1" name=""/>
        <p:cNvGrpSpPr/>
        <p:nvPr/>
      </p:nvGrpSpPr>
      <p:grpSpPr>
        <a:xfrm>
          <a:off x="0" y="0"/>
          <a:ext cx="0" cy="0"/>
          <a:chOff x="0" y="0"/>
          <a:chExt cx="0" cy="0"/>
        </a:xfrm>
      </p:grpSpPr>
      <p:sp>
        <p:nvSpPr>
          <p:cNvPr id="5" name="Inhaltsplatzhalter 4"/>
          <p:cNvSpPr>
            <a:spLocks noGrp="1"/>
          </p:cNvSpPr>
          <p:nvPr>
            <p:ph sz="quarter" idx="12" hasCustomPrompt="1"/>
          </p:nvPr>
        </p:nvSpPr>
        <p:spPr>
          <a:xfrm>
            <a:off x="0" y="0"/>
            <a:ext cx="12192000" cy="6858000"/>
          </a:xfrm>
        </p:spPr>
        <p:txBody>
          <a:bodyPr/>
          <a:lstStyle>
            <a:lvl1pPr>
              <a:defRPr>
                <a:solidFill>
                  <a:schemeClr val="bg1">
                    <a:lumMod val="95000"/>
                  </a:schemeClr>
                </a:solidFill>
              </a:defRPr>
            </a:lvl1pPr>
          </a:lstStyle>
          <a:p>
            <a:pPr lvl="0"/>
            <a:r>
              <a:rPr lang="de-DE" dirty="0"/>
              <a:t>Medium und Quellenverweis hinzufügen</a:t>
            </a:r>
          </a:p>
        </p:txBody>
      </p:sp>
      <p:sp>
        <p:nvSpPr>
          <p:cNvPr id="3" name="Textplatzhalter 2"/>
          <p:cNvSpPr>
            <a:spLocks noGrp="1"/>
          </p:cNvSpPr>
          <p:nvPr>
            <p:ph type="body" sz="quarter" idx="11" hasCustomPrompt="1"/>
          </p:nvPr>
        </p:nvSpPr>
        <p:spPr>
          <a:xfrm>
            <a:off x="94129" y="6629399"/>
            <a:ext cx="3240088" cy="141194"/>
          </a:xfrm>
        </p:spPr>
        <p:txBody>
          <a:bodyPr/>
          <a:lstStyle>
            <a:lvl1pPr>
              <a:defRPr sz="1000">
                <a:solidFill>
                  <a:schemeClr val="bg1">
                    <a:lumMod val="95000"/>
                  </a:schemeClr>
                </a:solidFill>
              </a:defRPr>
            </a:lvl1pPr>
          </a:lstStyle>
          <a:p>
            <a:pPr lvl="0"/>
            <a:r>
              <a:rPr lang="de-DE" dirty="0"/>
              <a:t>Quelle: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Grafik 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80484" y="296989"/>
            <a:ext cx="370546" cy="377741"/>
          </a:xfrm>
          <a:prstGeom prst="rect">
            <a:avLst/>
          </a:prstGeom>
        </p:spPr>
      </p:pic>
      <p:sp>
        <p:nvSpPr>
          <p:cNvPr id="15363" name="Rectangle 3"/>
          <p:cNvSpPr>
            <a:spLocks noGrp="1" noChangeArrowheads="1"/>
          </p:cNvSpPr>
          <p:nvPr>
            <p:ph type="body" idx="1"/>
          </p:nvPr>
        </p:nvSpPr>
        <p:spPr bwMode="auto">
          <a:xfrm>
            <a:off x="1311069" y="1340769"/>
            <a:ext cx="10438019" cy="489651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8"/>
            <a:ext cx="2976331" cy="145424"/>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a:t>
            </a:fld>
            <a:r>
              <a:rPr lang="de-CH" sz="900" dirty="0"/>
              <a:t> </a:t>
            </a:r>
          </a:p>
        </p:txBody>
      </p:sp>
      <p:sp>
        <p:nvSpPr>
          <p:cNvPr id="15367" name="Line 7"/>
          <p:cNvSpPr>
            <a:spLocks noChangeShapeType="1"/>
          </p:cNvSpPr>
          <p:nvPr/>
        </p:nvSpPr>
        <p:spPr bwMode="auto">
          <a:xfrm flipH="1">
            <a:off x="1316038" y="6384925"/>
            <a:ext cx="10446280" cy="0"/>
          </a:xfrm>
          <a:prstGeom prst="line">
            <a:avLst/>
          </a:prstGeom>
          <a:noFill/>
          <a:ln w="9525">
            <a:solidFill>
              <a:schemeClr val="tx1"/>
            </a:solidFill>
            <a:round/>
            <a:headEnd/>
            <a:tailEnd/>
          </a:ln>
          <a:effectLst/>
        </p:spPr>
        <p:txBody>
          <a:bodyPr/>
          <a:lstStyle/>
          <a:p>
            <a:endParaRPr lang="de-CH" dirty="0"/>
          </a:p>
        </p:txBody>
      </p:sp>
      <p:sp>
        <p:nvSpPr>
          <p:cNvPr id="15370" name="Rectangle 10" descr="Mastertitelformat bearbeiten" title="Alternativtitel"/>
          <p:cNvSpPr>
            <a:spLocks noGrp="1" noChangeArrowheads="1"/>
          </p:cNvSpPr>
          <p:nvPr>
            <p:ph type="title"/>
          </p:nvPr>
        </p:nvSpPr>
        <p:spPr bwMode="auto">
          <a:xfrm>
            <a:off x="1308100" y="252390"/>
            <a:ext cx="10440988" cy="1044000"/>
          </a:xfrm>
          <a:prstGeom prst="rect">
            <a:avLst/>
          </a:prstGeom>
          <a:noFill/>
          <a:ln w="9525">
            <a:noFill/>
            <a:miter lim="800000"/>
            <a:headEnd/>
            <a:tailEnd/>
          </a:ln>
          <a:effectLst/>
        </p:spPr>
        <p:txBody>
          <a:bodyPr vert="horz" wrap="none" lIns="0" tIns="45720" rIns="0" bIns="45720" numCol="1" anchor="t" anchorCtr="0" compatLnSpc="1">
            <a:prstTxWarp prst="textNoShape">
              <a:avLst/>
            </a:prstTxWarp>
          </a:bodyPr>
          <a:lstStyle/>
          <a:p>
            <a:pPr lvl="0"/>
            <a:r>
              <a:rPr lang="de-DE" dirty="0"/>
              <a:t>Titel einfügen</a:t>
            </a:r>
            <a:br>
              <a:rPr lang="de-DE" dirty="0"/>
            </a:br>
            <a:endParaRPr lang="de-DE" dirty="0"/>
          </a:p>
        </p:txBody>
      </p:sp>
      <p:sp>
        <p:nvSpPr>
          <p:cNvPr id="4" name="Textfeld 3"/>
          <p:cNvSpPr txBox="1"/>
          <p:nvPr userDrawn="1"/>
        </p:nvSpPr>
        <p:spPr>
          <a:xfrm>
            <a:off x="1219592" y="6383338"/>
            <a:ext cx="5212323" cy="230832"/>
          </a:xfrm>
          <a:prstGeom prst="rect">
            <a:avLst/>
          </a:prstGeom>
          <a:noFill/>
        </p:spPr>
        <p:txBody>
          <a:bodyPr wrap="square" rtlCol="0">
            <a:spAutoFit/>
          </a:bodyPr>
          <a:lstStyle/>
          <a:p>
            <a:r>
              <a:rPr lang="de-DE" sz="900" b="1" dirty="0" err="1"/>
              <a:t>Jugend+Sport</a:t>
            </a:r>
            <a:endParaRPr lang="de-DE" sz="900" b="1" dirty="0"/>
          </a:p>
        </p:txBody>
      </p:sp>
    </p:spTree>
  </p:cSld>
  <p:clrMap bg1="lt1" tx1="dk1" bg2="lt2" tx2="dk2" accent1="accent1" accent2="accent2" accent3="accent3" accent4="accent4" accent5="accent5" accent6="accent6" hlink="hlink" folHlink="folHlink"/>
  <p:sldLayoutIdLst>
    <p:sldLayoutId id="2147483650" r:id="rId1"/>
    <p:sldLayoutId id="2147483668" r:id="rId2"/>
    <p:sldLayoutId id="2147483660" r:id="rId3"/>
    <p:sldLayoutId id="2147483664" r:id="rId4"/>
    <p:sldLayoutId id="2147483662" r:id="rId5"/>
    <p:sldLayoutId id="2147483653" r:id="rId6"/>
    <p:sldLayoutId id="2147483665" r:id="rId7"/>
    <p:sldLayoutId id="2147483657" r:id="rId8"/>
    <p:sldLayoutId id="2147483666" r:id="rId9"/>
  </p:sldLayoutIdLst>
  <p:hf sldNum="0" hdr="0" dt="0"/>
  <p:txStyles>
    <p:titleStyle>
      <a:lvl1pPr algn="l" rtl="0" eaLnBrk="1" fontAlgn="base" hangingPunct="1">
        <a:lnSpc>
          <a:spcPct val="100000"/>
        </a:lnSpc>
        <a:spcBef>
          <a:spcPct val="0"/>
        </a:spcBef>
        <a:spcAft>
          <a:spcPct val="0"/>
        </a:spcAft>
        <a:defRPr sz="32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SzPct val="120000"/>
        <a:buNone/>
        <a:defRPr sz="24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2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1800">
          <a:solidFill>
            <a:schemeClr val="tx1"/>
          </a:solidFill>
          <a:latin typeface="+mn-lt"/>
        </a:defRPr>
      </a:lvl3pPr>
      <a:lvl4pPr marL="1600200" indent="-228600" algn="l" rtl="0" eaLnBrk="1" fontAlgn="base" hangingPunct="1">
        <a:spcBef>
          <a:spcPct val="20000"/>
        </a:spcBef>
        <a:spcAft>
          <a:spcPct val="0"/>
        </a:spcAft>
        <a:buClr>
          <a:schemeClr val="tx1">
            <a:lumMod val="50000"/>
            <a:lumOff val="50000"/>
          </a:schemeClr>
        </a:buClr>
        <a:buSzPct val="120000"/>
        <a:buFont typeface="Symbol" panose="05050102010706020507" pitchFamily="18" charset="2"/>
        <a:buChar char="-"/>
        <a:defRPr sz="18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16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457200"/>
          </a:xfrm>
          <a:prstGeom prst="rect">
            <a:avLst/>
          </a:prstGeom>
          <a:noFill/>
          <a:ln w="9525">
            <a:noFill/>
            <a:miter lim="800000"/>
            <a:headEnd/>
            <a:tailEnd/>
          </a:ln>
          <a:effectLst/>
        </p:spPr>
        <p:txBody>
          <a:bodyPr>
            <a:spAutoFit/>
          </a:bodyPr>
          <a:lstStyle/>
          <a:p>
            <a:pPr eaLnBrk="0" hangingPunct="0">
              <a:spcBef>
                <a:spcPct val="50000"/>
              </a:spcBef>
            </a:pPr>
            <a:endParaRPr lang="en-CA" sz="2400" dirty="0"/>
          </a:p>
        </p:txBody>
      </p:sp>
      <p:sp>
        <p:nvSpPr>
          <p:cNvPr id="15363" name="Rectangle 3"/>
          <p:cNvSpPr>
            <a:spLocks noGrp="1" noChangeArrowheads="1"/>
          </p:cNvSpPr>
          <p:nvPr>
            <p:ph type="body" idx="1"/>
          </p:nvPr>
        </p:nvSpPr>
        <p:spPr bwMode="auto">
          <a:xfrm>
            <a:off x="1758490" y="1340769"/>
            <a:ext cx="10035117"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15364" name="Text Box 4"/>
          <p:cNvSpPr txBox="1">
            <a:spLocks noChangeArrowheads="1"/>
          </p:cNvSpPr>
          <p:nvPr/>
        </p:nvSpPr>
        <p:spPr bwMode="auto">
          <a:xfrm>
            <a:off x="8793823" y="6427789"/>
            <a:ext cx="2976331" cy="135293"/>
          </a:xfrm>
          <a:prstGeom prst="rect">
            <a:avLst/>
          </a:prstGeom>
          <a:noFill/>
          <a:ln w="9525">
            <a:noFill/>
            <a:miter lim="800000"/>
            <a:headEnd/>
            <a:tailEnd/>
          </a:ln>
          <a:effectLst/>
        </p:spPr>
        <p:txBody>
          <a:bodyPr wrap="square" lIns="0" tIns="0" rIns="0" bIns="0">
            <a:spAutoFit/>
          </a:bodyPr>
          <a:lstStyle/>
          <a:p>
            <a:pPr algn="r" eaLnBrk="0" hangingPunct="0">
              <a:lnSpc>
                <a:spcPct val="105000"/>
              </a:lnSpc>
              <a:spcBef>
                <a:spcPct val="50000"/>
              </a:spcBef>
            </a:pPr>
            <a:fld id="{24C3DF02-6998-4304-A9C5-7AD4448CDCCB}" type="slidenum">
              <a:rPr lang="de-CH" sz="900"/>
              <a:pPr algn="r" eaLnBrk="0" hangingPunct="0">
                <a:lnSpc>
                  <a:spcPct val="105000"/>
                </a:lnSpc>
                <a:spcBef>
                  <a:spcPct val="50000"/>
                </a:spcBef>
              </a:pPr>
              <a:t>‹N°›</a:t>
            </a:fld>
            <a:r>
              <a:rPr lang="de-CH" sz="900" dirty="0"/>
              <a:t> </a:t>
            </a:r>
          </a:p>
        </p:txBody>
      </p:sp>
      <p:sp>
        <p:nvSpPr>
          <p:cNvPr id="15365" name="AutoShape 5"/>
          <p:cNvSpPr>
            <a:spLocks noChangeArrowheads="1"/>
          </p:cNvSpPr>
          <p:nvPr/>
        </p:nvSpPr>
        <p:spPr bwMode="auto">
          <a:xfrm>
            <a:off x="1675423" y="6353175"/>
            <a:ext cx="4897967" cy="432792"/>
          </a:xfrm>
          <a:prstGeom prst="octagon">
            <a:avLst>
              <a:gd name="adj" fmla="val 29287"/>
            </a:avLst>
          </a:prstGeom>
          <a:noFill/>
          <a:ln w="9525">
            <a:noFill/>
            <a:miter lim="800000"/>
            <a:headEnd/>
            <a:tailEnd/>
          </a:ln>
          <a:effectLst/>
        </p:spPr>
        <p:txBody>
          <a:bodyPr lIns="0" tIns="0" rIns="0" bIns="0">
            <a:spAutoFit/>
          </a:bodyPr>
          <a:lstStyle/>
          <a:p>
            <a:pPr eaLnBrk="0" hangingPunct="0">
              <a:lnSpc>
                <a:spcPts val="1200"/>
              </a:lnSpc>
              <a:spcBef>
                <a:spcPct val="50000"/>
              </a:spcBef>
            </a:pPr>
            <a:r>
              <a:rPr lang="de-CH" sz="900" b="1" dirty="0"/>
              <a:t>Bundesamt für Sport BASPO</a:t>
            </a:r>
            <a:br>
              <a:rPr lang="de-CH" sz="900" b="1" dirty="0"/>
            </a:br>
            <a:r>
              <a:rPr lang="de-CH" sz="900" dirty="0" err="1"/>
              <a:t>Jugend+Sport</a:t>
            </a:r>
            <a:endParaRPr lang="de-CH" sz="900" dirty="0"/>
          </a:p>
        </p:txBody>
      </p:sp>
      <p:pic>
        <p:nvPicPr>
          <p:cNvPr id="15366" name="Picture 6" descr="Logo_col_wappen"/>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80484" y="390525"/>
            <a:ext cx="355600" cy="304800"/>
          </a:xfrm>
          <a:prstGeom prst="rect">
            <a:avLst/>
          </a:prstGeom>
          <a:noFill/>
          <a:ln w="9525">
            <a:noFill/>
            <a:miter lim="800000"/>
            <a:headEnd/>
            <a:tailEnd/>
          </a:ln>
        </p:spPr>
      </p:pic>
      <p:sp>
        <p:nvSpPr>
          <p:cNvPr id="15367" name="Line 7"/>
          <p:cNvSpPr>
            <a:spLocks noChangeShapeType="1"/>
          </p:cNvSpPr>
          <p:nvPr/>
        </p:nvSpPr>
        <p:spPr bwMode="auto">
          <a:xfrm flipH="1">
            <a:off x="1767418" y="6384925"/>
            <a:ext cx="9994900" cy="0"/>
          </a:xfrm>
          <a:prstGeom prst="line">
            <a:avLst/>
          </a:prstGeom>
          <a:noFill/>
          <a:ln w="9525">
            <a:solidFill>
              <a:schemeClr val="tx1"/>
            </a:solidFill>
            <a:round/>
            <a:headEnd/>
            <a:tailEnd/>
          </a:ln>
          <a:effectLst/>
        </p:spPr>
        <p:txBody>
          <a:bodyPr/>
          <a:lstStyle/>
          <a:p>
            <a:endParaRPr lang="de-CH" dirty="0"/>
          </a:p>
        </p:txBody>
      </p:sp>
      <p:sp>
        <p:nvSpPr>
          <p:cNvPr id="15370" name="Rectangle 10"/>
          <p:cNvSpPr>
            <a:spLocks noGrp="1" noChangeArrowheads="1"/>
          </p:cNvSpPr>
          <p:nvPr>
            <p:ph type="title"/>
          </p:nvPr>
        </p:nvSpPr>
        <p:spPr bwMode="auto">
          <a:xfrm>
            <a:off x="1625147" y="312708"/>
            <a:ext cx="10135053" cy="8752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Mastertitelformat bearbeiten</a:t>
            </a:r>
          </a:p>
        </p:txBody>
      </p:sp>
      <p:sp>
        <p:nvSpPr>
          <p:cNvPr id="9" name="Textfeld 8">
            <a:extLst>
              <a:ext uri="{FF2B5EF4-FFF2-40B4-BE49-F238E27FC236}">
                <a16:creationId xmlns:a16="http://schemas.microsoft.com/office/drawing/2014/main" id="{734ADC29-C977-3B4D-99F8-7F148177C54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427853143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rtl="0" eaLnBrk="1" fontAlgn="base" hangingPunct="1">
        <a:lnSpc>
          <a:spcPct val="100000"/>
        </a:lnSpc>
        <a:spcBef>
          <a:spcPct val="0"/>
        </a:spcBef>
        <a:spcAft>
          <a:spcPct val="0"/>
        </a:spcAft>
        <a:defRPr sz="2800" b="1">
          <a:solidFill>
            <a:schemeClr val="bg1">
              <a:lumMod val="50000"/>
            </a:schemeClr>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342900" indent="-342900" algn="l" rtl="0" eaLnBrk="1" fontAlgn="base" hangingPunct="1">
        <a:spcBef>
          <a:spcPct val="20000"/>
        </a:spcBef>
        <a:spcAft>
          <a:spcPct val="0"/>
        </a:spcAft>
        <a:buClr>
          <a:schemeClr val="tx1">
            <a:lumMod val="65000"/>
            <a:lumOff val="35000"/>
          </a:schemeClr>
        </a:buClr>
        <a:buChar char="•"/>
        <a:defRPr sz="2600" b="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400">
          <a:solidFill>
            <a:schemeClr val="tx1"/>
          </a:solidFill>
          <a:latin typeface="+mn-lt"/>
        </a:defRPr>
      </a:lvl2pPr>
      <a:lvl3pPr marL="1143000" indent="-228600" algn="l" rtl="0" eaLnBrk="1" fontAlgn="base" hangingPunct="1">
        <a:spcBef>
          <a:spcPct val="20000"/>
        </a:spcBef>
        <a:spcAft>
          <a:spcPct val="0"/>
        </a:spcAft>
        <a:buClr>
          <a:srgbClr val="B2B2B2"/>
        </a:buClr>
        <a:buFont typeface="Symbol" panose="05050102010706020507"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C0C0C0"/>
        </a:buClr>
        <a:buFont typeface="Symbol" panose="05050102010706020507" pitchFamily="18" charset="2"/>
        <a:buChar char="-"/>
        <a:defRPr sz="2100">
          <a:solidFill>
            <a:schemeClr val="tx1"/>
          </a:solidFill>
          <a:latin typeface="+mn-lt"/>
        </a:defRPr>
      </a:lvl4pPr>
      <a:lvl5pPr marL="2057400" indent="-228600" algn="l" rtl="0" eaLnBrk="1" fontAlgn="base" hangingPunct="1">
        <a:spcBef>
          <a:spcPct val="20000"/>
        </a:spcBef>
        <a:spcAft>
          <a:spcPct val="0"/>
        </a:spcAft>
        <a:buClr>
          <a:srgbClr val="DDDDDD"/>
        </a:buClr>
        <a:buFont typeface="Symbol" panose="05050102010706020507" pitchFamily="18" charset="2"/>
        <a:buChar char="-"/>
        <a:defRPr sz="2100">
          <a:solidFill>
            <a:schemeClr val="tx1"/>
          </a:solidFill>
          <a:latin typeface="+mn-lt"/>
        </a:defRPr>
      </a:lvl5pPr>
      <a:lvl6pPr marL="2514600" indent="-228600" algn="l" rtl="0" eaLnBrk="1" fontAlgn="base" hangingPunct="1">
        <a:spcBef>
          <a:spcPct val="20000"/>
        </a:spcBef>
        <a:spcAft>
          <a:spcPct val="0"/>
        </a:spcAft>
        <a:buClr>
          <a:srgbClr val="DDDDDD"/>
        </a:buClr>
        <a:buChar char="•"/>
        <a:defRPr sz="2100">
          <a:solidFill>
            <a:schemeClr val="tx1"/>
          </a:solidFill>
          <a:latin typeface="+mn-lt"/>
        </a:defRPr>
      </a:lvl6pPr>
      <a:lvl7pPr marL="2971800" indent="-228600" algn="l" rtl="0" eaLnBrk="1" fontAlgn="base" hangingPunct="1">
        <a:spcBef>
          <a:spcPct val="20000"/>
        </a:spcBef>
        <a:spcAft>
          <a:spcPct val="0"/>
        </a:spcAft>
        <a:buClr>
          <a:srgbClr val="DDDDDD"/>
        </a:buClr>
        <a:buChar char="•"/>
        <a:defRPr sz="2100">
          <a:solidFill>
            <a:schemeClr val="tx1"/>
          </a:solidFill>
          <a:latin typeface="+mn-lt"/>
        </a:defRPr>
      </a:lvl7pPr>
      <a:lvl8pPr marL="3429000" indent="-228600" algn="l" rtl="0" eaLnBrk="1" fontAlgn="base" hangingPunct="1">
        <a:spcBef>
          <a:spcPct val="20000"/>
        </a:spcBef>
        <a:spcAft>
          <a:spcPct val="0"/>
        </a:spcAft>
        <a:buClr>
          <a:srgbClr val="DDDDDD"/>
        </a:buClr>
        <a:buChar char="•"/>
        <a:defRPr sz="2100">
          <a:solidFill>
            <a:schemeClr val="tx1"/>
          </a:solidFill>
          <a:latin typeface="+mn-lt"/>
        </a:defRPr>
      </a:lvl8pPr>
      <a:lvl9pPr marL="3886200" indent="-228600" algn="l" rtl="0" eaLnBrk="1" fontAlgn="base" hangingPunct="1">
        <a:spcBef>
          <a:spcPct val="20000"/>
        </a:spcBef>
        <a:spcAft>
          <a:spcPct val="0"/>
        </a:spcAft>
        <a:buClr>
          <a:srgbClr val="DDDDDD"/>
        </a:buClr>
        <a:buChar char="•"/>
        <a:defRPr sz="21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839">
          <p15:clr>
            <a:srgbClr val="F26B43"/>
          </p15:clr>
        </p15:guide>
        <p15:guide id="3" pos="5553">
          <p15:clr>
            <a:srgbClr val="F26B43"/>
          </p15:clr>
        </p15:guide>
        <p15:guide id="4" orient="horz" pos="436">
          <p15:clr>
            <a:srgbClr val="F26B43"/>
          </p15:clr>
        </p15:guide>
        <p15:guide id="5" orient="horz" pos="39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F846D34E-D008-9543-93A5-DB334C9A8DBE}"/>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53746019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913DB096-388F-5845-8ADB-190AD639C9E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201555077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65DC7C81-B90D-C845-B647-46659359D65F}"/>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367250215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711200" y="304800"/>
            <a:ext cx="6807200" cy="369332"/>
          </a:xfrm>
          <a:prstGeom prst="rect">
            <a:avLst/>
          </a:prstGeom>
          <a:noFill/>
          <a:ln w="9525">
            <a:noFill/>
            <a:miter lim="800000"/>
            <a:headEnd/>
            <a:tailEnd/>
          </a:ln>
          <a:effectLst/>
        </p:spPr>
        <p:txBody>
          <a:bodyPr>
            <a:spAutoFit/>
          </a:bodyPr>
          <a:lstStyle/>
          <a:p>
            <a:pPr eaLnBrk="0" hangingPunct="0">
              <a:spcBef>
                <a:spcPct val="50000"/>
              </a:spcBef>
            </a:pPr>
            <a:endParaRPr lang="en-CA" sz="1800" dirty="0"/>
          </a:p>
        </p:txBody>
      </p:sp>
      <p:sp>
        <p:nvSpPr>
          <p:cNvPr id="15363" name="Rectangle 3"/>
          <p:cNvSpPr>
            <a:spLocks noGrp="1" noChangeArrowheads="1"/>
          </p:cNvSpPr>
          <p:nvPr>
            <p:ph type="body" idx="1"/>
          </p:nvPr>
        </p:nvSpPr>
        <p:spPr bwMode="auto">
          <a:xfrm>
            <a:off x="1625149" y="1340769"/>
            <a:ext cx="10168460" cy="48244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err="1"/>
              <a:t>Mastertextformat</a:t>
            </a:r>
            <a:r>
              <a:rPr lang="en-GB" dirty="0"/>
              <a:t> </a:t>
            </a:r>
            <a:r>
              <a:rPr lang="en-GB" dirty="0" err="1"/>
              <a:t>bearbeiten</a:t>
            </a:r>
            <a:endParaRPr lang="en-GB" dirty="0"/>
          </a:p>
        </p:txBody>
      </p:sp>
      <p:sp>
        <p:nvSpPr>
          <p:cNvPr id="15370" name="Rectangle 10"/>
          <p:cNvSpPr>
            <a:spLocks noGrp="1" noChangeArrowheads="1"/>
          </p:cNvSpPr>
          <p:nvPr>
            <p:ph type="title"/>
          </p:nvPr>
        </p:nvSpPr>
        <p:spPr bwMode="auto">
          <a:xfrm>
            <a:off x="1625148" y="312708"/>
            <a:ext cx="10135053" cy="875234"/>
          </a:xfrm>
          <a:prstGeom prst="rect">
            <a:avLst/>
          </a:prstGeom>
          <a:noFill/>
          <a:ln w="9525">
            <a:noFill/>
            <a:miter lim="800000"/>
            <a:headEnd/>
            <a:tailEnd/>
          </a:ln>
          <a:effectLst/>
        </p:spPr>
        <p:txBody>
          <a:bodyPr vert="horz" wrap="square" lIns="0" tIns="45720" rIns="91440" bIns="45720" numCol="1" anchor="t" anchorCtr="0" compatLnSpc="1">
            <a:prstTxWarp prst="textNoShape">
              <a:avLst/>
            </a:prstTxWarp>
          </a:bodyPr>
          <a:lstStyle/>
          <a:p>
            <a:pPr lvl="0"/>
            <a:r>
              <a:rPr lang="de-DE" dirty="0"/>
              <a:t>Mastertitelformat bearbeiten</a:t>
            </a:r>
          </a:p>
        </p:txBody>
      </p:sp>
      <p:sp>
        <p:nvSpPr>
          <p:cNvPr id="5" name="Textfeld 4">
            <a:extLst>
              <a:ext uri="{FF2B5EF4-FFF2-40B4-BE49-F238E27FC236}">
                <a16:creationId xmlns:a16="http://schemas.microsoft.com/office/drawing/2014/main" id="{B7498A19-81B7-9B4D-85CC-979B3D56AA8A}"/>
              </a:ext>
            </a:extLst>
          </p:cNvPr>
          <p:cNvSpPr txBox="1"/>
          <p:nvPr userDrawn="1"/>
        </p:nvSpPr>
        <p:spPr>
          <a:xfrm>
            <a:off x="1219592" y="6383338"/>
            <a:ext cx="5212323" cy="369332"/>
          </a:xfrm>
          <a:prstGeom prst="rect">
            <a:avLst/>
          </a:prstGeom>
          <a:noFill/>
        </p:spPr>
        <p:txBody>
          <a:bodyPr wrap="square" rtlCol="0">
            <a:spAutoFit/>
          </a:bodyPr>
          <a:lstStyle/>
          <a:p>
            <a:r>
              <a:rPr lang="de-DE" sz="900" b="1" dirty="0"/>
              <a:t>Bundesamt für Sport BASPO</a:t>
            </a:r>
          </a:p>
          <a:p>
            <a:r>
              <a:rPr lang="de-DE" sz="900" dirty="0" err="1"/>
              <a:t>Jugend+Sport</a:t>
            </a:r>
            <a:endParaRPr lang="de-DE" sz="900" dirty="0"/>
          </a:p>
        </p:txBody>
      </p:sp>
    </p:spTree>
    <p:extLst>
      <p:ext uri="{BB962C8B-B14F-4D97-AF65-F5344CB8AC3E}">
        <p14:creationId xmlns:p14="http://schemas.microsoft.com/office/powerpoint/2010/main" val="14715323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sldNum="0" hdr="0" dt="0"/>
  <p:txStyles>
    <p:titleStyle>
      <a:lvl1pPr algn="l" rtl="0" eaLnBrk="1" fontAlgn="base" hangingPunct="1">
        <a:lnSpc>
          <a:spcPct val="100000"/>
        </a:lnSpc>
        <a:spcBef>
          <a:spcPct val="0"/>
        </a:spcBef>
        <a:spcAft>
          <a:spcPct val="0"/>
        </a:spcAft>
        <a:defRPr sz="2100" b="1">
          <a:solidFill>
            <a:schemeClr val="tx2"/>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342900" algn="l" rtl="0" eaLnBrk="1" fontAlgn="base" hangingPunct="1">
        <a:spcBef>
          <a:spcPct val="0"/>
        </a:spcBef>
        <a:spcAft>
          <a:spcPct val="0"/>
        </a:spcAft>
        <a:defRPr sz="2400" b="1">
          <a:solidFill>
            <a:schemeClr val="tx1"/>
          </a:solidFill>
          <a:latin typeface="Arial" charset="0"/>
        </a:defRPr>
      </a:lvl6pPr>
      <a:lvl7pPr marL="685800" algn="l" rtl="0" eaLnBrk="1" fontAlgn="base" hangingPunct="1">
        <a:spcBef>
          <a:spcPct val="0"/>
        </a:spcBef>
        <a:spcAft>
          <a:spcPct val="0"/>
        </a:spcAft>
        <a:defRPr sz="2400" b="1">
          <a:solidFill>
            <a:schemeClr val="tx1"/>
          </a:solidFill>
          <a:latin typeface="Arial" charset="0"/>
        </a:defRPr>
      </a:lvl7pPr>
      <a:lvl8pPr marL="1028700" algn="l" rtl="0" eaLnBrk="1" fontAlgn="base" hangingPunct="1">
        <a:spcBef>
          <a:spcPct val="0"/>
        </a:spcBef>
        <a:spcAft>
          <a:spcPct val="0"/>
        </a:spcAft>
        <a:defRPr sz="2400" b="1">
          <a:solidFill>
            <a:schemeClr val="tx1"/>
          </a:solidFill>
          <a:latin typeface="Arial" charset="0"/>
        </a:defRPr>
      </a:lvl8pPr>
      <a:lvl9pPr marL="1371600" algn="l" rtl="0" eaLnBrk="1" fontAlgn="base" hangingPunct="1">
        <a:spcBef>
          <a:spcPct val="0"/>
        </a:spcBef>
        <a:spcAft>
          <a:spcPct val="0"/>
        </a:spcAft>
        <a:defRPr sz="2400" b="1">
          <a:solidFill>
            <a:schemeClr val="tx1"/>
          </a:solidFill>
          <a:latin typeface="Arial" charset="0"/>
        </a:defRPr>
      </a:lvl9pPr>
    </p:titleStyle>
    <p:bodyStyle>
      <a:lvl1pPr marL="0" indent="0" algn="l" rtl="0" eaLnBrk="1" fontAlgn="base" hangingPunct="1">
        <a:spcBef>
          <a:spcPct val="20000"/>
        </a:spcBef>
        <a:spcAft>
          <a:spcPct val="0"/>
        </a:spcAft>
        <a:buClr>
          <a:schemeClr val="tx1">
            <a:lumMod val="65000"/>
            <a:lumOff val="35000"/>
          </a:schemeClr>
        </a:buClr>
        <a:buFontTx/>
        <a:buNone/>
        <a:defRPr sz="1950" b="0">
          <a:solidFill>
            <a:schemeClr val="tx2"/>
          </a:solidFill>
          <a:latin typeface="+mn-lt"/>
          <a:ea typeface="+mn-ea"/>
          <a:cs typeface="+mn-cs"/>
        </a:defRPr>
      </a:lvl1pPr>
      <a:lvl2pPr marL="557213" indent="-214313" algn="l" rtl="0" eaLnBrk="1" fontAlgn="base" hangingPunct="1">
        <a:spcBef>
          <a:spcPct val="20000"/>
        </a:spcBef>
        <a:spcAft>
          <a:spcPct val="0"/>
        </a:spcAft>
        <a:buClr>
          <a:schemeClr val="bg2"/>
        </a:buClr>
        <a:buChar char="•"/>
        <a:defRPr sz="1800">
          <a:solidFill>
            <a:schemeClr val="tx2"/>
          </a:solidFill>
          <a:latin typeface="+mn-lt"/>
        </a:defRPr>
      </a:lvl2pPr>
      <a:lvl3pPr marL="857250" indent="-171450" algn="l" rtl="0" eaLnBrk="1" fontAlgn="base" hangingPunct="1">
        <a:spcBef>
          <a:spcPct val="20000"/>
        </a:spcBef>
        <a:spcAft>
          <a:spcPct val="0"/>
        </a:spcAft>
        <a:buClr>
          <a:srgbClr val="B2B2B2"/>
        </a:buClr>
        <a:buFont typeface="Symbol" panose="05050102010706020507" pitchFamily="18" charset="2"/>
        <a:buChar char="-"/>
        <a:defRPr sz="1500">
          <a:solidFill>
            <a:schemeClr val="tx2"/>
          </a:solidFill>
          <a:latin typeface="+mn-lt"/>
        </a:defRPr>
      </a:lvl3pPr>
      <a:lvl4pPr marL="1200150" indent="-171450" algn="l" rtl="0" eaLnBrk="1" fontAlgn="base" hangingPunct="1">
        <a:spcBef>
          <a:spcPct val="20000"/>
        </a:spcBef>
        <a:spcAft>
          <a:spcPct val="0"/>
        </a:spcAft>
        <a:buClr>
          <a:srgbClr val="C0C0C0"/>
        </a:buClr>
        <a:buFont typeface="Symbol" panose="05050102010706020507" pitchFamily="18" charset="2"/>
        <a:buChar char="-"/>
        <a:defRPr sz="1575">
          <a:solidFill>
            <a:schemeClr val="tx2"/>
          </a:solidFill>
          <a:latin typeface="+mn-lt"/>
        </a:defRPr>
      </a:lvl4pPr>
      <a:lvl5pPr marL="1543050" indent="-171450" algn="l" rtl="0" eaLnBrk="1" fontAlgn="base" hangingPunct="1">
        <a:spcBef>
          <a:spcPct val="20000"/>
        </a:spcBef>
        <a:spcAft>
          <a:spcPct val="0"/>
        </a:spcAft>
        <a:buClr>
          <a:srgbClr val="DDDDDD"/>
        </a:buClr>
        <a:buFont typeface="Symbol" panose="05050102010706020507" pitchFamily="18" charset="2"/>
        <a:buChar char="-"/>
        <a:defRPr sz="1575">
          <a:solidFill>
            <a:schemeClr val="tx2"/>
          </a:solidFill>
          <a:latin typeface="+mn-lt"/>
        </a:defRPr>
      </a:lvl5pPr>
      <a:lvl6pPr marL="1885950" indent="-171450" algn="l" rtl="0" eaLnBrk="1" fontAlgn="base" hangingPunct="1">
        <a:spcBef>
          <a:spcPct val="20000"/>
        </a:spcBef>
        <a:spcAft>
          <a:spcPct val="0"/>
        </a:spcAft>
        <a:buClr>
          <a:srgbClr val="DDDDDD"/>
        </a:buClr>
        <a:buChar char="•"/>
        <a:defRPr sz="1575">
          <a:solidFill>
            <a:schemeClr val="tx1"/>
          </a:solidFill>
          <a:latin typeface="+mn-lt"/>
        </a:defRPr>
      </a:lvl6pPr>
      <a:lvl7pPr marL="2228850" indent="-171450" algn="l" rtl="0" eaLnBrk="1" fontAlgn="base" hangingPunct="1">
        <a:spcBef>
          <a:spcPct val="20000"/>
        </a:spcBef>
        <a:spcAft>
          <a:spcPct val="0"/>
        </a:spcAft>
        <a:buClr>
          <a:srgbClr val="DDDDDD"/>
        </a:buClr>
        <a:buChar char="•"/>
        <a:defRPr sz="1575">
          <a:solidFill>
            <a:schemeClr val="tx1"/>
          </a:solidFill>
          <a:latin typeface="+mn-lt"/>
        </a:defRPr>
      </a:lvl7pPr>
      <a:lvl8pPr marL="2571750" indent="-171450" algn="l" rtl="0" eaLnBrk="1" fontAlgn="base" hangingPunct="1">
        <a:spcBef>
          <a:spcPct val="20000"/>
        </a:spcBef>
        <a:spcAft>
          <a:spcPct val="0"/>
        </a:spcAft>
        <a:buClr>
          <a:srgbClr val="DDDDDD"/>
        </a:buClr>
        <a:buChar char="•"/>
        <a:defRPr sz="1575">
          <a:solidFill>
            <a:schemeClr val="tx1"/>
          </a:solidFill>
          <a:latin typeface="+mn-lt"/>
        </a:defRPr>
      </a:lvl8pPr>
      <a:lvl9pPr marL="2914650" indent="-171450" algn="l" rtl="0" eaLnBrk="1" fontAlgn="base" hangingPunct="1">
        <a:spcBef>
          <a:spcPct val="20000"/>
        </a:spcBef>
        <a:spcAft>
          <a:spcPct val="0"/>
        </a:spcAft>
        <a:buClr>
          <a:srgbClr val="DDDDDD"/>
        </a:buClr>
        <a:buChar char="•"/>
        <a:defRPr sz="1575">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629">
          <p15:clr>
            <a:srgbClr val="F26B43"/>
          </p15:clr>
        </p15:guide>
        <p15:guide id="3" pos="4165">
          <p15:clr>
            <a:srgbClr val="F26B43"/>
          </p15:clr>
        </p15:guide>
        <p15:guide id="4" orient="horz" pos="436">
          <p15:clr>
            <a:srgbClr val="F26B43"/>
          </p15:clr>
        </p15:guide>
        <p15:guide id="5" orient="horz" pos="392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tool.jugendundsport.ch/modules/63241c2432055517c7080912?lang=de&amp;org=jugendundsport.ch"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235911" y="3068637"/>
            <a:ext cx="9251950" cy="360363"/>
          </a:xfrm>
        </p:spPr>
        <p:txBody>
          <a:bodyPr/>
          <a:lstStyle/>
          <a:p>
            <a:r>
              <a:rPr lang="fr-CH" sz="4800" dirty="0"/>
              <a:t>News J+S 2023</a:t>
            </a:r>
          </a:p>
          <a:p>
            <a:endParaRPr lang="en-US" dirty="0"/>
          </a:p>
        </p:txBody>
      </p:sp>
    </p:spTree>
    <p:extLst>
      <p:ext uri="{BB962C8B-B14F-4D97-AF65-F5344CB8AC3E}">
        <p14:creationId xmlns:p14="http://schemas.microsoft.com/office/powerpoint/2010/main" val="395463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402452" cy="360363"/>
          </a:xfrm>
        </p:spPr>
        <p:txBody>
          <a:bodyPr/>
          <a:lstStyle/>
          <a:p>
            <a:r>
              <a:rPr lang="fr-CH" dirty="0"/>
              <a:t>News J+S – Principaux changements dans la formation des jeunes</a:t>
            </a:r>
            <a:endParaRPr lang="en-US" dirty="0"/>
          </a:p>
        </p:txBody>
      </p:sp>
      <p:graphicFrame>
        <p:nvGraphicFramePr>
          <p:cNvPr id="3" name="Tableau 4">
            <a:extLst>
              <a:ext uri="{FF2B5EF4-FFF2-40B4-BE49-F238E27FC236}">
                <a16:creationId xmlns:a16="http://schemas.microsoft.com/office/drawing/2014/main" id="{3AA0F91E-1BF3-20A7-C2EF-7EE0EDA4797B}"/>
              </a:ext>
            </a:extLst>
          </p:cNvPr>
          <p:cNvGraphicFramePr>
            <a:graphicFrameLocks noGrp="1"/>
          </p:cNvGraphicFramePr>
          <p:nvPr>
            <p:extLst>
              <p:ext uri="{D42A27DB-BD31-4B8C-83A1-F6EECF244321}">
                <p14:modId xmlns:p14="http://schemas.microsoft.com/office/powerpoint/2010/main" val="941481409"/>
              </p:ext>
            </p:extLst>
          </p:nvPr>
        </p:nvGraphicFramePr>
        <p:xfrm>
          <a:off x="1706788" y="1362204"/>
          <a:ext cx="8025040" cy="5095457"/>
        </p:xfrm>
        <a:graphic>
          <a:graphicData uri="http://schemas.openxmlformats.org/drawingml/2006/table">
            <a:tbl>
              <a:tblPr firstRow="1" bandRow="1">
                <a:tableStyleId>{5C22544A-7EE6-4342-B048-85BDC9FD1C3A}</a:tableStyleId>
              </a:tblPr>
              <a:tblGrid>
                <a:gridCol w="4012520">
                  <a:extLst>
                    <a:ext uri="{9D8B030D-6E8A-4147-A177-3AD203B41FA5}">
                      <a16:colId xmlns:a16="http://schemas.microsoft.com/office/drawing/2014/main" val="20000"/>
                    </a:ext>
                  </a:extLst>
                </a:gridCol>
                <a:gridCol w="4012520">
                  <a:extLst>
                    <a:ext uri="{9D8B030D-6E8A-4147-A177-3AD203B41FA5}">
                      <a16:colId xmlns:a16="http://schemas.microsoft.com/office/drawing/2014/main" val="20001"/>
                    </a:ext>
                  </a:extLst>
                </a:gridCol>
              </a:tblGrid>
              <a:tr h="370864">
                <a:tc>
                  <a:txBody>
                    <a:bodyPr/>
                    <a:lstStyle/>
                    <a:p>
                      <a:r>
                        <a:rPr lang="fr-CH" sz="1800" dirty="0"/>
                        <a:t>Avant</a:t>
                      </a:r>
                    </a:p>
                  </a:txBody>
                  <a:tcPr marT="45723" marB="45723"/>
                </a:tc>
                <a:tc>
                  <a:txBody>
                    <a:bodyPr/>
                    <a:lstStyle/>
                    <a:p>
                      <a:r>
                        <a:rPr lang="fr-CH" sz="1800" dirty="0"/>
                        <a:t>Depuis le 1</a:t>
                      </a:r>
                      <a:r>
                        <a:rPr lang="fr-CH" sz="1800" baseline="30000" dirty="0"/>
                        <a:t>er</a:t>
                      </a:r>
                      <a:r>
                        <a:rPr lang="fr-CH" sz="1800" dirty="0"/>
                        <a:t> décembre 2022</a:t>
                      </a:r>
                    </a:p>
                  </a:txBody>
                  <a:tcPr marT="45723" marB="45723"/>
                </a:tc>
                <a:extLst>
                  <a:ext uri="{0D108BD9-81ED-4DB2-BD59-A6C34878D82A}">
                    <a16:rowId xmlns:a16="http://schemas.microsoft.com/office/drawing/2014/main" val="10000"/>
                  </a:ext>
                </a:extLst>
              </a:tr>
              <a:tr h="1158314">
                <a:tc>
                  <a:txBody>
                    <a:bodyPr/>
                    <a:lstStyle/>
                    <a:p>
                      <a:r>
                        <a:rPr lang="fr-CH" sz="1400" dirty="0"/>
                        <a:t>Nombre insuffisant de moniteurs dans un sport B ne déclenche aucune subvention</a:t>
                      </a:r>
                    </a:p>
                  </a:txBody>
                  <a:tcPr marT="45723" marB="45723"/>
                </a:tc>
                <a:tc>
                  <a:txBody>
                    <a:bodyPr/>
                    <a:lstStyle/>
                    <a:p>
                      <a:r>
                        <a:rPr lang="fr-CH" sz="1400" dirty="0"/>
                        <a:t>Le subventionnement des activités de sports B sera assurée même avec un nombre insuffisant de moniteurs reconnus (idem que les sports A). </a:t>
                      </a:r>
                    </a:p>
                  </a:txBody>
                  <a:tcPr marT="45723" marB="45723"/>
                </a:tc>
                <a:extLst>
                  <a:ext uri="{0D108BD9-81ED-4DB2-BD59-A6C34878D82A}">
                    <a16:rowId xmlns:a16="http://schemas.microsoft.com/office/drawing/2014/main" val="10001"/>
                  </a:ext>
                </a:extLst>
              </a:tr>
              <a:tr h="944940">
                <a:tc>
                  <a:txBody>
                    <a:bodyPr/>
                    <a:lstStyle/>
                    <a:p>
                      <a:r>
                        <a:rPr lang="fr-CH" sz="1400" dirty="0"/>
                        <a:t>Annonce de camps uniquement pour les GU3-4-5</a:t>
                      </a:r>
                    </a:p>
                  </a:txBody>
                  <a:tcPr marT="45723" marB="45723"/>
                </a:tc>
                <a:tc>
                  <a:txBody>
                    <a:bodyPr/>
                    <a:lstStyle/>
                    <a:p>
                      <a:r>
                        <a:rPr lang="fr-CH" sz="1400" dirty="0"/>
                        <a:t>Annonce de camps pour tous les GU avec le même niveau de subventionnement (16chf/jour avec nuitée, moitié sans nuitée)</a:t>
                      </a:r>
                    </a:p>
                  </a:txBody>
                  <a:tcPr marT="45723" marB="45723"/>
                </a:tc>
                <a:extLst>
                  <a:ext uri="{0D108BD9-81ED-4DB2-BD59-A6C34878D82A}">
                    <a16:rowId xmlns:a16="http://schemas.microsoft.com/office/drawing/2014/main" val="10002"/>
                  </a:ext>
                </a:extLst>
              </a:tr>
              <a:tr h="518193">
                <a:tc>
                  <a:txBody>
                    <a:bodyPr/>
                    <a:lstStyle/>
                    <a:p>
                      <a:r>
                        <a:rPr lang="fr-CH" sz="1400" dirty="0"/>
                        <a:t>Annonce d’un seul entraînement par jour autorisée</a:t>
                      </a:r>
                    </a:p>
                  </a:txBody>
                  <a:tcPr marT="45723" marB="45723"/>
                </a:tc>
                <a:tc>
                  <a:txBody>
                    <a:bodyPr/>
                    <a:lstStyle/>
                    <a:p>
                      <a:r>
                        <a:rPr lang="fr-CH" sz="1400" dirty="0"/>
                        <a:t>Annonce de 2 entraînements le même jour possible. Si plusieurs activités ont lieu le même jour, une seule est indemnisée selon l’ordre de priorité suivant: entraînement, compétition, jour de camp d’entraînement</a:t>
                      </a:r>
                    </a:p>
                  </a:txBody>
                  <a:tcPr marT="45723" marB="45723"/>
                </a:tc>
                <a:extLst>
                  <a:ext uri="{0D108BD9-81ED-4DB2-BD59-A6C34878D82A}">
                    <a16:rowId xmlns:a16="http://schemas.microsoft.com/office/drawing/2014/main" val="10003"/>
                  </a:ext>
                </a:extLst>
              </a:tr>
              <a:tr h="518193">
                <a:tc>
                  <a:txBody>
                    <a:bodyPr/>
                    <a:lstStyle/>
                    <a:p>
                      <a:r>
                        <a:rPr lang="fr-CH" sz="1400" dirty="0"/>
                        <a:t>Taille des groupes pour les sports de montagne à max. 6 personnes</a:t>
                      </a:r>
                    </a:p>
                    <a:p>
                      <a:r>
                        <a:rPr lang="fr-CH" sz="1400" dirty="0"/>
                        <a:t>Sport trekking max. 12 personnes</a:t>
                      </a:r>
                    </a:p>
                  </a:txBody>
                  <a:tcPr marT="45723" marB="45723"/>
                </a:tc>
                <a:tc>
                  <a:txBody>
                    <a:bodyPr/>
                    <a:lstStyle/>
                    <a:p>
                      <a:r>
                        <a:rPr lang="fr-CH" sz="1400" dirty="0"/>
                        <a:t>Sports de montagne max. 12 personnes</a:t>
                      </a:r>
                    </a:p>
                    <a:p>
                      <a:r>
                        <a:rPr lang="fr-CH" sz="1400" dirty="0"/>
                        <a:t>Sport trekking max. 24 personnes</a:t>
                      </a:r>
                    </a:p>
                  </a:txBody>
                  <a:tcPr marT="45723" marB="45723"/>
                </a:tc>
                <a:extLst>
                  <a:ext uri="{0D108BD9-81ED-4DB2-BD59-A6C34878D82A}">
                    <a16:rowId xmlns:a16="http://schemas.microsoft.com/office/drawing/2014/main" val="10005"/>
                  </a:ext>
                </a:extLst>
              </a:tr>
              <a:tr h="731567">
                <a:tc>
                  <a:txBody>
                    <a:bodyPr/>
                    <a:lstStyle/>
                    <a:p>
                      <a:r>
                        <a:rPr lang="fr-CH" sz="1400" dirty="0"/>
                        <a:t>Autorisation de l’offre par un guide de montagne pour les sports de montagne</a:t>
                      </a:r>
                    </a:p>
                  </a:txBody>
                  <a:tcPr marT="45723" marB="45723"/>
                </a:tc>
                <a:tc>
                  <a:txBody>
                    <a:bodyPr/>
                    <a:lstStyle/>
                    <a:p>
                      <a:r>
                        <a:rPr lang="fr-CH" sz="1400" dirty="0"/>
                        <a:t>Autorisation plus nécessaire si le moniteur J+S dispose d’un brevet fédéral de guide de montagne</a:t>
                      </a:r>
                    </a:p>
                  </a:txBody>
                  <a:tcPr marT="45723" marB="45723"/>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07482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News J+S – Principaux changements dans la formation des cadres</a:t>
            </a:r>
            <a:endParaRPr lang="en-US" dirty="0"/>
          </a:p>
          <a:p>
            <a:endParaRPr lang="en-US" dirty="0"/>
          </a:p>
        </p:txBody>
      </p:sp>
      <p:graphicFrame>
        <p:nvGraphicFramePr>
          <p:cNvPr id="4" name="Tableau 4">
            <a:extLst>
              <a:ext uri="{FF2B5EF4-FFF2-40B4-BE49-F238E27FC236}">
                <a16:creationId xmlns:a16="http://schemas.microsoft.com/office/drawing/2014/main" id="{C9862C8F-D619-5EB0-A9DD-85201672DA9F}"/>
              </a:ext>
            </a:extLst>
          </p:cNvPr>
          <p:cNvGraphicFramePr>
            <a:graphicFrameLocks noGrp="1"/>
          </p:cNvGraphicFramePr>
          <p:nvPr>
            <p:extLst>
              <p:ext uri="{D42A27DB-BD31-4B8C-83A1-F6EECF244321}">
                <p14:modId xmlns:p14="http://schemas.microsoft.com/office/powerpoint/2010/main" val="1409407650"/>
              </p:ext>
            </p:extLst>
          </p:nvPr>
        </p:nvGraphicFramePr>
        <p:xfrm>
          <a:off x="2153104" y="1575781"/>
          <a:ext cx="6981826" cy="4881880"/>
        </p:xfrm>
        <a:graphic>
          <a:graphicData uri="http://schemas.openxmlformats.org/drawingml/2006/table">
            <a:tbl>
              <a:tblPr firstRow="1" bandRow="1">
                <a:tableStyleId>{5C22544A-7EE6-4342-B048-85BDC9FD1C3A}</a:tableStyleId>
              </a:tblPr>
              <a:tblGrid>
                <a:gridCol w="3490913">
                  <a:extLst>
                    <a:ext uri="{9D8B030D-6E8A-4147-A177-3AD203B41FA5}">
                      <a16:colId xmlns:a16="http://schemas.microsoft.com/office/drawing/2014/main" val="20000"/>
                    </a:ext>
                  </a:extLst>
                </a:gridCol>
                <a:gridCol w="3490913">
                  <a:extLst>
                    <a:ext uri="{9D8B030D-6E8A-4147-A177-3AD203B41FA5}">
                      <a16:colId xmlns:a16="http://schemas.microsoft.com/office/drawing/2014/main" val="20001"/>
                    </a:ext>
                  </a:extLst>
                </a:gridCol>
              </a:tblGrid>
              <a:tr h="370840">
                <a:tc>
                  <a:txBody>
                    <a:bodyPr/>
                    <a:lstStyle/>
                    <a:p>
                      <a:r>
                        <a:rPr lang="fr-CH" dirty="0"/>
                        <a:t>Avant</a:t>
                      </a:r>
                    </a:p>
                  </a:txBody>
                  <a:tcPr marL="91430" marR="91430"/>
                </a:tc>
                <a:tc>
                  <a:txBody>
                    <a:bodyPr/>
                    <a:lstStyle/>
                    <a:p>
                      <a:r>
                        <a:rPr lang="fr-CH" dirty="0"/>
                        <a:t>Depuis le 1</a:t>
                      </a:r>
                      <a:r>
                        <a:rPr lang="fr-CH" baseline="30000" dirty="0"/>
                        <a:t>er</a:t>
                      </a:r>
                      <a:r>
                        <a:rPr lang="fr-CH" dirty="0"/>
                        <a:t> décembre 2022</a:t>
                      </a:r>
                    </a:p>
                  </a:txBody>
                  <a:tcPr marL="91430" marR="91430"/>
                </a:tc>
                <a:extLst>
                  <a:ext uri="{0D108BD9-81ED-4DB2-BD59-A6C34878D82A}">
                    <a16:rowId xmlns:a16="http://schemas.microsoft.com/office/drawing/2014/main" val="10000"/>
                  </a:ext>
                </a:extLst>
              </a:tr>
              <a:tr h="370840">
                <a:tc>
                  <a:txBody>
                    <a:bodyPr/>
                    <a:lstStyle/>
                    <a:p>
                      <a:r>
                        <a:rPr lang="fr-CH" sz="1400" dirty="0"/>
                        <a:t>Un moniteur J+S sport des jeunes ski + un moniteur J+S Sport des enfants peuvent ensemble encadrer un groupe d’enfants à ski.</a:t>
                      </a:r>
                    </a:p>
                  </a:txBody>
                  <a:tcPr marL="91430" marR="91430"/>
                </a:tc>
                <a:tc>
                  <a:txBody>
                    <a:bodyPr/>
                    <a:lstStyle/>
                    <a:p>
                      <a:r>
                        <a:rPr lang="fr-CH" sz="1400" dirty="0"/>
                        <a:t>Chaque moniteur J+S devra disposer de la ou les reconnaissance requises dans la discipline + groupe-cible</a:t>
                      </a:r>
                      <a:br>
                        <a:rPr lang="fr-CH" sz="1400" dirty="0"/>
                      </a:br>
                      <a:r>
                        <a:rPr lang="fr-CH" sz="1400" dirty="0"/>
                        <a:t>ex: ski avec des enfants </a:t>
                      </a:r>
                      <a:r>
                        <a:rPr lang="fr-CH" sz="1400" dirty="0">
                          <a:sym typeface="Wingdings" panose="05000000000000000000" pitchFamily="2" charset="2"/>
                        </a:rPr>
                        <a:t> être moniteur J+S Ski + J+S Sport des enfants</a:t>
                      </a:r>
                      <a:endParaRPr lang="fr-CH" sz="1400" dirty="0"/>
                    </a:p>
                  </a:txBody>
                  <a:tcPr marL="91430" marR="91430"/>
                </a:tc>
                <a:extLst>
                  <a:ext uri="{0D108BD9-81ED-4DB2-BD59-A6C34878D82A}">
                    <a16:rowId xmlns:a16="http://schemas.microsoft.com/office/drawing/2014/main" val="10001"/>
                  </a:ext>
                </a:extLst>
              </a:tr>
              <a:tr h="370840">
                <a:tc>
                  <a:txBody>
                    <a:bodyPr/>
                    <a:lstStyle/>
                    <a:p>
                      <a:r>
                        <a:rPr lang="fr-CH" sz="1400" dirty="0"/>
                        <a:t>J+S Alpinisme-Escalade-Excursions à ski: Une de ces reconnaissance permet au moniteur d’encadrer dans les autres disciplines de montagne</a:t>
                      </a:r>
                    </a:p>
                  </a:txBody>
                  <a:tcPr marL="91430" marR="91430"/>
                </a:tc>
                <a:tc>
                  <a:txBody>
                    <a:bodyPr/>
                    <a:lstStyle/>
                    <a:p>
                      <a:r>
                        <a:rPr lang="fr-CH" sz="1400" dirty="0"/>
                        <a:t>Seules les personnes titulaires de chaque reconnaissance pourront encadrer dans la discipline correspondante. Seule spécificité, la reconnaissance J+S Alpinisme peut aussi encadrer de l’escalade sportive (pas inversement!).</a:t>
                      </a:r>
                    </a:p>
                  </a:txBody>
                  <a:tcPr marL="91430" marR="91430"/>
                </a:tc>
                <a:extLst>
                  <a:ext uri="{0D108BD9-81ED-4DB2-BD59-A6C34878D82A}">
                    <a16:rowId xmlns:a16="http://schemas.microsoft.com/office/drawing/2014/main" val="10002"/>
                  </a:ext>
                </a:extLst>
              </a:tr>
              <a:tr h="370840">
                <a:tc>
                  <a:txBody>
                    <a:bodyPr/>
                    <a:lstStyle/>
                    <a:p>
                      <a:r>
                        <a:rPr lang="fr-CH" sz="1400" dirty="0"/>
                        <a:t>Les moniteurs J+S gymnastique aux agrès avec complément «trampoline» peuvent encadrer cette activité</a:t>
                      </a:r>
                    </a:p>
                  </a:txBody>
                  <a:tcPr marL="91430" marR="91430"/>
                </a:tc>
                <a:tc>
                  <a:txBody>
                    <a:bodyPr/>
                    <a:lstStyle/>
                    <a:p>
                      <a:r>
                        <a:rPr lang="fr-CH" sz="1400" dirty="0"/>
                        <a:t>Le complément «trampoline» est supprimé. Seuls les moniteurs J+S avec discipline du trampoline seront habilités à proposer des activités dans ce sport.</a:t>
                      </a:r>
                    </a:p>
                  </a:txBody>
                  <a:tcPr marL="91430" marR="91430"/>
                </a:tc>
                <a:extLst>
                  <a:ext uri="{0D108BD9-81ED-4DB2-BD59-A6C34878D82A}">
                    <a16:rowId xmlns:a16="http://schemas.microsoft.com/office/drawing/2014/main" val="10003"/>
                  </a:ext>
                </a:extLst>
              </a:tr>
              <a:tr h="370840">
                <a:tc>
                  <a:txBody>
                    <a:bodyPr/>
                    <a:lstStyle/>
                    <a:p>
                      <a:r>
                        <a:rPr lang="fr-CH" sz="1400" dirty="0"/>
                        <a:t>Modules interdisciplinaires prolongent les reconnaissances J+S moniteurs</a:t>
                      </a:r>
                    </a:p>
                  </a:txBody>
                  <a:tcPr marL="91430" marR="91430"/>
                </a:tc>
                <a:tc>
                  <a:txBody>
                    <a:bodyPr/>
                    <a:lstStyle/>
                    <a:p>
                      <a:r>
                        <a:rPr lang="fr-CH" sz="1400" dirty="0"/>
                        <a:t>Modules interdisciplinaires prolongent les reconnaissances J+S Moniteurs + Coach </a:t>
                      </a:r>
                    </a:p>
                  </a:txBody>
                  <a:tcPr marL="91430" marR="91430"/>
                </a:tc>
                <a:extLst>
                  <a:ext uri="{0D108BD9-81ED-4DB2-BD59-A6C34878D82A}">
                    <a16:rowId xmlns:a16="http://schemas.microsoft.com/office/drawing/2014/main" val="10005"/>
                  </a:ext>
                </a:extLst>
              </a:tr>
              <a:tr h="370840">
                <a:tc>
                  <a:txBody>
                    <a:bodyPr/>
                    <a:lstStyle/>
                    <a:p>
                      <a:r>
                        <a:rPr lang="fr-CH" sz="1400" dirty="0"/>
                        <a:t>Dénomination de moniteur J+S Sport des enfants</a:t>
                      </a:r>
                    </a:p>
                  </a:txBody>
                  <a:tcPr marL="91430" marR="91430"/>
                </a:tc>
                <a:tc>
                  <a:txBody>
                    <a:bodyPr/>
                    <a:lstStyle/>
                    <a:p>
                      <a:r>
                        <a:rPr lang="fr-CH" sz="1400" dirty="0"/>
                        <a:t>Moniteur J+S </a:t>
                      </a:r>
                      <a:r>
                        <a:rPr lang="fr-CH" sz="1400" dirty="0" err="1"/>
                        <a:t>Allround</a:t>
                      </a:r>
                      <a:r>
                        <a:rPr lang="fr-CH" sz="1400" dirty="0"/>
                        <a:t> Enfants</a:t>
                      </a:r>
                    </a:p>
                  </a:txBody>
                  <a:tcPr marL="91430" marR="9143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1164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News J+S – Principaux changements dans la formation des cadres</a:t>
            </a:r>
            <a:endParaRPr lang="en-US" dirty="0"/>
          </a:p>
          <a:p>
            <a:endParaRPr lang="en-US" dirty="0"/>
          </a:p>
        </p:txBody>
      </p:sp>
      <p:graphicFrame>
        <p:nvGraphicFramePr>
          <p:cNvPr id="3" name="Tableau 4">
            <a:extLst>
              <a:ext uri="{FF2B5EF4-FFF2-40B4-BE49-F238E27FC236}">
                <a16:creationId xmlns:a16="http://schemas.microsoft.com/office/drawing/2014/main" id="{FA7BB8E0-721E-2C50-9A06-8D47837A1580}"/>
              </a:ext>
            </a:extLst>
          </p:cNvPr>
          <p:cNvGraphicFramePr>
            <a:graphicFrameLocks noGrp="1"/>
          </p:cNvGraphicFramePr>
          <p:nvPr>
            <p:extLst>
              <p:ext uri="{D42A27DB-BD31-4B8C-83A1-F6EECF244321}">
                <p14:modId xmlns:p14="http://schemas.microsoft.com/office/powerpoint/2010/main" val="379264189"/>
              </p:ext>
            </p:extLst>
          </p:nvPr>
        </p:nvGraphicFramePr>
        <p:xfrm>
          <a:off x="2251075" y="1978660"/>
          <a:ext cx="6981826" cy="2900680"/>
        </p:xfrm>
        <a:graphic>
          <a:graphicData uri="http://schemas.openxmlformats.org/drawingml/2006/table">
            <a:tbl>
              <a:tblPr firstRow="1" bandRow="1">
                <a:tableStyleId>{5C22544A-7EE6-4342-B048-85BDC9FD1C3A}</a:tableStyleId>
              </a:tblPr>
              <a:tblGrid>
                <a:gridCol w="3490913">
                  <a:extLst>
                    <a:ext uri="{9D8B030D-6E8A-4147-A177-3AD203B41FA5}">
                      <a16:colId xmlns:a16="http://schemas.microsoft.com/office/drawing/2014/main" val="20000"/>
                    </a:ext>
                  </a:extLst>
                </a:gridCol>
                <a:gridCol w="3490913">
                  <a:extLst>
                    <a:ext uri="{9D8B030D-6E8A-4147-A177-3AD203B41FA5}">
                      <a16:colId xmlns:a16="http://schemas.microsoft.com/office/drawing/2014/main" val="20001"/>
                    </a:ext>
                  </a:extLst>
                </a:gridCol>
              </a:tblGrid>
              <a:tr h="370840">
                <a:tc>
                  <a:txBody>
                    <a:bodyPr/>
                    <a:lstStyle/>
                    <a:p>
                      <a:r>
                        <a:rPr lang="fr-CH" dirty="0"/>
                        <a:t>Avant</a:t>
                      </a:r>
                    </a:p>
                  </a:txBody>
                  <a:tcPr marL="91430" marR="91430"/>
                </a:tc>
                <a:tc>
                  <a:txBody>
                    <a:bodyPr/>
                    <a:lstStyle/>
                    <a:p>
                      <a:r>
                        <a:rPr lang="fr-CH" dirty="0"/>
                        <a:t>Depuis le 1</a:t>
                      </a:r>
                      <a:r>
                        <a:rPr lang="fr-CH" baseline="30000" dirty="0"/>
                        <a:t>er</a:t>
                      </a:r>
                      <a:r>
                        <a:rPr lang="fr-CH" dirty="0"/>
                        <a:t> décembre 2022</a:t>
                      </a:r>
                    </a:p>
                  </a:txBody>
                  <a:tcPr marL="91430" marR="91430"/>
                </a:tc>
                <a:extLst>
                  <a:ext uri="{0D108BD9-81ED-4DB2-BD59-A6C34878D82A}">
                    <a16:rowId xmlns:a16="http://schemas.microsoft.com/office/drawing/2014/main" val="10000"/>
                  </a:ext>
                </a:extLst>
              </a:tr>
              <a:tr h="370840">
                <a:tc>
                  <a:txBody>
                    <a:bodyPr/>
                    <a:lstStyle/>
                    <a:p>
                      <a:r>
                        <a:rPr lang="fr-CH" sz="1400" dirty="0"/>
                        <a:t>La reconnaissance Alpinisme, Excursions à skis, Escalade sportive, Sport de camp/trekking, canoë-Kayak, ski et snowboard permet d’encadrer des activités dans ces domaines.</a:t>
                      </a:r>
                    </a:p>
                  </a:txBody>
                  <a:tcPr marL="91430" marR="91430"/>
                </a:tc>
                <a:tc>
                  <a:txBody>
                    <a:bodyPr/>
                    <a:lstStyle/>
                    <a:p>
                      <a:r>
                        <a:rPr lang="fr-CH" sz="1400" dirty="0"/>
                        <a:t>Des reconnaissances supplémentaires (ex. Complément «freeride» pour le ski et snowboard / complément «excursions» «eaux-vives» pour </a:t>
                      </a:r>
                      <a:r>
                        <a:rPr lang="fr-CH" sz="1400"/>
                        <a:t>le canoë-kayak) </a:t>
                      </a:r>
                      <a:r>
                        <a:rPr lang="fr-CH" sz="1400" dirty="0"/>
                        <a:t>dans le domaine de la sécurité </a:t>
                      </a:r>
                      <a:r>
                        <a:rPr lang="fr-CH" sz="1400"/>
                        <a:t>seront nécessaires.</a:t>
                      </a:r>
                      <a:endParaRPr lang="fr-CH" sz="1400" dirty="0"/>
                    </a:p>
                  </a:txBody>
                  <a:tcPr marL="91430" marR="91430"/>
                </a:tc>
                <a:extLst>
                  <a:ext uri="{0D108BD9-81ED-4DB2-BD59-A6C34878D82A}">
                    <a16:rowId xmlns:a16="http://schemas.microsoft.com/office/drawing/2014/main" val="10001"/>
                  </a:ext>
                </a:extLst>
              </a:tr>
              <a:tr h="370840">
                <a:tc>
                  <a:txBody>
                    <a:bodyPr/>
                    <a:lstStyle/>
                    <a:p>
                      <a:r>
                        <a:rPr lang="fr-CH" sz="1400" dirty="0"/>
                        <a:t>L’âge minimal pour se former en tant que moniteur J+S est fixé à 18 ans (année civile)</a:t>
                      </a:r>
                    </a:p>
                  </a:txBody>
                  <a:tcPr marL="91430" marR="91430"/>
                </a:tc>
                <a:tc>
                  <a:txBody>
                    <a:bodyPr/>
                    <a:lstStyle/>
                    <a:p>
                      <a:r>
                        <a:rPr lang="fr-CH" sz="1400" dirty="0"/>
                        <a:t>Les personnes qui sont dans l’année de leur 17 ans pourront suivre une formation J+S. Cependant, leur reconnaissance sera prise en considération le jour de leur 18 ans. </a:t>
                      </a:r>
                    </a:p>
                  </a:txBody>
                  <a:tcPr marL="91430" marR="9143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21125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News J+S – Nouvelle banque de données J+S</a:t>
            </a:r>
          </a:p>
          <a:p>
            <a:endParaRPr lang="en-US" dirty="0"/>
          </a:p>
        </p:txBody>
      </p:sp>
      <p:pic>
        <p:nvPicPr>
          <p:cNvPr id="4" name="Image 2">
            <a:extLst>
              <a:ext uri="{FF2B5EF4-FFF2-40B4-BE49-F238E27FC236}">
                <a16:creationId xmlns:a16="http://schemas.microsoft.com/office/drawing/2014/main" id="{343A072C-F4D0-F1DF-4B6F-351708168493}"/>
              </a:ext>
            </a:extLst>
          </p:cNvPr>
          <p:cNvPicPr>
            <a:picLocks noChangeAspect="1"/>
          </p:cNvPicPr>
          <p:nvPr/>
        </p:nvPicPr>
        <p:blipFill>
          <a:blip r:embed="rId2">
            <a:extLst>
              <a:ext uri="{28A0092B-C50C-407E-A947-70E740481C1C}">
                <a14:useLocalDpi xmlns:a14="http://schemas.microsoft.com/office/drawing/2010/main" val="0"/>
              </a:ext>
            </a:extLst>
          </a:blip>
          <a:srcRect l="5742" t="5080" r="6139" b="2979"/>
          <a:stretch>
            <a:fillRect/>
          </a:stretch>
        </p:blipFill>
        <p:spPr bwMode="auto">
          <a:xfrm>
            <a:off x="834315" y="1336992"/>
            <a:ext cx="8916987" cy="50403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36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666834" y="400339"/>
            <a:ext cx="9251950" cy="360363"/>
          </a:xfrm>
        </p:spPr>
        <p:txBody>
          <a:bodyPr/>
          <a:lstStyle/>
          <a:p>
            <a:r>
              <a:rPr lang="fr-CH" dirty="0"/>
              <a:t>News J+S – Nouvelle banque de données</a:t>
            </a:r>
          </a:p>
          <a:p>
            <a:endParaRPr lang="en-US" dirty="0"/>
          </a:p>
        </p:txBody>
      </p:sp>
      <p:pic>
        <p:nvPicPr>
          <p:cNvPr id="3" name="Image 2">
            <a:extLst>
              <a:ext uri="{FF2B5EF4-FFF2-40B4-BE49-F238E27FC236}">
                <a16:creationId xmlns:a16="http://schemas.microsoft.com/office/drawing/2014/main" id="{2A00E934-2A1F-BA32-E273-A357FB98E3A6}"/>
              </a:ext>
            </a:extLst>
          </p:cNvPr>
          <p:cNvPicPr>
            <a:picLocks noChangeAspect="1"/>
          </p:cNvPicPr>
          <p:nvPr/>
        </p:nvPicPr>
        <p:blipFill rotWithShape="1">
          <a:blip r:embed="rId2"/>
          <a:srcRect l="18081" t="7250" r="21010" b="816"/>
          <a:stretch/>
        </p:blipFill>
        <p:spPr>
          <a:xfrm>
            <a:off x="666834" y="1225363"/>
            <a:ext cx="6261862" cy="5119564"/>
          </a:xfrm>
          <a:prstGeom prst="rect">
            <a:avLst/>
          </a:prstGeom>
        </p:spPr>
      </p:pic>
      <p:sp>
        <p:nvSpPr>
          <p:cNvPr id="5" name="ZoneTexte 4">
            <a:extLst>
              <a:ext uri="{FF2B5EF4-FFF2-40B4-BE49-F238E27FC236}">
                <a16:creationId xmlns:a16="http://schemas.microsoft.com/office/drawing/2014/main" id="{BB16A6BF-D6DF-7A1E-E923-76AB3FB8CC12}"/>
              </a:ext>
            </a:extLst>
          </p:cNvPr>
          <p:cNvSpPr txBox="1"/>
          <p:nvPr/>
        </p:nvSpPr>
        <p:spPr>
          <a:xfrm>
            <a:off x="7465512" y="2342367"/>
            <a:ext cx="3419606" cy="1846659"/>
          </a:xfrm>
          <a:prstGeom prst="rect">
            <a:avLst/>
          </a:prstGeom>
          <a:noFill/>
        </p:spPr>
        <p:txBody>
          <a:bodyPr wrap="square" rtlCol="0">
            <a:spAutoFit/>
          </a:bodyPr>
          <a:lstStyle/>
          <a:p>
            <a:r>
              <a:rPr lang="fr-CH" sz="2400" dirty="0"/>
              <a:t>Instructions:</a:t>
            </a:r>
          </a:p>
          <a:p>
            <a:pPr marL="285750" indent="-285750">
              <a:buFont typeface="Arial" panose="020B0604020202020204" pitchFamily="34" charset="0"/>
              <a:buChar char="•"/>
            </a:pPr>
            <a:r>
              <a:rPr lang="fr-CH" dirty="0"/>
              <a:t>Conseils pour l’</a:t>
            </a:r>
            <a:r>
              <a:rPr lang="fr-CH" dirty="0" err="1"/>
              <a:t>Onboarding</a:t>
            </a:r>
            <a:endParaRPr lang="fr-CH" dirty="0"/>
          </a:p>
          <a:p>
            <a:pPr marL="285750" indent="-285750">
              <a:buFont typeface="Arial" panose="020B0604020202020204" pitchFamily="34" charset="0"/>
              <a:buChar char="•"/>
            </a:pPr>
            <a:r>
              <a:rPr lang="fr-CH" dirty="0"/>
              <a:t>Tutoriels vidéo</a:t>
            </a:r>
          </a:p>
          <a:p>
            <a:pPr marL="285750" indent="-285750">
              <a:buFont typeface="Arial" panose="020B0604020202020204" pitchFamily="34" charset="0"/>
              <a:buChar char="•"/>
            </a:pPr>
            <a:r>
              <a:rPr lang="fr-CH" dirty="0"/>
              <a:t>Séquences d’apprentissage pour les coachs J+S, moniteurs-</a:t>
            </a:r>
            <a:r>
              <a:rPr lang="fr-CH" dirty="0" err="1"/>
              <a:t>trices</a:t>
            </a:r>
            <a:endParaRPr lang="fr-CH" dirty="0"/>
          </a:p>
        </p:txBody>
      </p:sp>
    </p:spTree>
    <p:extLst>
      <p:ext uri="{BB962C8B-B14F-4D97-AF65-F5344CB8AC3E}">
        <p14:creationId xmlns:p14="http://schemas.microsoft.com/office/powerpoint/2010/main" val="348585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a:extLst>
              <a:ext uri="{FF2B5EF4-FFF2-40B4-BE49-F238E27FC236}">
                <a16:creationId xmlns:a16="http://schemas.microsoft.com/office/drawing/2014/main" id="{EC3C6C4D-5FC8-F4B2-3412-AC1A937B36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680" y="1297827"/>
            <a:ext cx="2526824" cy="2475605"/>
          </a:xfrm>
        </p:spPr>
      </p:pic>
      <p:sp>
        <p:nvSpPr>
          <p:cNvPr id="7" name="Espace réservé du contenu 6">
            <a:extLst>
              <a:ext uri="{FF2B5EF4-FFF2-40B4-BE49-F238E27FC236}">
                <a16:creationId xmlns:a16="http://schemas.microsoft.com/office/drawing/2014/main" id="{1C84B7A3-EF71-FE2F-3BCB-28F3B2392847}"/>
              </a:ext>
            </a:extLst>
          </p:cNvPr>
          <p:cNvSpPr>
            <a:spLocks noGrp="1"/>
          </p:cNvSpPr>
          <p:nvPr>
            <p:ph idx="10"/>
          </p:nvPr>
        </p:nvSpPr>
        <p:spPr>
          <a:xfrm>
            <a:off x="6230112" y="980740"/>
            <a:ext cx="5380069" cy="4896519"/>
          </a:xfrm>
        </p:spPr>
        <p:txBody>
          <a:bodyPr/>
          <a:lstStyle/>
          <a:p>
            <a:r>
              <a:rPr lang="fr-CH" dirty="0"/>
              <a:t>Application disponible pour la saisie des activités dans le contrôle des présences. </a:t>
            </a:r>
          </a:p>
          <a:p>
            <a:r>
              <a:rPr lang="fr-CH" dirty="0">
                <a:effectLst>
                  <a:outerShdw blurRad="38100" dist="38100" dir="2700000" algn="tl">
                    <a:srgbClr val="000000">
                      <a:alpha val="43137"/>
                    </a:srgbClr>
                  </a:outerShdw>
                </a:effectLst>
              </a:rPr>
              <a:t>Fonctions principales</a:t>
            </a:r>
            <a:r>
              <a:rPr lang="fr-CH" dirty="0"/>
              <a:t>:</a:t>
            </a:r>
          </a:p>
          <a:p>
            <a:pPr marL="342900" indent="-342900">
              <a:buFontTx/>
              <a:buChar char="-"/>
            </a:pPr>
            <a:r>
              <a:rPr lang="fr-CH" dirty="0"/>
              <a:t>Affichage des </a:t>
            </a:r>
            <a:r>
              <a:rPr lang="fr-CH" dirty="0" err="1"/>
              <a:t>cdp</a:t>
            </a:r>
            <a:r>
              <a:rPr lang="fr-CH" dirty="0"/>
              <a:t> non finalisés</a:t>
            </a:r>
          </a:p>
          <a:p>
            <a:pPr marL="342900" indent="-342900">
              <a:buFontTx/>
              <a:buChar char="-"/>
            </a:pPr>
            <a:r>
              <a:rPr lang="fr-CH" dirty="0"/>
              <a:t>Saisie des </a:t>
            </a:r>
            <a:r>
              <a:rPr lang="fr-CH" dirty="0" err="1"/>
              <a:t>cdp</a:t>
            </a:r>
            <a:endParaRPr lang="fr-CH" dirty="0"/>
          </a:p>
          <a:p>
            <a:pPr marL="342900" indent="-342900">
              <a:buFontTx/>
              <a:buChar char="-"/>
            </a:pPr>
            <a:r>
              <a:rPr lang="fr-CH" dirty="0"/>
              <a:t>Saisie, modification, et suppression des activités J+S</a:t>
            </a:r>
          </a:p>
          <a:p>
            <a:pPr marL="342900" indent="-342900">
              <a:buFontTx/>
              <a:buChar char="-"/>
            </a:pPr>
            <a:r>
              <a:rPr lang="fr-CH" dirty="0"/>
              <a:t>Visualisation des cours et camps</a:t>
            </a:r>
          </a:p>
          <a:p>
            <a:pPr marL="342900" indent="-342900">
              <a:buFontTx/>
              <a:buChar char="-"/>
            </a:pPr>
            <a:r>
              <a:rPr lang="fr-CH" dirty="0"/>
              <a:t>Ajout ou suppression de participants</a:t>
            </a:r>
          </a:p>
          <a:p>
            <a:pPr marL="342900" indent="-342900">
              <a:buFontTx/>
              <a:buChar char="-"/>
            </a:pPr>
            <a:r>
              <a:rPr lang="fr-CH" dirty="0"/>
              <a:t>Visualisation des personnes enregistrées dans la BDNS</a:t>
            </a:r>
          </a:p>
        </p:txBody>
      </p:sp>
      <p:sp>
        <p:nvSpPr>
          <p:cNvPr id="3" name="Titre 2">
            <a:extLst>
              <a:ext uri="{FF2B5EF4-FFF2-40B4-BE49-F238E27FC236}">
                <a16:creationId xmlns:a16="http://schemas.microsoft.com/office/drawing/2014/main" id="{08055E0B-FE7F-8E45-03BE-4F6D902EFBC2}"/>
              </a:ext>
            </a:extLst>
          </p:cNvPr>
          <p:cNvSpPr>
            <a:spLocks noGrp="1"/>
          </p:cNvSpPr>
          <p:nvPr>
            <p:ph type="title"/>
          </p:nvPr>
        </p:nvSpPr>
        <p:spPr/>
        <p:txBody>
          <a:bodyPr/>
          <a:lstStyle/>
          <a:p>
            <a:r>
              <a:rPr lang="fr-CH" dirty="0"/>
              <a:t>News J+S – NDS Mobile</a:t>
            </a:r>
          </a:p>
        </p:txBody>
      </p:sp>
      <p:sp>
        <p:nvSpPr>
          <p:cNvPr id="11" name="ZoneTexte 10">
            <a:extLst>
              <a:ext uri="{FF2B5EF4-FFF2-40B4-BE49-F238E27FC236}">
                <a16:creationId xmlns:a16="http://schemas.microsoft.com/office/drawing/2014/main" id="{2C539895-89E8-B118-3D10-36408D0CEFBF}"/>
              </a:ext>
            </a:extLst>
          </p:cNvPr>
          <p:cNvSpPr txBox="1"/>
          <p:nvPr/>
        </p:nvSpPr>
        <p:spPr>
          <a:xfrm>
            <a:off x="528812" y="4449537"/>
            <a:ext cx="5242560" cy="954107"/>
          </a:xfrm>
          <a:prstGeom prst="rect">
            <a:avLst/>
          </a:prstGeom>
          <a:noFill/>
          <a:ln>
            <a:solidFill>
              <a:schemeClr val="accent1"/>
            </a:solidFill>
          </a:ln>
        </p:spPr>
        <p:txBody>
          <a:bodyPr wrap="square" rtlCol="0">
            <a:spAutoFit/>
          </a:bodyPr>
          <a:lstStyle/>
          <a:p>
            <a:pPr algn="ctr"/>
            <a:r>
              <a:rPr lang="fr-CH" sz="2800" dirty="0"/>
              <a:t>Téléchargez cette application sans plus attendre !</a:t>
            </a:r>
          </a:p>
        </p:txBody>
      </p:sp>
    </p:spTree>
    <p:extLst>
      <p:ext uri="{BB962C8B-B14F-4D97-AF65-F5344CB8AC3E}">
        <p14:creationId xmlns:p14="http://schemas.microsoft.com/office/powerpoint/2010/main" val="99318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2"/>
            <a:extLst>
              <a:ext uri="{FF2B5EF4-FFF2-40B4-BE49-F238E27FC236}">
                <a16:creationId xmlns:a16="http://schemas.microsoft.com/office/drawing/2014/main" id="{0E3B5075-DD0D-F2C6-B778-BF24599F5EA5}"/>
              </a:ext>
            </a:extLst>
          </p:cNvPr>
          <p:cNvPicPr>
            <a:picLocks noChangeAspect="1"/>
          </p:cNvPicPr>
          <p:nvPr/>
        </p:nvPicPr>
        <p:blipFill rotWithShape="1">
          <a:blip r:embed="rId3">
            <a:extLst>
              <a:ext uri="{28A0092B-C50C-407E-A947-70E740481C1C}">
                <a14:useLocalDpi xmlns:a14="http://schemas.microsoft.com/office/drawing/2010/main" val="0"/>
              </a:ext>
            </a:extLst>
          </a:blip>
          <a:srcRect l="943"/>
          <a:stretch/>
        </p:blipFill>
        <p:spPr>
          <a:xfrm>
            <a:off x="1308100" y="1412876"/>
            <a:ext cx="10445750" cy="4824413"/>
          </a:xfrm>
          <a:prstGeom prst="rect">
            <a:avLst/>
          </a:prstGeom>
          <a:noFill/>
        </p:spPr>
      </p:pic>
      <p:sp>
        <p:nvSpPr>
          <p:cNvPr id="2" name="Espace réservé du texte 1"/>
          <p:cNvSpPr>
            <a:spLocks noGrp="1"/>
          </p:cNvSpPr>
          <p:nvPr>
            <p:ph type="title"/>
          </p:nvPr>
        </p:nvSpPr>
        <p:spPr>
          <a:xfrm>
            <a:off x="1308100" y="252390"/>
            <a:ext cx="10440988" cy="1045437"/>
          </a:xfrm>
        </p:spPr>
        <p:txBody>
          <a:bodyPr wrap="none" anchor="t">
            <a:normAutofit/>
          </a:bodyPr>
          <a:lstStyle/>
          <a:p>
            <a:r>
              <a:rPr lang="fr-CH" dirty="0"/>
              <a:t>News J+S – Séquence d’apprentissage</a:t>
            </a:r>
            <a:endParaRPr lang="en-US" dirty="0"/>
          </a:p>
        </p:txBody>
      </p:sp>
    </p:spTree>
    <p:extLst>
      <p:ext uri="{BB962C8B-B14F-4D97-AF65-F5344CB8AC3E}">
        <p14:creationId xmlns:p14="http://schemas.microsoft.com/office/powerpoint/2010/main" val="288976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title"/>
          </p:nvPr>
        </p:nvSpPr>
        <p:spPr>
          <a:xfrm>
            <a:off x="1308100" y="252390"/>
            <a:ext cx="10440988" cy="1045437"/>
          </a:xfrm>
        </p:spPr>
        <p:txBody>
          <a:bodyPr wrap="none" anchor="t">
            <a:normAutofit/>
          </a:bodyPr>
          <a:lstStyle/>
          <a:p>
            <a:r>
              <a:rPr lang="fr-CH" dirty="0"/>
              <a:t>News J+S – Séquence d’apprentissage</a:t>
            </a:r>
            <a:endParaRPr lang="en-US" dirty="0"/>
          </a:p>
        </p:txBody>
      </p:sp>
      <p:pic>
        <p:nvPicPr>
          <p:cNvPr id="4" name="Image 3">
            <a:extLst>
              <a:ext uri="{FF2B5EF4-FFF2-40B4-BE49-F238E27FC236}">
                <a16:creationId xmlns:a16="http://schemas.microsoft.com/office/drawing/2014/main" id="{16BAD311-8727-AEE4-B9CE-466D6E095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12" y="1741099"/>
            <a:ext cx="4600158" cy="4600158"/>
          </a:xfrm>
          <a:prstGeom prst="rect">
            <a:avLst/>
          </a:prstGeom>
        </p:spPr>
      </p:pic>
      <p:sp>
        <p:nvSpPr>
          <p:cNvPr id="5" name="ZoneTexte 4">
            <a:extLst>
              <a:ext uri="{FF2B5EF4-FFF2-40B4-BE49-F238E27FC236}">
                <a16:creationId xmlns:a16="http://schemas.microsoft.com/office/drawing/2014/main" id="{06E0D763-259E-896C-8659-9EA80BB55A8B}"/>
              </a:ext>
            </a:extLst>
          </p:cNvPr>
          <p:cNvSpPr txBox="1"/>
          <p:nvPr/>
        </p:nvSpPr>
        <p:spPr>
          <a:xfrm>
            <a:off x="911349" y="1402545"/>
            <a:ext cx="3663283" cy="523220"/>
          </a:xfrm>
          <a:prstGeom prst="rect">
            <a:avLst/>
          </a:prstGeom>
          <a:noFill/>
        </p:spPr>
        <p:txBody>
          <a:bodyPr wrap="square" rtlCol="0">
            <a:spAutoFit/>
          </a:bodyPr>
          <a:lstStyle/>
          <a:p>
            <a:r>
              <a:rPr lang="fr-CH" sz="2800" dirty="0"/>
              <a:t>News J+S - Français</a:t>
            </a:r>
          </a:p>
        </p:txBody>
      </p:sp>
      <p:pic>
        <p:nvPicPr>
          <p:cNvPr id="8" name="Image 7">
            <a:extLst>
              <a:ext uri="{FF2B5EF4-FFF2-40B4-BE49-F238E27FC236}">
                <a16:creationId xmlns:a16="http://schemas.microsoft.com/office/drawing/2014/main" id="{35339543-2FC6-9FA8-90C4-B74DA1FA92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930" y="1741099"/>
            <a:ext cx="4600158" cy="4600158"/>
          </a:xfrm>
          <a:prstGeom prst="rect">
            <a:avLst/>
          </a:prstGeom>
        </p:spPr>
      </p:pic>
      <p:sp>
        <p:nvSpPr>
          <p:cNvPr id="9" name="ZoneTexte 8">
            <a:extLst>
              <a:ext uri="{FF2B5EF4-FFF2-40B4-BE49-F238E27FC236}">
                <a16:creationId xmlns:a16="http://schemas.microsoft.com/office/drawing/2014/main" id="{7AC4AEC1-227F-81AE-FBFE-BE6681A911D8}"/>
              </a:ext>
            </a:extLst>
          </p:cNvPr>
          <p:cNvSpPr txBox="1"/>
          <p:nvPr/>
        </p:nvSpPr>
        <p:spPr>
          <a:xfrm>
            <a:off x="7734153" y="1402545"/>
            <a:ext cx="3429712" cy="523220"/>
          </a:xfrm>
          <a:prstGeom prst="rect">
            <a:avLst/>
          </a:prstGeom>
          <a:noFill/>
        </p:spPr>
        <p:txBody>
          <a:bodyPr wrap="square" rtlCol="0">
            <a:spAutoFit/>
          </a:bodyPr>
          <a:lstStyle/>
          <a:p>
            <a:r>
              <a:rPr lang="fr-CH" sz="2800" dirty="0"/>
              <a:t>News J+S - Deutsch</a:t>
            </a:r>
          </a:p>
        </p:txBody>
      </p:sp>
      <p:sp>
        <p:nvSpPr>
          <p:cNvPr id="3" name="ZoneTexte 2">
            <a:extLst>
              <a:ext uri="{FF2B5EF4-FFF2-40B4-BE49-F238E27FC236}">
                <a16:creationId xmlns:a16="http://schemas.microsoft.com/office/drawing/2014/main" id="{71904115-C3D5-5D26-0290-ED2EBFC62BBF}"/>
              </a:ext>
            </a:extLst>
          </p:cNvPr>
          <p:cNvSpPr txBox="1"/>
          <p:nvPr/>
        </p:nvSpPr>
        <p:spPr>
          <a:xfrm>
            <a:off x="4861249" y="2276669"/>
            <a:ext cx="2481943" cy="1477328"/>
          </a:xfrm>
          <a:prstGeom prst="rect">
            <a:avLst/>
          </a:prstGeom>
          <a:noFill/>
        </p:spPr>
        <p:txBody>
          <a:bodyPr wrap="square" rtlCol="0">
            <a:spAutoFit/>
          </a:bodyPr>
          <a:lstStyle/>
          <a:p>
            <a:r>
              <a:rPr lang="fr-CH" dirty="0"/>
              <a:t>Par 2-3 personnes, parcourez les nouveautés J+S et posez éventuellement vos questions</a:t>
            </a:r>
          </a:p>
        </p:txBody>
      </p:sp>
      <p:sp>
        <p:nvSpPr>
          <p:cNvPr id="6" name="ZoneTexte 5">
            <a:extLst>
              <a:ext uri="{FF2B5EF4-FFF2-40B4-BE49-F238E27FC236}">
                <a16:creationId xmlns:a16="http://schemas.microsoft.com/office/drawing/2014/main" id="{12F2B9B4-B42F-9EF4-352D-408C559732E2}"/>
              </a:ext>
            </a:extLst>
          </p:cNvPr>
          <p:cNvSpPr txBox="1"/>
          <p:nvPr/>
        </p:nvSpPr>
        <p:spPr>
          <a:xfrm>
            <a:off x="4855028" y="3906397"/>
            <a:ext cx="2481943" cy="2031325"/>
          </a:xfrm>
          <a:prstGeom prst="rect">
            <a:avLst/>
          </a:prstGeom>
          <a:noFill/>
        </p:spPr>
        <p:txBody>
          <a:bodyPr wrap="square" rtlCol="0">
            <a:spAutoFit/>
          </a:bodyPr>
          <a:lstStyle/>
          <a:p>
            <a:r>
              <a:rPr lang="de-DE" dirty="0"/>
              <a:t>In Gruppen von 2-3 Personen, durchsuchen Sie die J+S-Neuigkeiten und stellen Sie eventuell Ihre Fragen
</a:t>
            </a:r>
            <a:endParaRPr lang="fr-CH" dirty="0"/>
          </a:p>
        </p:txBody>
      </p:sp>
    </p:spTree>
    <p:extLst>
      <p:ext uri="{BB962C8B-B14F-4D97-AF65-F5344CB8AC3E}">
        <p14:creationId xmlns:p14="http://schemas.microsoft.com/office/powerpoint/2010/main" val="610139871"/>
      </p:ext>
    </p:extLst>
  </p:cSld>
  <p:clrMapOvr>
    <a:masterClrMapping/>
  </p:clrMapOvr>
</p:sld>
</file>

<file path=ppt/theme/theme1.xml><?xml version="1.0" encoding="utf-8"?>
<a:theme xmlns:a="http://schemas.openxmlformats.org/drawingml/2006/main" name="BASPO_Basis_d_16:9">
  <a:themeElements>
    <a:clrScheme name="Benutzerdefiniert 14">
      <a:dk1>
        <a:srgbClr val="000000"/>
      </a:dk1>
      <a:lt1>
        <a:srgbClr val="FFFFFF"/>
      </a:lt1>
      <a:dk2>
        <a:srgbClr val="333333"/>
      </a:dk2>
      <a:lt2>
        <a:srgbClr val="E6E6E6"/>
      </a:lt2>
      <a:accent1>
        <a:srgbClr val="FF5E00"/>
      </a:accent1>
      <a:accent2>
        <a:srgbClr val="12768D"/>
      </a:accent2>
      <a:accent3>
        <a:srgbClr val="54AFAF"/>
      </a:accent3>
      <a:accent4>
        <a:srgbClr val="77933C"/>
      </a:accent4>
      <a:accent5>
        <a:srgbClr val="C54219"/>
      </a:accent5>
      <a:accent6>
        <a:srgbClr val="285858"/>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_J+S_16_9_d_Vorlage" id="{EC5ED369-4E3C-4813-8CEF-1C7B59003A8E}" vid="{30D6BC69-1D95-4F0E-ABEB-7CC63A3B8925}"/>
    </a:ext>
  </a:extLst>
</a:theme>
</file>

<file path=ppt/theme/theme2.xml><?xml version="1.0" encoding="utf-8"?>
<a:theme xmlns:a="http://schemas.openxmlformats.org/drawingml/2006/main" name="BASPO">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ASPO" id="{E3F35033-3D3A-4145-91E8-4656891AA189}" vid="{23B4EB98-7122-5C4F-B616-E7C810F021A7}"/>
    </a:ext>
  </a:extLst>
</a:theme>
</file>

<file path=ppt/theme/theme3.xml><?xml version="1.0" encoding="utf-8"?>
<a:theme xmlns:a="http://schemas.openxmlformats.org/drawingml/2006/main" name="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4.xml><?xml version="1.0" encoding="utf-8"?>
<a:theme xmlns:a="http://schemas.openxmlformats.org/drawingml/2006/main" name="1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5.xml><?xml version="1.0" encoding="utf-8"?>
<a:theme xmlns:a="http://schemas.openxmlformats.org/drawingml/2006/main" name="2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6.xml><?xml version="1.0" encoding="utf-8"?>
<a:theme xmlns:a="http://schemas.openxmlformats.org/drawingml/2006/main" name="3_Tim Design">
  <a:themeElements>
    <a:clrScheme name="BASPO Tim neu">
      <a:dk1>
        <a:sysClr val="windowText" lastClr="000000"/>
      </a:dk1>
      <a:lt1>
        <a:sysClr val="window" lastClr="FFFFFF"/>
      </a:lt1>
      <a:dk2>
        <a:srgbClr val="333333"/>
      </a:dk2>
      <a:lt2>
        <a:srgbClr val="E6E6E6"/>
      </a:lt2>
      <a:accent1>
        <a:srgbClr val="DD5B19"/>
      </a:accent1>
      <a:accent2>
        <a:srgbClr val="12768D"/>
      </a:accent2>
      <a:accent3>
        <a:srgbClr val="54AFAF"/>
      </a:accent3>
      <a:accent4>
        <a:srgbClr val="77933C"/>
      </a:accent4>
      <a:accent5>
        <a:srgbClr val="C54219"/>
      </a:accent5>
      <a:accent6>
        <a:srgbClr val="214F5A"/>
      </a:accent6>
      <a:hlink>
        <a:srgbClr val="0000FF"/>
      </a:hlink>
      <a:folHlink>
        <a:srgbClr val="800080"/>
      </a:folHlink>
    </a:clrScheme>
    <a:fontScheme name="Masterfolien fr VBS mit Beispiel_April-06 BASPO">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folien fr VBS mit Beispiel_April-06 BASP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folien fr VBS mit Beispiel_April-06 BASP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folien fr VBS mit Beispiel_April-06 BASP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folien fr VBS mit Beispiel_April-06 BASP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folien fr VBS mit Beispiel_April-06 BASP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folien fr VBS mit Beispiel_April-06 BASP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folien fr VBS mit Beispiel_April-06 BASP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folien fr VBS mit Beispiel_April-06 BASP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folien fr VBS mit Beispiel_April-06 BASP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folien fr VBS mit Beispiel_April-06 BASP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folien fr VBS mit Beispiel_April-06 BASP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folien fr VBS mit Beispiel_April-06 BASP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im Design" id="{5DAE66C5-2A34-2746-A7FA-21D9D4533D89}" vid="{684B1539-75AE-104F-BD9B-730B723D3DC0}"/>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EFC8B7315DA4449F69FE97A704FE57" ma:contentTypeVersion="18" ma:contentTypeDescription="Crée un document." ma:contentTypeScope="" ma:versionID="38abd5ec8edf79b64435ee88918f8d05">
  <xsd:schema xmlns:xsd="http://www.w3.org/2001/XMLSchema" xmlns:xs="http://www.w3.org/2001/XMLSchema" xmlns:p="http://schemas.microsoft.com/office/2006/metadata/properties" xmlns:ns2="52c6fd7a-766c-4f84-9f35-2a37be325271" xmlns:ns3="3fb344db-9a83-4925-8457-d4a81a8233b7" targetNamespace="http://schemas.microsoft.com/office/2006/metadata/properties" ma:root="true" ma:fieldsID="9f8eb09d2d362b158937391a4715f91e" ns2:_="" ns3:_="">
    <xsd:import namespace="52c6fd7a-766c-4f84-9f35-2a37be325271"/>
    <xsd:import namespace="3fb344db-9a83-4925-8457-d4a81a8233b7"/>
    <xsd:element name="properties">
      <xsd:complexType>
        <xsd:sequence>
          <xsd:element name="documentManagement">
            <xsd:complexType>
              <xsd:all>
                <xsd:element ref="ns2:MediaServiceMetadata" minOccurs="0"/>
                <xsd:element ref="ns2:MediaServiceFastMetadata" minOccurs="0"/>
                <xsd:element ref="ns2:_Flow_SignoffStatu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c6fd7a-766c-4f84-9f35-2a37be3252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Flow_SignoffStatus" ma:index="10" nillable="true" ma:displayName="Sign-off status" ma:internalName="Sign_x002d_off_x0020_status">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bd933d8-63e4-4f7e-90f6-66429bb13b47"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fb344db-9a83-4925-8457-d4a81a8233b7"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fbd9ac8e-5d04-445a-8bfa-4bdc738c419c}" ma:internalName="TaxCatchAll" ma:showField="CatchAllData" ma:web="3fb344db-9a83-4925-8457-d4a81a8233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485353-065B-4A94-9B5C-0505EC405CE3}">
  <ds:schemaRefs>
    <ds:schemaRef ds:uri="http://schemas.microsoft.com/sharepoint/v3/contenttype/forms"/>
  </ds:schemaRefs>
</ds:datastoreItem>
</file>

<file path=customXml/itemProps2.xml><?xml version="1.0" encoding="utf-8"?>
<ds:datastoreItem xmlns:ds="http://schemas.openxmlformats.org/officeDocument/2006/customXml" ds:itemID="{ABD6F6B2-C72F-4152-8CF7-472330C91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c6fd7a-766c-4f84-9f35-2a37be325271"/>
    <ds:schemaRef ds:uri="3fb344db-9a83-4925-8457-d4a81a8233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16_9_BASPO_J+S_d_Vorlage</Template>
  <TotalTime>0</TotalTime>
  <Words>801</Words>
  <Application>Microsoft Office PowerPoint</Application>
  <PresentationFormat>Grand écran</PresentationFormat>
  <Paragraphs>64</Paragraphs>
  <Slides>9</Slides>
  <Notes>1</Notes>
  <HiddenSlides>0</HiddenSlides>
  <MMClips>0</MMClips>
  <ScaleCrop>false</ScaleCrop>
  <HeadingPairs>
    <vt:vector size="6" baseType="variant">
      <vt:variant>
        <vt:lpstr>Polices utilisées</vt:lpstr>
      </vt:variant>
      <vt:variant>
        <vt:i4>3</vt:i4>
      </vt:variant>
      <vt:variant>
        <vt:lpstr>Thème</vt:lpstr>
      </vt:variant>
      <vt:variant>
        <vt:i4>6</vt:i4>
      </vt:variant>
      <vt:variant>
        <vt:lpstr>Titres des diapositives</vt:lpstr>
      </vt:variant>
      <vt:variant>
        <vt:i4>9</vt:i4>
      </vt:variant>
    </vt:vector>
  </HeadingPairs>
  <TitlesOfParts>
    <vt:vector size="18" baseType="lpstr">
      <vt:lpstr>Arial</vt:lpstr>
      <vt:lpstr>Symbol</vt:lpstr>
      <vt:lpstr>Wingdings</vt:lpstr>
      <vt:lpstr>BASPO_Basis_d_16:9</vt:lpstr>
      <vt:lpstr>BASPO</vt:lpstr>
      <vt:lpstr>Tim Design</vt:lpstr>
      <vt:lpstr>1_Tim Design</vt:lpstr>
      <vt:lpstr>2_Tim Design</vt:lpstr>
      <vt:lpstr>3_Tim Design</vt:lpstr>
      <vt:lpstr>Présentation PowerPoint</vt:lpstr>
      <vt:lpstr>Présentation PowerPoint</vt:lpstr>
      <vt:lpstr>Présentation PowerPoint</vt:lpstr>
      <vt:lpstr>Présentation PowerPoint</vt:lpstr>
      <vt:lpstr>Présentation PowerPoint</vt:lpstr>
      <vt:lpstr>Présentation PowerPoint</vt:lpstr>
      <vt:lpstr>News J+S – NDS Mobile</vt:lpstr>
      <vt:lpstr>News J+S – Séquence d’apprentissage</vt:lpstr>
      <vt:lpstr>News J+S – Séquence d’apprentissage</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Hartmann Tim BASPO</dc:creator>
  <cp:lastModifiedBy>Saudan Marion</cp:lastModifiedBy>
  <cp:revision>193</cp:revision>
  <cp:lastPrinted>2020-02-03T07:16:59Z</cp:lastPrinted>
  <dcterms:created xsi:type="dcterms:W3CDTF">2018-10-29T07:34:23Z</dcterms:created>
  <dcterms:modified xsi:type="dcterms:W3CDTF">2023-04-20T09:04:57Z</dcterms:modified>
</cp:coreProperties>
</file>