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6.xml" ContentType="application/vnd.openxmlformats-officedocument.presentationml.tags+xml"/>
  <Override PartName="/ppt/notesSlides/notesSlide1.xml" ContentType="application/vnd.openxmlformats-officedocument.presentationml.notesSlide+xml"/>
  <Override PartName="/ppt/tags/tag77.xml" ContentType="application/vnd.openxmlformats-officedocument.presentationml.tags+xml"/>
  <Override PartName="/ppt/notesSlides/notesSlide2.xml" ContentType="application/vnd.openxmlformats-officedocument.presentationml.notesSlide+xml"/>
  <Override PartName="/ppt/tags/tag78.xml" ContentType="application/vnd.openxmlformats-officedocument.presentationml.tags+xml"/>
  <Override PartName="/ppt/notesSlides/notesSlide3.xml" ContentType="application/vnd.openxmlformats-officedocument.presentationml.notesSlide+xml"/>
  <Override PartName="/ppt/tags/tag79.xml" ContentType="application/vnd.openxmlformats-officedocument.presentationml.tags+xml"/>
  <Override PartName="/ppt/notesSlides/notesSlide4.xml" ContentType="application/vnd.openxmlformats-officedocument.presentationml.notesSlide+xml"/>
  <Override PartName="/ppt/tags/tag80.xml" ContentType="application/vnd.openxmlformats-officedocument.presentationml.tags+xml"/>
  <Override PartName="/ppt/notesSlides/notesSlide5.xml" ContentType="application/vnd.openxmlformats-officedocument.presentationml.notesSlide+xml"/>
  <Override PartName="/ppt/tags/tag81.xml" ContentType="application/vnd.openxmlformats-officedocument.presentationml.tags+xml"/>
  <Override PartName="/ppt/notesSlides/notesSlide6.xml" ContentType="application/vnd.openxmlformats-officedocument.presentationml.notesSlide+xml"/>
  <Override PartName="/ppt/tags/tag82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21" r:id="rId2"/>
    <p:sldId id="322" r:id="rId3"/>
    <p:sldId id="323" r:id="rId4"/>
    <p:sldId id="324" r:id="rId5"/>
    <p:sldId id="325" r:id="rId6"/>
    <p:sldId id="326" r:id="rId7"/>
    <p:sldId id="327" r:id="rId8"/>
  </p:sldIdLst>
  <p:sldSz cx="9144000" cy="6858000" type="screen4x3"/>
  <p:notesSz cx="6858000" cy="9144000"/>
  <p:custDataLst>
    <p:tags r:id="rId11"/>
  </p:custDataLst>
  <p:defaultTextStyle>
    <a:defPPr>
      <a:defRPr lang="de-DE"/>
    </a:defPPr>
    <a:lvl1pPr algn="l" defTabSz="457200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1pPr>
    <a:lvl2pPr marL="457200" algn="l" defTabSz="457200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2pPr>
    <a:lvl3pPr marL="914400" algn="l" defTabSz="457200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3pPr>
    <a:lvl4pPr marL="1371600" algn="l" defTabSz="457200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4pPr>
    <a:lvl5pPr marL="1828800" algn="l" defTabSz="457200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9pPr>
  </p:defaultTextStyle>
  <p:extLst>
    <p:ext uri="{EFAFB233-063F-42B5-8137-9DF3F51BA10A}">
      <p15:sldGuideLst xmlns:p15="http://schemas.microsoft.com/office/powerpoint/2012/main">
        <p15:guide id="1" orient="horz" pos="4110">
          <p15:clr>
            <a:srgbClr val="A4A3A4"/>
          </p15:clr>
        </p15:guide>
        <p15:guide id="2" orient="horz" pos="442">
          <p15:clr>
            <a:srgbClr val="A4A3A4"/>
          </p15:clr>
        </p15:guide>
        <p15:guide id="3" orient="horz" pos="1026">
          <p15:clr>
            <a:srgbClr val="A4A3A4"/>
          </p15:clr>
        </p15:guide>
        <p15:guide id="4" orient="horz">
          <p15:clr>
            <a:srgbClr val="A4A3A4"/>
          </p15:clr>
        </p15:guide>
        <p15:guide id="5" orient="horz" pos="197">
          <p15:clr>
            <a:srgbClr val="A4A3A4"/>
          </p15:clr>
        </p15:guide>
        <p15:guide id="6" orient="horz" pos="3786">
          <p15:clr>
            <a:srgbClr val="A4A3A4"/>
          </p15:clr>
        </p15:guide>
        <p15:guide id="7" pos="5489">
          <p15:clr>
            <a:srgbClr val="A4A3A4"/>
          </p15:clr>
        </p15:guide>
        <p15:guide id="8" pos="29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8094"/>
    <a:srgbClr val="F8F8F8"/>
    <a:srgbClr val="E7EEFD"/>
    <a:srgbClr val="A3CBFB"/>
    <a:srgbClr val="9900CC"/>
    <a:srgbClr val="AED1FC"/>
    <a:srgbClr val="333333"/>
    <a:srgbClr val="EF6DB7"/>
    <a:srgbClr val="0A74F4"/>
    <a:srgbClr val="002C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11" autoAdjust="0"/>
  </p:normalViewPr>
  <p:slideViewPr>
    <p:cSldViewPr snapToObjects="1">
      <p:cViewPr>
        <p:scale>
          <a:sx n="140" d="100"/>
          <a:sy n="140" d="100"/>
        </p:scale>
        <p:origin x="618" y="-252"/>
      </p:cViewPr>
      <p:guideLst>
        <p:guide orient="horz" pos="4110"/>
        <p:guide orient="horz" pos="442"/>
        <p:guide orient="horz" pos="1026"/>
        <p:guide orient="horz"/>
        <p:guide orient="horz" pos="197"/>
        <p:guide orient="horz" pos="3786"/>
        <p:guide pos="5489"/>
        <p:guide pos="29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806"/>
    </p:cViewPr>
  </p:sorterViewPr>
  <p:notesViewPr>
    <p:cSldViewPr snapToObjects="1">
      <p:cViewPr varScale="1">
        <p:scale>
          <a:sx n="80" d="100"/>
          <a:sy n="80" d="100"/>
        </p:scale>
        <p:origin x="-1974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A74371C0-ADA4-4DD1-99D1-CD3DC1907E3D}" type="datetimeFigureOut">
              <a:rPr lang="fr-CH"/>
              <a:pPr>
                <a:defRPr/>
              </a:pPr>
              <a:t>26.05.2021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DD4026F7-7C8C-4274-81B1-49A334510018}" type="slidenum">
              <a:rPr lang="fr-CH"/>
              <a:pPr>
                <a:defRPr/>
              </a:pPr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Calibri" pitchFamily="34" charset="0"/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fld id="{F4475672-C676-411E-B96C-47A728D91EC5}" type="datetime1">
              <a:rPr lang="fr-CH"/>
              <a:pPr>
                <a:defRPr/>
              </a:pPr>
              <a:t>26.05.2021</a:t>
            </a:fld>
            <a:endParaRPr lang="fr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GB" noProof="0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CH" noProof="0"/>
              <a:t>Textmasterformate durch Klicken bearbeiten</a:t>
            </a:r>
          </a:p>
          <a:p>
            <a:pPr lvl="1"/>
            <a:r>
              <a:rPr lang="fr-CH" noProof="0"/>
              <a:t>Zweite Ebene</a:t>
            </a:r>
          </a:p>
          <a:p>
            <a:pPr lvl="2"/>
            <a:r>
              <a:rPr lang="fr-CH" noProof="0"/>
              <a:t>Dritte Ebene</a:t>
            </a:r>
          </a:p>
          <a:p>
            <a:pPr lvl="3"/>
            <a:r>
              <a:rPr lang="fr-CH" noProof="0"/>
              <a:t>Vierte Ebene</a:t>
            </a:r>
          </a:p>
          <a:p>
            <a:pPr lvl="4"/>
            <a:r>
              <a:rPr lang="fr-CH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Calibri" pitchFamily="34" charset="0"/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fld id="{1C187D57-DF39-46FB-BA73-E066738108BC}" type="slidenum">
              <a:rPr lang="fr-CH"/>
              <a:pPr>
                <a:defRPr/>
              </a:pPr>
              <a:t>‹N°›</a:t>
            </a:fld>
            <a:endParaRPr lang="fr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ＭＳ Ｐゴシック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5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CH">
              <a:ea typeface="ＭＳ Ｐゴシック"/>
              <a:cs typeface="ＭＳ Ｐゴシック"/>
            </a:endParaRPr>
          </a:p>
        </p:txBody>
      </p:sp>
      <p:sp>
        <p:nvSpPr>
          <p:cNvPr id="74756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C89E493-E654-4055-ADCD-495C250085E1}" type="slidenum">
              <a:rPr lang="fr-CH" smtClean="0">
                <a:ea typeface="ＭＳ Ｐゴシック"/>
                <a:cs typeface="ＭＳ Ｐゴシック"/>
              </a:rPr>
              <a:pPr/>
              <a:t>1</a:t>
            </a:fld>
            <a:endParaRPr lang="fr-CH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312260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fr-CH">
              <a:ea typeface="ＭＳ Ｐゴシック"/>
              <a:cs typeface="ＭＳ Ｐゴシック"/>
            </a:endParaRPr>
          </a:p>
        </p:txBody>
      </p:sp>
      <p:sp>
        <p:nvSpPr>
          <p:cNvPr id="7782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53214C-4384-4CED-B63F-8F1735214062}" type="slidenum">
              <a:rPr lang="fr-CH" smtClean="0">
                <a:ea typeface="ＭＳ Ｐゴシック"/>
                <a:cs typeface="ＭＳ Ｐゴシック"/>
              </a:rPr>
              <a:pPr/>
              <a:t>2</a:t>
            </a:fld>
            <a:endParaRPr lang="fr-CH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2265323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fr-CH">
              <a:ea typeface="ＭＳ Ｐゴシック"/>
              <a:cs typeface="ＭＳ Ｐゴシック"/>
            </a:endParaRPr>
          </a:p>
        </p:txBody>
      </p:sp>
      <p:sp>
        <p:nvSpPr>
          <p:cNvPr id="7782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53214C-4384-4CED-B63F-8F1735214062}" type="slidenum">
              <a:rPr lang="fr-CH" smtClean="0">
                <a:ea typeface="ＭＳ Ｐゴシック"/>
                <a:cs typeface="ＭＳ Ｐゴシック"/>
              </a:rPr>
              <a:pPr/>
              <a:t>3</a:t>
            </a:fld>
            <a:endParaRPr lang="fr-CH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8901674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fr-CH">
              <a:ea typeface="ＭＳ Ｐゴシック"/>
              <a:cs typeface="ＭＳ Ｐゴシック"/>
            </a:endParaRPr>
          </a:p>
        </p:txBody>
      </p:sp>
      <p:sp>
        <p:nvSpPr>
          <p:cNvPr id="7782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53214C-4384-4CED-B63F-8F1735214062}" type="slidenum">
              <a:rPr lang="fr-CH" smtClean="0">
                <a:ea typeface="ＭＳ Ｐゴシック"/>
                <a:cs typeface="ＭＳ Ｐゴシック"/>
              </a:rPr>
              <a:pPr/>
              <a:t>4</a:t>
            </a:fld>
            <a:endParaRPr lang="fr-CH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9029803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fr-CH">
              <a:ea typeface="ＭＳ Ｐゴシック"/>
              <a:cs typeface="ＭＳ Ｐゴシック"/>
            </a:endParaRPr>
          </a:p>
        </p:txBody>
      </p:sp>
      <p:sp>
        <p:nvSpPr>
          <p:cNvPr id="7782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53214C-4384-4CED-B63F-8F1735214062}" type="slidenum">
              <a:rPr lang="fr-CH" smtClean="0">
                <a:ea typeface="ＭＳ Ｐゴシック"/>
                <a:cs typeface="ＭＳ Ｐゴシック"/>
              </a:rPr>
              <a:pPr/>
              <a:t>5</a:t>
            </a:fld>
            <a:endParaRPr lang="fr-CH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1149680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fr-CH">
              <a:ea typeface="ＭＳ Ｐゴシック"/>
              <a:cs typeface="ＭＳ Ｐゴシック"/>
            </a:endParaRPr>
          </a:p>
        </p:txBody>
      </p:sp>
      <p:sp>
        <p:nvSpPr>
          <p:cNvPr id="7782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53214C-4384-4CED-B63F-8F1735214062}" type="slidenum">
              <a:rPr lang="fr-CH" smtClean="0">
                <a:ea typeface="ＭＳ Ｐゴシック"/>
                <a:cs typeface="ＭＳ Ｐゴシック"/>
              </a:rPr>
              <a:pPr/>
              <a:t>6</a:t>
            </a:fld>
            <a:endParaRPr lang="fr-CH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883683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fr-CH">
              <a:ea typeface="ＭＳ Ｐゴシック"/>
              <a:cs typeface="ＭＳ Ｐゴシック"/>
            </a:endParaRPr>
          </a:p>
        </p:txBody>
      </p:sp>
      <p:sp>
        <p:nvSpPr>
          <p:cNvPr id="7782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53214C-4384-4CED-B63F-8F1735214062}" type="slidenum">
              <a:rPr lang="fr-CH" smtClean="0">
                <a:ea typeface="ＭＳ Ｐゴシック"/>
                <a:cs typeface="ＭＳ Ｐゴシック"/>
              </a:rPr>
              <a:pPr/>
              <a:t>7</a:t>
            </a:fld>
            <a:endParaRPr lang="fr-CH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4925325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7" Type="http://schemas.openxmlformats.org/officeDocument/2006/relationships/image" Target="../media/image1.jpeg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oleObject" Target="../embeddings/oleObject2.bin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1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3" Type="http://schemas.openxmlformats.org/officeDocument/2006/relationships/tags" Target="../tags/tag46.xml"/><Relationship Id="rId7" Type="http://schemas.openxmlformats.org/officeDocument/2006/relationships/image" Target="../media/image1.jpeg"/><Relationship Id="rId2" Type="http://schemas.openxmlformats.org/officeDocument/2006/relationships/tags" Target="../tags/tag45.xml"/><Relationship Id="rId1" Type="http://schemas.openxmlformats.org/officeDocument/2006/relationships/tags" Target="../tags/tag44.xml"/><Relationship Id="rId6" Type="http://schemas.openxmlformats.org/officeDocument/2006/relationships/oleObject" Target="../embeddings/oleObject19.bin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7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tags" Target="../tags/tag50.xml"/><Relationship Id="rId7" Type="http://schemas.openxmlformats.org/officeDocument/2006/relationships/image" Target="../media/image1.jpeg"/><Relationship Id="rId2" Type="http://schemas.openxmlformats.org/officeDocument/2006/relationships/tags" Target="../tags/tag49.xml"/><Relationship Id="rId1" Type="http://schemas.openxmlformats.org/officeDocument/2006/relationships/tags" Target="../tags/tag48.xml"/><Relationship Id="rId6" Type="http://schemas.openxmlformats.org/officeDocument/2006/relationships/oleObject" Target="../embeddings/oleObject21.bin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1.xml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tags" Target="../tags/tag54.xml"/><Relationship Id="rId7" Type="http://schemas.openxmlformats.org/officeDocument/2006/relationships/image" Target="../media/image1.jpeg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oleObject" Target="../embeddings/oleObject23.bin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5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3" Type="http://schemas.openxmlformats.org/officeDocument/2006/relationships/tags" Target="../tags/tag58.xml"/><Relationship Id="rId7" Type="http://schemas.openxmlformats.org/officeDocument/2006/relationships/image" Target="../media/image1.jpeg"/><Relationship Id="rId2" Type="http://schemas.openxmlformats.org/officeDocument/2006/relationships/tags" Target="../tags/tag57.xml"/><Relationship Id="rId1" Type="http://schemas.openxmlformats.org/officeDocument/2006/relationships/tags" Target="../tags/tag56.xml"/><Relationship Id="rId6" Type="http://schemas.openxmlformats.org/officeDocument/2006/relationships/oleObject" Target="../embeddings/oleObject25.bin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9.xml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tags" Target="../tags/tag62.xml"/><Relationship Id="rId7" Type="http://schemas.openxmlformats.org/officeDocument/2006/relationships/image" Target="../media/image1.jpeg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6" Type="http://schemas.openxmlformats.org/officeDocument/2006/relationships/oleObject" Target="../embeddings/oleObject27.bin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63.xml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3" Type="http://schemas.openxmlformats.org/officeDocument/2006/relationships/tags" Target="../tags/tag66.xml"/><Relationship Id="rId7" Type="http://schemas.openxmlformats.org/officeDocument/2006/relationships/image" Target="../media/image1.jpeg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6" Type="http://schemas.openxmlformats.org/officeDocument/2006/relationships/oleObject" Target="../embeddings/oleObject29.bin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67.xml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tags" Target="../tags/tag70.xml"/><Relationship Id="rId7" Type="http://schemas.openxmlformats.org/officeDocument/2006/relationships/image" Target="../media/image1.jpeg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oleObject" Target="../embeddings/oleObject31.bin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71.xml"/></Relationships>
</file>

<file path=ppt/slideLayouts/_rels/slideLayout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3" Type="http://schemas.openxmlformats.org/officeDocument/2006/relationships/tags" Target="../tags/tag74.xml"/><Relationship Id="rId7" Type="http://schemas.openxmlformats.org/officeDocument/2006/relationships/image" Target="../media/image1.jpeg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oleObject" Target="../embeddings/oleObject33.bin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75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tags" Target="../tags/tag14.xml"/><Relationship Id="rId7" Type="http://schemas.openxmlformats.org/officeDocument/2006/relationships/image" Target="../media/image1.jpeg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oleObject" Target="../embeddings/oleObject3.bin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5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tags" Target="../tags/tag18.xml"/><Relationship Id="rId7" Type="http://schemas.openxmlformats.org/officeDocument/2006/relationships/image" Target="../media/image1.jpeg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6" Type="http://schemas.openxmlformats.org/officeDocument/2006/relationships/oleObject" Target="../embeddings/oleObject5.bin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9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tags" Target="../tags/tag22.xml"/><Relationship Id="rId7" Type="http://schemas.openxmlformats.org/officeDocument/2006/relationships/image" Target="../media/image1.jpeg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6" Type="http://schemas.openxmlformats.org/officeDocument/2006/relationships/oleObject" Target="../embeddings/oleObject7.bin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3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tags" Target="../tags/tag26.xml"/><Relationship Id="rId7" Type="http://schemas.openxmlformats.org/officeDocument/2006/relationships/image" Target="../media/image1.jpeg"/><Relationship Id="rId2" Type="http://schemas.openxmlformats.org/officeDocument/2006/relationships/tags" Target="../tags/tag25.xml"/><Relationship Id="rId1" Type="http://schemas.openxmlformats.org/officeDocument/2006/relationships/tags" Target="../tags/tag24.xml"/><Relationship Id="rId6" Type="http://schemas.openxmlformats.org/officeDocument/2006/relationships/oleObject" Target="../embeddings/oleObject9.bin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7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tags" Target="../tags/tag30.xml"/><Relationship Id="rId7" Type="http://schemas.openxmlformats.org/officeDocument/2006/relationships/image" Target="../media/image1.jpeg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oleObject" Target="../embeddings/oleObject11.bin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1.xml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tags" Target="../tags/tag34.xml"/><Relationship Id="rId7" Type="http://schemas.openxmlformats.org/officeDocument/2006/relationships/image" Target="../media/image1.jpeg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6" Type="http://schemas.openxmlformats.org/officeDocument/2006/relationships/oleObject" Target="../embeddings/oleObject13.bin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5.xml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tags" Target="../tags/tag38.xml"/><Relationship Id="rId7" Type="http://schemas.openxmlformats.org/officeDocument/2006/relationships/image" Target="../media/image1.jpeg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6" Type="http://schemas.openxmlformats.org/officeDocument/2006/relationships/oleObject" Target="../embeddings/oleObject15.bin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9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42.xml"/><Relationship Id="rId7" Type="http://schemas.openxmlformats.org/officeDocument/2006/relationships/image" Target="../media/image1.jpeg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oleObject" Target="../embeddings/oleObject17.bin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ctangle 14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0" imgH="0" progId="">
                  <p:embed/>
                </p:oleObj>
              </mc:Choice>
              <mc:Fallback>
                <p:oleObj name="think-cell Slide" r:id="rId6" imgW="0" imgH="0" progId="">
                  <p:embed/>
                  <p:pic>
                    <p:nvPicPr>
                      <p:cNvPr id="0" name="Rectangle 14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12" descr="logo_etat_FR_vers_compacte.jpg"/>
          <p:cNvPicPr>
            <a:picLocks noChangeAspect="1"/>
          </p:cNvPicPr>
          <p:nvPr userDrawn="1">
            <p:custDataLst>
              <p:tags r:id="rId1"/>
            </p:custDataLst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468313" y="417513"/>
            <a:ext cx="1584325" cy="60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8"/>
          <p:cNvSpPr txBox="1"/>
          <p:nvPr userDrawn="1">
            <p:custDataLst>
              <p:tags r:id="rId2"/>
            </p:custDataLst>
          </p:nvPr>
        </p:nvSpPr>
        <p:spPr>
          <a:xfrm>
            <a:off x="2514600" y="363538"/>
            <a:ext cx="5164138" cy="343364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50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 algn="l">
              <a:lnSpc>
                <a:spcPts val="1350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i="0" dirty="0" err="1"/>
              <a:t>Amt</a:t>
            </a:r>
            <a:r>
              <a:rPr lang="fr-CH" sz="1000" b="1" i="0" dirty="0"/>
              <a:t> der </a:t>
            </a:r>
            <a:r>
              <a:rPr lang="fr-CH" sz="1000" b="1" i="0" dirty="0" err="1"/>
              <a:t>Beispiele</a:t>
            </a:r>
            <a:r>
              <a:rPr lang="fr-CH" sz="1000" b="0" i="0" dirty="0"/>
              <a:t> </a:t>
            </a:r>
            <a:r>
              <a:rPr lang="fr-CH" sz="1000" b="0" i="0" dirty="0" err="1"/>
              <a:t>AdB</a:t>
            </a:r>
            <a:endParaRPr lang="fr-CH" sz="1000" b="0" i="0" dirty="0"/>
          </a:p>
        </p:txBody>
      </p:sp>
      <p:sp>
        <p:nvSpPr>
          <p:cNvPr id="7" name="TextBox 9"/>
          <p:cNvSpPr txBox="1"/>
          <p:nvPr userDrawn="1">
            <p:custDataLst>
              <p:tags r:id="rId3"/>
            </p:custDataLst>
          </p:nvPr>
        </p:nvSpPr>
        <p:spPr>
          <a:xfrm>
            <a:off x="468313" y="6148388"/>
            <a:ext cx="5354637" cy="496887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>
              <a:lnSpc>
                <a:spcPts val="1300"/>
              </a:lnSpc>
              <a:spcAft>
                <a:spcPts val="0"/>
              </a:spcAft>
              <a:buClr>
                <a:srgbClr val="074EA1"/>
              </a:buClr>
              <a:defRPr/>
            </a:pPr>
            <a:r>
              <a:rPr lang="fr-CH" sz="1000" dirty="0">
                <a:latin typeface="Arial" charset="0"/>
                <a:ea typeface="ＭＳ Ｐゴシック" pitchFamily="-112" charset="-128"/>
                <a:cs typeface="+mn-cs"/>
              </a:rPr>
              <a:t>—</a:t>
            </a:r>
          </a:p>
          <a:p>
            <a:pPr algn="l">
              <a:lnSpc>
                <a:spcPts val="1300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0" i="0" dirty="0"/>
              <a:t>Direction des exemples et des questions</a:t>
            </a:r>
            <a:r>
              <a:rPr lang="fr-CH" sz="1000" b="1" dirty="0"/>
              <a:t> DEQ</a:t>
            </a:r>
          </a:p>
          <a:p>
            <a:pPr algn="l">
              <a:lnSpc>
                <a:spcPts val="1300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0" i="0" dirty="0" err="1"/>
              <a:t>Direktion</a:t>
            </a:r>
            <a:r>
              <a:rPr lang="fr-CH" sz="1000" b="0" i="0" dirty="0"/>
              <a:t> der </a:t>
            </a:r>
            <a:r>
              <a:rPr lang="fr-CH" sz="1000" b="0" i="0" dirty="0" err="1"/>
              <a:t>Beispiele</a:t>
            </a:r>
            <a:r>
              <a:rPr lang="fr-CH" sz="1000" b="0" i="0" dirty="0"/>
              <a:t> </a:t>
            </a:r>
            <a:r>
              <a:rPr lang="fr-CH" sz="1000" b="0" i="0" dirty="0" err="1"/>
              <a:t>und</a:t>
            </a:r>
            <a:r>
              <a:rPr lang="fr-CH" sz="1000" b="0" i="0" dirty="0"/>
              <a:t> </a:t>
            </a:r>
            <a:r>
              <a:rPr lang="fr-CH" sz="1000" b="0" i="0" dirty="0" err="1"/>
              <a:t>Fragen</a:t>
            </a:r>
            <a:r>
              <a:rPr lang="fr-CH" sz="1000" b="0" i="0" dirty="0"/>
              <a:t> </a:t>
            </a:r>
            <a:r>
              <a:rPr lang="fr-CH" sz="1000" b="1" i="0" dirty="0"/>
              <a:t>DBF</a:t>
            </a:r>
            <a:endParaRPr lang="fr-CH" sz="1000" b="0" i="0" dirty="0"/>
          </a:p>
        </p:txBody>
      </p:sp>
      <p:cxnSp>
        <p:nvCxnSpPr>
          <p:cNvPr id="8" name="Straight Connector 7"/>
          <p:cNvCxnSpPr/>
          <p:nvPr userDrawn="1">
            <p:custDataLst>
              <p:tags r:id="rId4"/>
            </p:custDataLst>
          </p:nvPr>
        </p:nvCxnSpPr>
        <p:spPr>
          <a:xfrm>
            <a:off x="449263" y="12636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036" name="Title Placeholder 1"/>
          <p:cNvSpPr>
            <a:spLocks noGrp="1"/>
          </p:cNvSpPr>
          <p:nvPr>
            <p:ph type="ctrTitle"/>
          </p:nvPr>
        </p:nvSpPr>
        <p:spPr>
          <a:xfrm>
            <a:off x="455613" y="1548000"/>
            <a:ext cx="8289925" cy="948978"/>
          </a:xfrm>
        </p:spPr>
        <p:txBody>
          <a:bodyPr/>
          <a:lstStyle>
            <a:lvl1pPr>
              <a:lnSpc>
                <a:spcPts val="3700"/>
              </a:lnSpc>
              <a:defRPr sz="3200" smtClean="0">
                <a:latin typeface="Arial" charset="0"/>
              </a:defRPr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44037" name="Text Placeholder 2"/>
          <p:cNvSpPr>
            <a:spLocks noGrp="1"/>
          </p:cNvSpPr>
          <p:nvPr>
            <p:ph type="subTitle" idx="1"/>
          </p:nvPr>
        </p:nvSpPr>
        <p:spPr>
          <a:xfrm>
            <a:off x="455613" y="3564000"/>
            <a:ext cx="8289925" cy="274638"/>
          </a:xfrm>
        </p:spPr>
        <p:txBody>
          <a:bodyPr/>
          <a:lstStyle>
            <a:lvl1pPr>
              <a:defRPr sz="1800" smtClean="0">
                <a:latin typeface="Arial" charset="0"/>
              </a:defRPr>
            </a:lvl1pPr>
          </a:lstStyle>
          <a:p>
            <a:r>
              <a:rPr lang="fr-FR"/>
              <a:t>Modifier le style des sous-titres du masque</a:t>
            </a:r>
            <a:endParaRPr lang="fr-CH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Layout Foto Querform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0" imgH="0" progId="">
                  <p:embed/>
                </p:oleObj>
              </mc:Choice>
              <mc:Fallback>
                <p:oleObj name="think-cell Slide" r:id="rId6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9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95CC42FD-4A5E-4F47-A08D-AF72A65FAE62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‹N°›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7" name="Picture 8" descr="logo_etat_FR_vers_compacte.jp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10"/>
          <p:cNvSpPr txBox="1"/>
          <p:nvPr>
            <p:custDataLst>
              <p:tags r:id="rId3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64593934-EB73-4A9E-BB30-3CB60237584F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26 mai 2021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9" name="Straight Connector 13"/>
          <p:cNvCxnSpPr/>
          <p:nvPr>
            <p:custDataLst>
              <p:tags r:id="rId4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0" imgH="0" progId="">
                  <p:embed/>
                </p:oleObj>
              </mc:Choice>
              <mc:Fallback>
                <p:oleObj name="think-cell Slide" r:id="rId8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57199" y="1766400"/>
            <a:ext cx="8242301" cy="307777"/>
          </a:xfrm>
        </p:spPr>
        <p:txBody>
          <a:bodyPr/>
          <a:lstStyle/>
          <a:p>
            <a:pPr lvl="0"/>
            <a:r>
              <a:rPr lang="fr-FR" noProof="0"/>
              <a:t>Cliquez sur l'icône pour ajouter une image</a:t>
            </a:r>
            <a:endParaRPr lang="fr-CH" noProof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2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0"/>
          </p:nvPr>
        </p:nvSpPr>
        <p:spPr>
          <a:xfrm>
            <a:off x="457200" y="1371600"/>
            <a:ext cx="4032000" cy="4644000"/>
          </a:xfrm>
        </p:spPr>
        <p:txBody>
          <a:bodyPr/>
          <a:lstStyle/>
          <a:p>
            <a:pPr lvl="0"/>
            <a:r>
              <a:rPr lang="fr-FR" noProof="0"/>
              <a:t>Cliquez sur l'icône pour ajouter une image</a:t>
            </a:r>
            <a:endParaRPr lang="en-US" noProof="0" dirty="0"/>
          </a:p>
        </p:txBody>
      </p:sp>
      <p:sp>
        <p:nvSpPr>
          <p:cNvPr id="5" name="Bildplatzhalter 3"/>
          <p:cNvSpPr>
            <a:spLocks noGrp="1"/>
          </p:cNvSpPr>
          <p:nvPr>
            <p:ph type="pic" sz="quarter" idx="11"/>
          </p:nvPr>
        </p:nvSpPr>
        <p:spPr>
          <a:xfrm>
            <a:off x="4667500" y="1371600"/>
            <a:ext cx="4032000" cy="4644000"/>
          </a:xfrm>
        </p:spPr>
        <p:txBody>
          <a:bodyPr/>
          <a:lstStyle/>
          <a:p>
            <a:pPr lvl="0"/>
            <a:r>
              <a:rPr lang="fr-FR" noProof="0"/>
              <a:t>Cliquez sur l'icône pour ajouter une image</a:t>
            </a:r>
            <a:endParaRPr lang="en-US" noProof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0" imgH="0" progId="">
                  <p:embed/>
                </p:oleObj>
              </mc:Choice>
              <mc:Fallback>
                <p:oleObj name="think-cell Slide" r:id="rId6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9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D14207A8-D35D-4BB2-837A-64DB15AF4060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‹N°›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7" name="Picture 8" descr="logo_etat_FR_vers_compacte.jp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10"/>
          <p:cNvSpPr txBox="1"/>
          <p:nvPr>
            <p:custDataLst>
              <p:tags r:id="rId3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4D42FB62-806F-48DB-BAD6-5AFD1E78CD8A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26 mai 2021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10" name="Straight Connector 13"/>
          <p:cNvCxnSpPr/>
          <p:nvPr>
            <p:custDataLst>
              <p:tags r:id="rId4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0" imgH="0" progId="">
                  <p:embed/>
                </p:oleObj>
              </mc:Choice>
              <mc:Fallback>
                <p:oleObj name="think-cell Slide" r:id="rId8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457200" y="2407920"/>
            <a:ext cx="8242300" cy="184665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  <p:sp>
        <p:nvSpPr>
          <p:cNvPr id="11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2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Prozess 6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0" imgH="0" progId="">
                  <p:embed/>
                </p:oleObj>
              </mc:Choice>
              <mc:Fallback>
                <p:oleObj name="think-cell Slide" r:id="rId6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9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0221FC23-268D-4B34-816B-5926450DAF71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‹N°›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29" name="Picture 8" descr="logo_etat_FR_vers_compacte.jp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TextBox 10"/>
          <p:cNvSpPr txBox="1"/>
          <p:nvPr>
            <p:custDataLst>
              <p:tags r:id="rId3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46A3589F-A711-4115-9E27-3F231F3A0BD1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26 mai 2021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31" name="Straight Connector 13"/>
          <p:cNvCxnSpPr/>
          <p:nvPr>
            <p:custDataLst>
              <p:tags r:id="rId4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32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0" imgH="0" progId="">
                  <p:embed/>
                </p:oleObj>
              </mc:Choice>
              <mc:Fallback>
                <p:oleObj name="think-cell Slide" r:id="rId8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573226" y="2373243"/>
            <a:ext cx="1260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5" name="Textplatzhalter 7"/>
          <p:cNvSpPr>
            <a:spLocks noGrp="1"/>
          </p:cNvSpPr>
          <p:nvPr>
            <p:ph type="body" sz="quarter" idx="14"/>
          </p:nvPr>
        </p:nvSpPr>
        <p:spPr>
          <a:xfrm>
            <a:off x="573226" y="3113577"/>
            <a:ext cx="1260000" cy="153888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6" name="Textplatzhalter 7"/>
          <p:cNvSpPr>
            <a:spLocks noGrp="1"/>
          </p:cNvSpPr>
          <p:nvPr>
            <p:ph type="body" sz="quarter" idx="15"/>
          </p:nvPr>
        </p:nvSpPr>
        <p:spPr>
          <a:xfrm>
            <a:off x="2032186" y="2373243"/>
            <a:ext cx="1260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7" name="Textplatzhalter 7"/>
          <p:cNvSpPr>
            <a:spLocks noGrp="1"/>
          </p:cNvSpPr>
          <p:nvPr>
            <p:ph type="body" sz="quarter" idx="16"/>
          </p:nvPr>
        </p:nvSpPr>
        <p:spPr>
          <a:xfrm>
            <a:off x="2032186" y="3113577"/>
            <a:ext cx="1260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8" name="Textplatzhalter 7"/>
          <p:cNvSpPr>
            <a:spLocks noGrp="1"/>
          </p:cNvSpPr>
          <p:nvPr>
            <p:ph type="body" sz="quarter" idx="17"/>
          </p:nvPr>
        </p:nvSpPr>
        <p:spPr>
          <a:xfrm>
            <a:off x="3363702" y="2373243"/>
            <a:ext cx="1260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9" name="Textplatzhalter 7"/>
          <p:cNvSpPr>
            <a:spLocks noGrp="1"/>
          </p:cNvSpPr>
          <p:nvPr>
            <p:ph type="body" sz="quarter" idx="18"/>
          </p:nvPr>
        </p:nvSpPr>
        <p:spPr>
          <a:xfrm>
            <a:off x="3363702" y="3113577"/>
            <a:ext cx="1260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0" name="Textplatzhalter 7"/>
          <p:cNvSpPr>
            <a:spLocks noGrp="1"/>
          </p:cNvSpPr>
          <p:nvPr>
            <p:ph type="body" sz="quarter" idx="19"/>
          </p:nvPr>
        </p:nvSpPr>
        <p:spPr>
          <a:xfrm>
            <a:off x="4695218" y="2373243"/>
            <a:ext cx="1260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1" name="Textplatzhalter 7"/>
          <p:cNvSpPr>
            <a:spLocks noGrp="1"/>
          </p:cNvSpPr>
          <p:nvPr>
            <p:ph type="body" sz="quarter" idx="20"/>
          </p:nvPr>
        </p:nvSpPr>
        <p:spPr>
          <a:xfrm>
            <a:off x="4695218" y="3113577"/>
            <a:ext cx="1260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2" name="Textplatzhalter 7"/>
          <p:cNvSpPr>
            <a:spLocks noGrp="1"/>
          </p:cNvSpPr>
          <p:nvPr>
            <p:ph type="body" sz="quarter" idx="21"/>
          </p:nvPr>
        </p:nvSpPr>
        <p:spPr>
          <a:xfrm>
            <a:off x="6026733" y="2373243"/>
            <a:ext cx="1260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3" name="Textplatzhalter 7"/>
          <p:cNvSpPr>
            <a:spLocks noGrp="1"/>
          </p:cNvSpPr>
          <p:nvPr>
            <p:ph type="body" sz="quarter" idx="22"/>
          </p:nvPr>
        </p:nvSpPr>
        <p:spPr>
          <a:xfrm>
            <a:off x="6026733" y="3113577"/>
            <a:ext cx="1260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4" name="Textplatzhalter 7"/>
          <p:cNvSpPr>
            <a:spLocks noGrp="1"/>
          </p:cNvSpPr>
          <p:nvPr>
            <p:ph type="body" sz="quarter" idx="23"/>
          </p:nvPr>
        </p:nvSpPr>
        <p:spPr>
          <a:xfrm>
            <a:off x="7358248" y="2373243"/>
            <a:ext cx="1260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5" name="Textplatzhalter 7"/>
          <p:cNvSpPr>
            <a:spLocks noGrp="1"/>
          </p:cNvSpPr>
          <p:nvPr>
            <p:ph type="body" sz="quarter" idx="24"/>
          </p:nvPr>
        </p:nvSpPr>
        <p:spPr>
          <a:xfrm>
            <a:off x="7358248" y="3113577"/>
            <a:ext cx="1260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8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2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Prozess 5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0" imgH="0" progId="">
                  <p:embed/>
                </p:oleObj>
              </mc:Choice>
              <mc:Fallback>
                <p:oleObj name="think-cell Slide" r:id="rId6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9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1C4B4A13-7231-4BEB-89BD-9FF1B0A07F91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‹N°›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17" name="Picture 8" descr="logo_etat_FR_vers_compacte.jp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Box 10"/>
          <p:cNvSpPr txBox="1"/>
          <p:nvPr>
            <p:custDataLst>
              <p:tags r:id="rId3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6503D847-A163-4E0C-BBCD-0B11BC312B2A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26 mai 2021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27" name="Straight Connector 13"/>
          <p:cNvCxnSpPr/>
          <p:nvPr>
            <p:custDataLst>
              <p:tags r:id="rId4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0" imgH="0" progId="">
                  <p:embed/>
                </p:oleObj>
              </mc:Choice>
              <mc:Fallback>
                <p:oleObj name="think-cell Slide" r:id="rId8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573226" y="2373243"/>
            <a:ext cx="151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5" name="Textplatzhalter 7"/>
          <p:cNvSpPr>
            <a:spLocks noGrp="1"/>
          </p:cNvSpPr>
          <p:nvPr>
            <p:ph type="body" sz="quarter" idx="14"/>
          </p:nvPr>
        </p:nvSpPr>
        <p:spPr>
          <a:xfrm>
            <a:off x="573226" y="3113577"/>
            <a:ext cx="1519237" cy="123110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8" name="Textplatzhalter 7"/>
          <p:cNvSpPr>
            <a:spLocks noGrp="1"/>
          </p:cNvSpPr>
          <p:nvPr>
            <p:ph type="body" sz="quarter" idx="17"/>
          </p:nvPr>
        </p:nvSpPr>
        <p:spPr>
          <a:xfrm>
            <a:off x="2307236" y="2373243"/>
            <a:ext cx="151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9" name="Textplatzhalter 7"/>
          <p:cNvSpPr>
            <a:spLocks noGrp="1"/>
          </p:cNvSpPr>
          <p:nvPr>
            <p:ph type="body" sz="quarter" idx="18"/>
          </p:nvPr>
        </p:nvSpPr>
        <p:spPr>
          <a:xfrm>
            <a:off x="2307236" y="3113577"/>
            <a:ext cx="1512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0" name="Textplatzhalter 7"/>
          <p:cNvSpPr>
            <a:spLocks noGrp="1"/>
          </p:cNvSpPr>
          <p:nvPr>
            <p:ph type="body" sz="quarter" idx="19"/>
          </p:nvPr>
        </p:nvSpPr>
        <p:spPr>
          <a:xfrm>
            <a:off x="3929319" y="2373243"/>
            <a:ext cx="1440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1" name="Textplatzhalter 7"/>
          <p:cNvSpPr>
            <a:spLocks noGrp="1"/>
          </p:cNvSpPr>
          <p:nvPr>
            <p:ph type="body" sz="quarter" idx="20"/>
          </p:nvPr>
        </p:nvSpPr>
        <p:spPr>
          <a:xfrm>
            <a:off x="3929319" y="3113577"/>
            <a:ext cx="1440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2" name="Textplatzhalter 7"/>
          <p:cNvSpPr>
            <a:spLocks noGrp="1"/>
          </p:cNvSpPr>
          <p:nvPr>
            <p:ph type="body" sz="quarter" idx="21"/>
          </p:nvPr>
        </p:nvSpPr>
        <p:spPr>
          <a:xfrm>
            <a:off x="5479402" y="2373243"/>
            <a:ext cx="151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3" name="Textplatzhalter 7"/>
          <p:cNvSpPr>
            <a:spLocks noGrp="1"/>
          </p:cNvSpPr>
          <p:nvPr>
            <p:ph type="body" sz="quarter" idx="22"/>
          </p:nvPr>
        </p:nvSpPr>
        <p:spPr>
          <a:xfrm>
            <a:off x="5479402" y="3113577"/>
            <a:ext cx="1512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4" name="Textplatzhalter 7"/>
          <p:cNvSpPr>
            <a:spLocks noGrp="1"/>
          </p:cNvSpPr>
          <p:nvPr>
            <p:ph type="body" sz="quarter" idx="23"/>
          </p:nvPr>
        </p:nvSpPr>
        <p:spPr>
          <a:xfrm>
            <a:off x="7101486" y="2373243"/>
            <a:ext cx="151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5" name="Textplatzhalter 7"/>
          <p:cNvSpPr>
            <a:spLocks noGrp="1"/>
          </p:cNvSpPr>
          <p:nvPr>
            <p:ph type="body" sz="quarter" idx="24"/>
          </p:nvPr>
        </p:nvSpPr>
        <p:spPr>
          <a:xfrm>
            <a:off x="7101486" y="3113577"/>
            <a:ext cx="1512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8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29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2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Prozess 4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0" imgH="0" progId="">
                  <p:embed/>
                </p:oleObj>
              </mc:Choice>
              <mc:Fallback>
                <p:oleObj name="think-cell Slide" r:id="rId6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9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AE2447D5-6012-42FA-A634-EF01D54C7DB0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‹N°›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20" name="Picture 8" descr="logo_etat_FR_vers_compacte.jp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TextBox 10"/>
          <p:cNvSpPr txBox="1"/>
          <p:nvPr>
            <p:custDataLst>
              <p:tags r:id="rId3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E40BA4EF-5A79-4945-9984-4D373C87AA3A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26 mai 2021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24" name="Straight Connector 13"/>
          <p:cNvCxnSpPr/>
          <p:nvPr>
            <p:custDataLst>
              <p:tags r:id="rId4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0" imgH="0" progId="">
                  <p:embed/>
                </p:oleObj>
              </mc:Choice>
              <mc:Fallback>
                <p:oleObj name="think-cell Slide" r:id="rId8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platzhalter 7"/>
          <p:cNvSpPr>
            <a:spLocks noGrp="1"/>
          </p:cNvSpPr>
          <p:nvPr>
            <p:ph type="body" sz="quarter" idx="14"/>
          </p:nvPr>
        </p:nvSpPr>
        <p:spPr>
          <a:xfrm>
            <a:off x="573226" y="3113577"/>
            <a:ext cx="1872000" cy="123110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1" name="Textplatzhalter 7"/>
          <p:cNvSpPr>
            <a:spLocks noGrp="1"/>
          </p:cNvSpPr>
          <p:nvPr>
            <p:ph type="body" sz="quarter" idx="20"/>
          </p:nvPr>
        </p:nvSpPr>
        <p:spPr>
          <a:xfrm>
            <a:off x="2683200" y="3113577"/>
            <a:ext cx="1872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3" name="Textplatzhalter 7"/>
          <p:cNvSpPr>
            <a:spLocks noGrp="1"/>
          </p:cNvSpPr>
          <p:nvPr>
            <p:ph type="body" sz="quarter" idx="22"/>
          </p:nvPr>
        </p:nvSpPr>
        <p:spPr>
          <a:xfrm>
            <a:off x="4684244" y="3113577"/>
            <a:ext cx="1872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5" name="Textplatzhalter 7"/>
          <p:cNvSpPr>
            <a:spLocks noGrp="1"/>
          </p:cNvSpPr>
          <p:nvPr>
            <p:ph type="body" sz="quarter" idx="24"/>
          </p:nvPr>
        </p:nvSpPr>
        <p:spPr>
          <a:xfrm>
            <a:off x="6685288" y="3113577"/>
            <a:ext cx="1872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3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573226" y="2373243"/>
            <a:ext cx="187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6" name="Textplatzhalter 7"/>
          <p:cNvSpPr>
            <a:spLocks noGrp="1"/>
          </p:cNvSpPr>
          <p:nvPr>
            <p:ph type="body" sz="quarter" idx="19"/>
          </p:nvPr>
        </p:nvSpPr>
        <p:spPr>
          <a:xfrm>
            <a:off x="2683200" y="2373243"/>
            <a:ext cx="187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7" name="Textplatzhalter 7"/>
          <p:cNvSpPr>
            <a:spLocks noGrp="1"/>
          </p:cNvSpPr>
          <p:nvPr>
            <p:ph type="body" sz="quarter" idx="21"/>
          </p:nvPr>
        </p:nvSpPr>
        <p:spPr>
          <a:xfrm>
            <a:off x="4684244" y="2373243"/>
            <a:ext cx="187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8" name="Textplatzhalter 7"/>
          <p:cNvSpPr>
            <a:spLocks noGrp="1"/>
          </p:cNvSpPr>
          <p:nvPr>
            <p:ph type="body" sz="quarter" idx="23"/>
          </p:nvPr>
        </p:nvSpPr>
        <p:spPr>
          <a:xfrm>
            <a:off x="6685288" y="2373243"/>
            <a:ext cx="187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9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26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2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Prozess 3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0" imgH="0" progId="">
                  <p:embed/>
                </p:oleObj>
              </mc:Choice>
              <mc:Fallback>
                <p:oleObj name="think-cell Slide" r:id="rId6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9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38EDB024-0744-4E27-A73A-FB09B9265834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‹N°›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14" name="Picture 8" descr="logo_etat_FR_vers_compacte.jp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0"/>
          <p:cNvSpPr txBox="1"/>
          <p:nvPr>
            <p:custDataLst>
              <p:tags r:id="rId3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A038240B-C92D-4EC4-8CF3-8B6506CEA991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26 mai 2021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17" name="Straight Connector 13"/>
          <p:cNvCxnSpPr/>
          <p:nvPr>
            <p:custDataLst>
              <p:tags r:id="rId4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0" imgH="0" progId="">
                  <p:embed/>
                </p:oleObj>
              </mc:Choice>
              <mc:Fallback>
                <p:oleObj name="think-cell Slide" r:id="rId8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573226" y="2373243"/>
            <a:ext cx="259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5" name="Textplatzhalter 7"/>
          <p:cNvSpPr>
            <a:spLocks noGrp="1"/>
          </p:cNvSpPr>
          <p:nvPr>
            <p:ph type="body" sz="quarter" idx="14"/>
          </p:nvPr>
        </p:nvSpPr>
        <p:spPr>
          <a:xfrm>
            <a:off x="573226" y="3113577"/>
            <a:ext cx="2592000" cy="92333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2" name="Textplatzhalter 7"/>
          <p:cNvSpPr>
            <a:spLocks noGrp="1"/>
          </p:cNvSpPr>
          <p:nvPr>
            <p:ph type="body" sz="quarter" idx="21"/>
          </p:nvPr>
        </p:nvSpPr>
        <p:spPr>
          <a:xfrm>
            <a:off x="3383379" y="2373243"/>
            <a:ext cx="259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3" name="Textplatzhalter 7"/>
          <p:cNvSpPr>
            <a:spLocks noGrp="1"/>
          </p:cNvSpPr>
          <p:nvPr>
            <p:ph type="body" sz="quarter" idx="22"/>
          </p:nvPr>
        </p:nvSpPr>
        <p:spPr>
          <a:xfrm>
            <a:off x="3383379" y="3113577"/>
            <a:ext cx="2592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4" name="Textplatzhalter 7"/>
          <p:cNvSpPr>
            <a:spLocks noGrp="1"/>
          </p:cNvSpPr>
          <p:nvPr>
            <p:ph type="body" sz="quarter" idx="23"/>
          </p:nvPr>
        </p:nvSpPr>
        <p:spPr>
          <a:xfrm>
            <a:off x="6047204" y="2373243"/>
            <a:ext cx="259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5" name="Textplatzhalter 7"/>
          <p:cNvSpPr>
            <a:spLocks noGrp="1"/>
          </p:cNvSpPr>
          <p:nvPr>
            <p:ph type="body" sz="quarter" idx="24"/>
          </p:nvPr>
        </p:nvSpPr>
        <p:spPr>
          <a:xfrm>
            <a:off x="6047204" y="3113577"/>
            <a:ext cx="2592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1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12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2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Prozess 2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0" imgH="0" progId="">
                  <p:embed/>
                </p:oleObj>
              </mc:Choice>
              <mc:Fallback>
                <p:oleObj name="think-cell Slide" r:id="rId6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9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D93B917E-A7C9-45AB-AE4F-5CD6B8A1F2CE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‹N°›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13" name="Picture 8" descr="logo_etat_FR_vers_compacte.jp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0"/>
          <p:cNvSpPr txBox="1"/>
          <p:nvPr>
            <p:custDataLst>
              <p:tags r:id="rId3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D8D2A0B6-06DE-4C53-A47B-8556DCCC1B4D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26 mai 2021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16" name="Straight Connector 13"/>
          <p:cNvCxnSpPr/>
          <p:nvPr>
            <p:custDataLst>
              <p:tags r:id="rId4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0" imgH="0" progId="">
                  <p:embed/>
                </p:oleObj>
              </mc:Choice>
              <mc:Fallback>
                <p:oleObj name="think-cell Slide" r:id="rId8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573226" y="2373243"/>
            <a:ext cx="403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5" name="Textplatzhalter 7"/>
          <p:cNvSpPr>
            <a:spLocks noGrp="1"/>
          </p:cNvSpPr>
          <p:nvPr>
            <p:ph type="body" sz="quarter" idx="14"/>
          </p:nvPr>
        </p:nvSpPr>
        <p:spPr>
          <a:xfrm>
            <a:off x="573226" y="3113577"/>
            <a:ext cx="4032000" cy="61555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4" name="Textplatzhalter 7"/>
          <p:cNvSpPr>
            <a:spLocks noGrp="1"/>
          </p:cNvSpPr>
          <p:nvPr>
            <p:ph type="body" sz="quarter" idx="23"/>
          </p:nvPr>
        </p:nvSpPr>
        <p:spPr>
          <a:xfrm>
            <a:off x="4714876" y="2373243"/>
            <a:ext cx="38608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5" name="Textplatzhalter 7"/>
          <p:cNvSpPr>
            <a:spLocks noGrp="1"/>
          </p:cNvSpPr>
          <p:nvPr>
            <p:ph type="body" sz="quarter" idx="24"/>
          </p:nvPr>
        </p:nvSpPr>
        <p:spPr>
          <a:xfrm>
            <a:off x="4714876" y="3113577"/>
            <a:ext cx="38608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11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2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Zeitpl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0" imgH="0" progId="">
                  <p:embed/>
                </p:oleObj>
              </mc:Choice>
              <mc:Fallback>
                <p:oleObj name="think-cell Slide" r:id="rId6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9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79E6CB92-D46F-41CE-9675-29AF1C5CC889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‹N°›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23" name="Picture 8" descr="logo_etat_FR_vers_compacte.jp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Box 10"/>
          <p:cNvSpPr txBox="1"/>
          <p:nvPr>
            <p:custDataLst>
              <p:tags r:id="rId3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7365E066-5BF7-4B23-88A1-E71D0D8A36B5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26 mai 2021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27" name="Straight Connector 13"/>
          <p:cNvCxnSpPr/>
          <p:nvPr>
            <p:custDataLst>
              <p:tags r:id="rId4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0" imgH="0" progId="">
                  <p:embed/>
                </p:oleObj>
              </mc:Choice>
              <mc:Fallback>
                <p:oleObj name="think-cell Slide" r:id="rId8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457200" y="2126400"/>
            <a:ext cx="2386012" cy="246221"/>
          </a:xfrm>
        </p:spPr>
        <p:txBody>
          <a:bodyPr/>
          <a:lstStyle>
            <a:lvl1pPr>
              <a:defRPr sz="1600"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5" name="Textplatzhalter 7"/>
          <p:cNvSpPr>
            <a:spLocks noGrp="1"/>
          </p:cNvSpPr>
          <p:nvPr>
            <p:ph type="body" sz="quarter" idx="14"/>
          </p:nvPr>
        </p:nvSpPr>
        <p:spPr>
          <a:xfrm>
            <a:off x="457199" y="2492375"/>
            <a:ext cx="2386013" cy="492443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6" name="Textplatzhalter 7"/>
          <p:cNvSpPr>
            <a:spLocks noGrp="1"/>
          </p:cNvSpPr>
          <p:nvPr>
            <p:ph type="body" sz="quarter" idx="15"/>
          </p:nvPr>
        </p:nvSpPr>
        <p:spPr>
          <a:xfrm>
            <a:off x="2965451" y="2126400"/>
            <a:ext cx="954088" cy="246221"/>
          </a:xfrm>
        </p:spPr>
        <p:txBody>
          <a:bodyPr/>
          <a:lstStyle>
            <a:lvl1pPr>
              <a:defRPr sz="1600"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7" name="Textplatzhalter 7"/>
          <p:cNvSpPr>
            <a:spLocks noGrp="1"/>
          </p:cNvSpPr>
          <p:nvPr>
            <p:ph type="body" sz="quarter" idx="16"/>
          </p:nvPr>
        </p:nvSpPr>
        <p:spPr>
          <a:xfrm>
            <a:off x="2965450" y="1766400"/>
            <a:ext cx="2320930" cy="246221"/>
          </a:xfrm>
        </p:spPr>
        <p:txBody>
          <a:bodyPr/>
          <a:lstStyle>
            <a:lvl1pPr>
              <a:defRPr sz="1600"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8" name="Textplatzhalter 7"/>
          <p:cNvSpPr>
            <a:spLocks noGrp="1"/>
          </p:cNvSpPr>
          <p:nvPr>
            <p:ph type="body" sz="quarter" idx="17"/>
          </p:nvPr>
        </p:nvSpPr>
        <p:spPr>
          <a:xfrm>
            <a:off x="3921126" y="2126400"/>
            <a:ext cx="954088" cy="246221"/>
          </a:xfrm>
        </p:spPr>
        <p:txBody>
          <a:bodyPr/>
          <a:lstStyle>
            <a:lvl1pPr>
              <a:defRPr sz="1600"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0" name="Textplatzhalter 7"/>
          <p:cNvSpPr>
            <a:spLocks noGrp="1"/>
          </p:cNvSpPr>
          <p:nvPr>
            <p:ph type="body" sz="quarter" idx="19"/>
          </p:nvPr>
        </p:nvSpPr>
        <p:spPr>
          <a:xfrm>
            <a:off x="4873626" y="2126400"/>
            <a:ext cx="954088" cy="246221"/>
          </a:xfrm>
        </p:spPr>
        <p:txBody>
          <a:bodyPr/>
          <a:lstStyle>
            <a:lvl1pPr>
              <a:defRPr sz="1600"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2" name="Textplatzhalter 7"/>
          <p:cNvSpPr>
            <a:spLocks noGrp="1"/>
          </p:cNvSpPr>
          <p:nvPr>
            <p:ph type="body" sz="quarter" idx="21"/>
          </p:nvPr>
        </p:nvSpPr>
        <p:spPr>
          <a:xfrm>
            <a:off x="5832476" y="2126400"/>
            <a:ext cx="954088" cy="246221"/>
          </a:xfrm>
        </p:spPr>
        <p:txBody>
          <a:bodyPr/>
          <a:lstStyle>
            <a:lvl1pPr>
              <a:defRPr sz="1600"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4" name="Textplatzhalter 7"/>
          <p:cNvSpPr>
            <a:spLocks noGrp="1"/>
          </p:cNvSpPr>
          <p:nvPr>
            <p:ph type="body" sz="quarter" idx="23"/>
          </p:nvPr>
        </p:nvSpPr>
        <p:spPr>
          <a:xfrm>
            <a:off x="6786564" y="2126400"/>
            <a:ext cx="954088" cy="246221"/>
          </a:xfrm>
        </p:spPr>
        <p:txBody>
          <a:bodyPr/>
          <a:lstStyle>
            <a:lvl1pPr>
              <a:defRPr sz="1600"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5" name="Textplatzhalter 7"/>
          <p:cNvSpPr>
            <a:spLocks noGrp="1"/>
          </p:cNvSpPr>
          <p:nvPr>
            <p:ph type="body" sz="quarter" idx="24"/>
          </p:nvPr>
        </p:nvSpPr>
        <p:spPr>
          <a:xfrm>
            <a:off x="7745412" y="2126400"/>
            <a:ext cx="954088" cy="246221"/>
          </a:xfrm>
        </p:spPr>
        <p:txBody>
          <a:bodyPr/>
          <a:lstStyle>
            <a:lvl1pPr>
              <a:defRPr sz="1600"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4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19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2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0" imgH="0" progId="">
                  <p:embed/>
                </p:oleObj>
              </mc:Choice>
              <mc:Fallback>
                <p:oleObj name="think-cell Slide" r:id="rId6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9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C0CE34FB-1030-4B4F-B5FF-E6D47255D8CF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‹N°›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4" name="Picture 8" descr="logo_etat_FR_vers_compacte.jp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10"/>
          <p:cNvSpPr txBox="1"/>
          <p:nvPr>
            <p:custDataLst>
              <p:tags r:id="rId3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CEB80A34-19EA-4D5D-A640-FE428E005B77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26 mai 2021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6" name="Straight Connector 13"/>
          <p:cNvCxnSpPr/>
          <p:nvPr>
            <p:custDataLst>
              <p:tags r:id="rId4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0" imgH="0" progId="">
                  <p:embed/>
                </p:oleObj>
              </mc:Choice>
              <mc:Fallback>
                <p:oleObj name="think-cell Slide" r:id="rId8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verzeichn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0" imgH="0" progId="">
                  <p:embed/>
                </p:oleObj>
              </mc:Choice>
              <mc:Fallback>
                <p:oleObj name="think-cell Slide" r:id="rId6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9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FBB672B7-96CD-4763-B410-B6A57B6E157C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‹N°›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6" name="Picture 8" descr="logo_etat_FR_vers_compacte.jp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10"/>
          <p:cNvSpPr txBox="1"/>
          <p:nvPr>
            <p:custDataLst>
              <p:tags r:id="rId3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EF7F05F7-3E65-4813-BBAA-64C09C236420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26 mai 2021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8" name="Straight Connector 13"/>
          <p:cNvCxnSpPr/>
          <p:nvPr>
            <p:custDataLst>
              <p:tags r:id="rId4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0" imgH="0" progId="">
                  <p:embed/>
                </p:oleObj>
              </mc:Choice>
              <mc:Fallback>
                <p:oleObj name="think-cell Slide" r:id="rId8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327200"/>
            <a:ext cx="8242300" cy="1692771"/>
          </a:xfrm>
        </p:spPr>
        <p:txBody>
          <a:bodyPr/>
          <a:lstStyle>
            <a:lvl1pPr marL="358775" indent="-358775">
              <a:spcAft>
                <a:spcPct val="50000"/>
              </a:spcAft>
              <a:buClr>
                <a:schemeClr val="tx1"/>
              </a:buClr>
              <a:buFont typeface="Lucida Grande" pitchFamily="-112" charset="0"/>
              <a:buAutoNum type="arabicPeriod"/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0" imgH="0" progId="">
                  <p:embed/>
                </p:oleObj>
              </mc:Choice>
              <mc:Fallback>
                <p:oleObj name="think-cell Slide" r:id="rId6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9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63031CF4-6012-4E47-B896-DA0102BA4466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‹N°›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9" name="Picture 8" descr="logo_etat_FR_vers_compacte.jp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10"/>
          <p:cNvSpPr txBox="1"/>
          <p:nvPr>
            <p:custDataLst>
              <p:tags r:id="rId3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78DB0318-5A44-4B79-8DCE-A3B67BD17456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26 mai 2021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11" name="Straight Connector 13"/>
          <p:cNvCxnSpPr/>
          <p:nvPr>
            <p:custDataLst>
              <p:tags r:id="rId4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0" imgH="0" progId="">
                  <p:embed/>
                </p:oleObj>
              </mc:Choice>
              <mc:Fallback>
                <p:oleObj name="think-cell Slide" r:id="rId8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457200" y="1767141"/>
            <a:ext cx="8242300" cy="184665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  <p:sp>
        <p:nvSpPr>
          <p:cNvPr id="7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8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el zweizeilig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0" imgH="0" progId="">
                  <p:embed/>
                </p:oleObj>
              </mc:Choice>
              <mc:Fallback>
                <p:oleObj name="think-cell Slide" r:id="rId6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9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F410BE1C-61D8-4199-834D-4E3CFD41A19C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‹N°›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7" name="Picture 8" descr="logo_etat_FR_vers_compacte.jp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10"/>
          <p:cNvSpPr txBox="1"/>
          <p:nvPr>
            <p:custDataLst>
              <p:tags r:id="rId3"/>
            </p:custDataLst>
          </p:nvPr>
        </p:nvSpPr>
        <p:spPr>
          <a:xfrm>
            <a:off x="2516188" y="6315075"/>
            <a:ext cx="4800600" cy="333375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8D82FEAD-BA62-4350-B9A4-22FF4E9B8038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26 mai 2021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11" name="Straight Connector 13"/>
          <p:cNvCxnSpPr/>
          <p:nvPr>
            <p:custDataLst>
              <p:tags r:id="rId4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0" imgH="0" progId="">
                  <p:embed/>
                </p:oleObj>
              </mc:Choice>
              <mc:Fallback>
                <p:oleObj name="think-cell Slide" r:id="rId8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1477328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457200" y="2266800"/>
            <a:ext cx="8242300" cy="184665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8240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zweispaltiger Text mit Faz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0" imgH="0" progId="">
                  <p:embed/>
                </p:oleObj>
              </mc:Choice>
              <mc:Fallback>
                <p:oleObj name="think-cell Slide" r:id="rId6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9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F52E0320-80E4-4134-855D-57A764251BBD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‹N°›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10" name="Picture 8" descr="logo_etat_FR_vers_compacte.jp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>
            <p:custDataLst>
              <p:tags r:id="rId3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33EFAB4F-DF75-4B81-AF99-A29062CCF601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26 mai 2021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12" name="Straight Connector 13"/>
          <p:cNvCxnSpPr/>
          <p:nvPr>
            <p:custDataLst>
              <p:tags r:id="rId4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0" imgH="0" progId="">
                  <p:embed/>
                </p:oleObj>
              </mc:Choice>
              <mc:Fallback>
                <p:oleObj name="think-cell Slide" r:id="rId8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5197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25" name="Textplatzhalter 22"/>
          <p:cNvSpPr>
            <a:spLocks noGrp="1"/>
          </p:cNvSpPr>
          <p:nvPr>
            <p:ph type="body" sz="quarter" idx="13"/>
          </p:nvPr>
        </p:nvSpPr>
        <p:spPr>
          <a:xfrm>
            <a:off x="5067299" y="1858223"/>
            <a:ext cx="3632201" cy="307777"/>
          </a:xfrm>
        </p:spPr>
        <p:txBody>
          <a:bodyPr/>
          <a:lstStyle>
            <a:lvl1pPr>
              <a:spcAft>
                <a:spcPts val="0"/>
              </a:spcAft>
              <a:defRPr sz="2000" b="1"/>
            </a:lvl1pPr>
            <a:lvl2pPr>
              <a:defRPr sz="1800" b="1"/>
            </a:lvl2pPr>
            <a:lvl3pPr>
              <a:defRPr sz="1800" b="1"/>
            </a:lvl3pPr>
            <a:lvl4pPr>
              <a:defRPr sz="1800" b="1"/>
            </a:lvl4pPr>
            <a:lvl5pPr>
              <a:defRPr sz="1800" b="1"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2" name="Textplatzhalter 31"/>
          <p:cNvSpPr>
            <a:spLocks noGrp="1"/>
          </p:cNvSpPr>
          <p:nvPr>
            <p:ph type="body" sz="quarter" idx="18"/>
          </p:nvPr>
        </p:nvSpPr>
        <p:spPr>
          <a:xfrm>
            <a:off x="457200" y="13272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4" name="Textplatzhalter 33"/>
          <p:cNvSpPr>
            <a:spLocks noGrp="1"/>
          </p:cNvSpPr>
          <p:nvPr>
            <p:ph type="body" sz="quarter" idx="19"/>
          </p:nvPr>
        </p:nvSpPr>
        <p:spPr>
          <a:xfrm>
            <a:off x="457200" y="1858223"/>
            <a:ext cx="36324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6" name="Textplatzhalter 35"/>
          <p:cNvSpPr>
            <a:spLocks noGrp="1"/>
          </p:cNvSpPr>
          <p:nvPr>
            <p:ph type="body" sz="quarter" idx="20"/>
          </p:nvPr>
        </p:nvSpPr>
        <p:spPr>
          <a:xfrm>
            <a:off x="457200" y="2221364"/>
            <a:ext cx="3632400" cy="215443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  <p:sp>
        <p:nvSpPr>
          <p:cNvPr id="40" name="Textplatzhalter 39"/>
          <p:cNvSpPr>
            <a:spLocks noGrp="1"/>
          </p:cNvSpPr>
          <p:nvPr>
            <p:ph type="body" sz="quarter" idx="22"/>
          </p:nvPr>
        </p:nvSpPr>
        <p:spPr>
          <a:xfrm>
            <a:off x="5067299" y="2221364"/>
            <a:ext cx="3632201" cy="215443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0" imgH="0" progId="">
                  <p:embed/>
                </p:oleObj>
              </mc:Choice>
              <mc:Fallback>
                <p:oleObj name="think-cell Slide" r:id="rId6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9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DFEE9DF2-5A33-4369-9F67-FAD1ACE7EECE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‹N°›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10" name="Picture 8" descr="logo_etat_FR_vers_compacte.jp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>
            <p:custDataLst>
              <p:tags r:id="rId3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F92E1955-87A7-4AAE-AF79-EA5B62E259D7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26 mai 2021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12" name="Straight Connector 13"/>
          <p:cNvCxnSpPr/>
          <p:nvPr>
            <p:custDataLst>
              <p:tags r:id="rId4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0" imgH="0" progId="">
                  <p:embed/>
                </p:oleObj>
              </mc:Choice>
              <mc:Fallback>
                <p:oleObj name="think-cell Slide" r:id="rId8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4897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19" name="Textplatzhalter 18"/>
          <p:cNvSpPr>
            <a:spLocks noGrp="1"/>
          </p:cNvSpPr>
          <p:nvPr>
            <p:ph type="body" sz="quarter" idx="16"/>
          </p:nvPr>
        </p:nvSpPr>
        <p:spPr>
          <a:xfrm>
            <a:off x="457200" y="1328400"/>
            <a:ext cx="8203248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17"/>
          </p:nvPr>
        </p:nvSpPr>
        <p:spPr>
          <a:xfrm>
            <a:off x="457200" y="1857600"/>
            <a:ext cx="3680460" cy="307777"/>
          </a:xfrm>
        </p:spPr>
        <p:txBody>
          <a:bodyPr/>
          <a:lstStyle>
            <a:lvl1pPr>
              <a:defRPr b="1"/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3" name="Textplatzhalter 22"/>
          <p:cNvSpPr>
            <a:spLocks noGrp="1"/>
          </p:cNvSpPr>
          <p:nvPr>
            <p:ph type="body" sz="quarter" idx="18"/>
          </p:nvPr>
        </p:nvSpPr>
        <p:spPr>
          <a:xfrm>
            <a:off x="457200" y="2297400"/>
            <a:ext cx="3680460" cy="215443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  <p:sp>
        <p:nvSpPr>
          <p:cNvPr id="25" name="Textplatzhalter 24"/>
          <p:cNvSpPr>
            <a:spLocks noGrp="1"/>
          </p:cNvSpPr>
          <p:nvPr>
            <p:ph type="body" sz="quarter" idx="19"/>
          </p:nvPr>
        </p:nvSpPr>
        <p:spPr>
          <a:xfrm>
            <a:off x="4979988" y="1857600"/>
            <a:ext cx="368046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7" name="Textplatzhalter 26"/>
          <p:cNvSpPr>
            <a:spLocks noGrp="1"/>
          </p:cNvSpPr>
          <p:nvPr>
            <p:ph type="body" sz="quarter" idx="20"/>
          </p:nvPr>
        </p:nvSpPr>
        <p:spPr>
          <a:xfrm>
            <a:off x="4979988" y="2297400"/>
            <a:ext cx="3680460" cy="215443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0" imgH="0" progId="">
                  <p:embed/>
                </p:oleObj>
              </mc:Choice>
              <mc:Fallback>
                <p:oleObj name="think-cell Slide" r:id="rId6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9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BFC22EE1-D8D8-49D4-BF92-C110A9056A15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‹N°›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26" name="Picture 8" descr="logo_etat_FR_vers_compacte.jp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TextBox 10"/>
          <p:cNvSpPr txBox="1"/>
          <p:nvPr>
            <p:custDataLst>
              <p:tags r:id="rId3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80FC7961-F641-4FAC-9BFA-9F969ACC52F1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26 mai 2021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28" name="Straight Connector 13"/>
          <p:cNvCxnSpPr/>
          <p:nvPr>
            <p:custDataLst>
              <p:tags r:id="rId4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0" imgH="0" progId="">
                  <p:embed/>
                </p:oleObj>
              </mc:Choice>
              <mc:Fallback>
                <p:oleObj name="think-cell Slide" r:id="rId8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298" cy="95197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40" name="Textplatzhalter 39"/>
          <p:cNvSpPr>
            <a:spLocks noGrp="1"/>
          </p:cNvSpPr>
          <p:nvPr>
            <p:ph type="body" sz="quarter" idx="12"/>
          </p:nvPr>
        </p:nvSpPr>
        <p:spPr>
          <a:xfrm>
            <a:off x="457200" y="1860000"/>
            <a:ext cx="1600200" cy="307777"/>
          </a:xfrm>
        </p:spPr>
        <p:txBody>
          <a:bodyPr/>
          <a:lstStyle>
            <a:lvl1pPr>
              <a:spcAft>
                <a:spcPts val="600"/>
              </a:spcAft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1" name="Textplatzhalter 39"/>
          <p:cNvSpPr>
            <a:spLocks noGrp="1"/>
          </p:cNvSpPr>
          <p:nvPr>
            <p:ph type="body" sz="quarter" idx="13"/>
          </p:nvPr>
        </p:nvSpPr>
        <p:spPr>
          <a:xfrm>
            <a:off x="2268538" y="1860000"/>
            <a:ext cx="1602000" cy="307777"/>
          </a:xfrm>
        </p:spPr>
        <p:txBody>
          <a:bodyPr/>
          <a:lstStyle>
            <a:lvl1pPr>
              <a:spcAft>
                <a:spcPts val="600"/>
              </a:spcAft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2" name="Textplatzhalter 39"/>
          <p:cNvSpPr>
            <a:spLocks noGrp="1"/>
          </p:cNvSpPr>
          <p:nvPr>
            <p:ph type="body" sz="quarter" idx="14"/>
          </p:nvPr>
        </p:nvSpPr>
        <p:spPr>
          <a:xfrm>
            <a:off x="4081462" y="1860000"/>
            <a:ext cx="2797175" cy="307777"/>
          </a:xfrm>
        </p:spPr>
        <p:txBody>
          <a:bodyPr/>
          <a:lstStyle>
            <a:lvl1pPr>
              <a:spcAft>
                <a:spcPts val="600"/>
              </a:spcAft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4" name="Textplatzhalter 39"/>
          <p:cNvSpPr>
            <a:spLocks noGrp="1"/>
          </p:cNvSpPr>
          <p:nvPr>
            <p:ph type="body" sz="quarter" idx="15"/>
          </p:nvPr>
        </p:nvSpPr>
        <p:spPr>
          <a:xfrm>
            <a:off x="7072312" y="1860000"/>
            <a:ext cx="1627187" cy="307777"/>
          </a:xfrm>
        </p:spPr>
        <p:txBody>
          <a:bodyPr/>
          <a:lstStyle>
            <a:lvl1pPr>
              <a:spcAft>
                <a:spcPts val="600"/>
              </a:spcAft>
              <a:defRPr b="1"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0" name="Textplatzhalter 49"/>
          <p:cNvSpPr>
            <a:spLocks noGrp="1"/>
          </p:cNvSpPr>
          <p:nvPr>
            <p:ph type="body" sz="quarter" idx="16"/>
          </p:nvPr>
        </p:nvSpPr>
        <p:spPr>
          <a:xfrm>
            <a:off x="501649" y="2373323"/>
            <a:ext cx="1601615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1" name="Textplatzhalter 49"/>
          <p:cNvSpPr>
            <a:spLocks noGrp="1"/>
          </p:cNvSpPr>
          <p:nvPr>
            <p:ph type="body" sz="quarter" idx="17"/>
          </p:nvPr>
        </p:nvSpPr>
        <p:spPr>
          <a:xfrm>
            <a:off x="2268538" y="2373323"/>
            <a:ext cx="1602000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2" name="Textplatzhalter 49"/>
          <p:cNvSpPr>
            <a:spLocks noGrp="1"/>
          </p:cNvSpPr>
          <p:nvPr>
            <p:ph type="body" sz="quarter" idx="18"/>
          </p:nvPr>
        </p:nvSpPr>
        <p:spPr>
          <a:xfrm>
            <a:off x="4081462" y="2373323"/>
            <a:ext cx="2797175" cy="615553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3" name="Textplatzhalter 49"/>
          <p:cNvSpPr>
            <a:spLocks noGrp="1"/>
          </p:cNvSpPr>
          <p:nvPr>
            <p:ph type="body" sz="quarter" idx="19"/>
          </p:nvPr>
        </p:nvSpPr>
        <p:spPr>
          <a:xfrm>
            <a:off x="7110398" y="2373323"/>
            <a:ext cx="1627200" cy="1231106"/>
          </a:xfrm>
        </p:spPr>
        <p:txBody>
          <a:bodyPr/>
          <a:lstStyle>
            <a:lvl1pPr>
              <a:spcAft>
                <a:spcPts val="600"/>
              </a:spcAft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4" name="Textplatzhalter 49"/>
          <p:cNvSpPr>
            <a:spLocks noGrp="1"/>
          </p:cNvSpPr>
          <p:nvPr>
            <p:ph type="body" sz="quarter" idx="20"/>
          </p:nvPr>
        </p:nvSpPr>
        <p:spPr>
          <a:xfrm>
            <a:off x="499850" y="3093323"/>
            <a:ext cx="1602000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5" name="Textplatzhalter 49"/>
          <p:cNvSpPr>
            <a:spLocks noGrp="1"/>
          </p:cNvSpPr>
          <p:nvPr>
            <p:ph type="body" sz="quarter" idx="21"/>
          </p:nvPr>
        </p:nvSpPr>
        <p:spPr>
          <a:xfrm>
            <a:off x="2268538" y="3093323"/>
            <a:ext cx="1602000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6" name="Textplatzhalter 49"/>
          <p:cNvSpPr>
            <a:spLocks noGrp="1"/>
          </p:cNvSpPr>
          <p:nvPr>
            <p:ph type="body" sz="quarter" idx="22"/>
          </p:nvPr>
        </p:nvSpPr>
        <p:spPr>
          <a:xfrm>
            <a:off x="4081462" y="3093323"/>
            <a:ext cx="2797175" cy="615553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7" name="Textplatzhalter 49"/>
          <p:cNvSpPr>
            <a:spLocks noGrp="1"/>
          </p:cNvSpPr>
          <p:nvPr>
            <p:ph type="body" sz="quarter" idx="23"/>
          </p:nvPr>
        </p:nvSpPr>
        <p:spPr>
          <a:xfrm>
            <a:off x="7110398" y="3093323"/>
            <a:ext cx="1627200" cy="1231106"/>
          </a:xfrm>
        </p:spPr>
        <p:txBody>
          <a:bodyPr/>
          <a:lstStyle>
            <a:lvl1pPr>
              <a:spcAft>
                <a:spcPts val="600"/>
              </a:spcAft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8" name="Textplatzhalter 49"/>
          <p:cNvSpPr>
            <a:spLocks noGrp="1"/>
          </p:cNvSpPr>
          <p:nvPr>
            <p:ph type="body" sz="quarter" idx="24"/>
          </p:nvPr>
        </p:nvSpPr>
        <p:spPr>
          <a:xfrm>
            <a:off x="501650" y="3813323"/>
            <a:ext cx="1602000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9" name="Textplatzhalter 49"/>
          <p:cNvSpPr>
            <a:spLocks noGrp="1"/>
          </p:cNvSpPr>
          <p:nvPr>
            <p:ph type="body" sz="quarter" idx="25"/>
          </p:nvPr>
        </p:nvSpPr>
        <p:spPr>
          <a:xfrm>
            <a:off x="2268538" y="3813323"/>
            <a:ext cx="1602000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0" name="Textplatzhalter 49"/>
          <p:cNvSpPr>
            <a:spLocks noGrp="1"/>
          </p:cNvSpPr>
          <p:nvPr>
            <p:ph type="body" sz="quarter" idx="26"/>
          </p:nvPr>
        </p:nvSpPr>
        <p:spPr>
          <a:xfrm>
            <a:off x="4081462" y="3813323"/>
            <a:ext cx="2797175" cy="615553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1" name="Textplatzhalter 49"/>
          <p:cNvSpPr>
            <a:spLocks noGrp="1"/>
          </p:cNvSpPr>
          <p:nvPr>
            <p:ph type="body" sz="quarter" idx="27"/>
          </p:nvPr>
        </p:nvSpPr>
        <p:spPr>
          <a:xfrm>
            <a:off x="7110398" y="3813323"/>
            <a:ext cx="1627200" cy="1231106"/>
          </a:xfrm>
        </p:spPr>
        <p:txBody>
          <a:bodyPr/>
          <a:lstStyle>
            <a:lvl1pPr>
              <a:spcAft>
                <a:spcPts val="600"/>
              </a:spcAft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2" name="Textplatzhalter 49"/>
          <p:cNvSpPr>
            <a:spLocks noGrp="1"/>
          </p:cNvSpPr>
          <p:nvPr>
            <p:ph type="body" sz="quarter" idx="28"/>
          </p:nvPr>
        </p:nvSpPr>
        <p:spPr>
          <a:xfrm>
            <a:off x="501649" y="4533323"/>
            <a:ext cx="1601615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3" name="Textplatzhalter 49"/>
          <p:cNvSpPr>
            <a:spLocks noGrp="1"/>
          </p:cNvSpPr>
          <p:nvPr>
            <p:ph type="body" sz="quarter" idx="29"/>
          </p:nvPr>
        </p:nvSpPr>
        <p:spPr>
          <a:xfrm>
            <a:off x="2268538" y="4533323"/>
            <a:ext cx="1602000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4" name="Textplatzhalter 49"/>
          <p:cNvSpPr>
            <a:spLocks noGrp="1"/>
          </p:cNvSpPr>
          <p:nvPr>
            <p:ph type="body" sz="quarter" idx="30"/>
          </p:nvPr>
        </p:nvSpPr>
        <p:spPr>
          <a:xfrm>
            <a:off x="4081462" y="4533323"/>
            <a:ext cx="2797175" cy="615553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9" name="Textplatzhalter 68"/>
          <p:cNvSpPr>
            <a:spLocks noGrp="1"/>
          </p:cNvSpPr>
          <p:nvPr>
            <p:ph type="body" sz="quarter" idx="32"/>
          </p:nvPr>
        </p:nvSpPr>
        <p:spPr>
          <a:xfrm>
            <a:off x="457199" y="1327200"/>
            <a:ext cx="8242299" cy="369332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2400" b="1" kern="1200" dirty="0" smtClean="0">
                <a:solidFill>
                  <a:schemeClr val="tx2"/>
                </a:solidFill>
                <a:latin typeface="Arial" charset="0"/>
                <a:ea typeface="ＭＳ Ｐゴシック" pitchFamily="-112" charset="-128"/>
                <a:cs typeface="+mn-cs"/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71" name="Textplatzhalter 70"/>
          <p:cNvSpPr>
            <a:spLocks noGrp="1"/>
          </p:cNvSpPr>
          <p:nvPr>
            <p:ph type="body" sz="quarter" idx="33"/>
          </p:nvPr>
        </p:nvSpPr>
        <p:spPr>
          <a:xfrm>
            <a:off x="7110398" y="4533323"/>
            <a:ext cx="1627200" cy="1231106"/>
          </a:xfrm>
        </p:spPr>
        <p:txBody>
          <a:bodyPr/>
          <a:lstStyle>
            <a:lvl1pPr>
              <a:spcAft>
                <a:spcPts val="600"/>
              </a:spcAft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Foto Hochform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0" imgH="0" progId="">
                  <p:embed/>
                </p:oleObj>
              </mc:Choice>
              <mc:Fallback>
                <p:oleObj name="think-cell Slide" r:id="rId6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9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50C974B1-BC47-4363-AFBE-D3D7A9A98431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‹N°›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9" name="Picture 8" descr="logo_etat_FR_vers_compacte.jp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0"/>
          <p:cNvSpPr txBox="1"/>
          <p:nvPr>
            <p:custDataLst>
              <p:tags r:id="rId3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1154ED4B-527E-4255-897E-950073BA2477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26 mai 2021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13" name="Straight Connector 13"/>
          <p:cNvCxnSpPr/>
          <p:nvPr>
            <p:custDataLst>
              <p:tags r:id="rId4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0" imgH="0" progId="">
                  <p:embed/>
                </p:oleObj>
              </mc:Choice>
              <mc:Fallback>
                <p:oleObj name="think-cell Slide" r:id="rId8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800600" y="1327200"/>
            <a:ext cx="3900488" cy="615553"/>
          </a:xfrm>
        </p:spPr>
        <p:txBody>
          <a:bodyPr/>
          <a:lstStyle/>
          <a:p>
            <a:pPr lvl="0"/>
            <a:r>
              <a:rPr lang="fr-FR" noProof="0"/>
              <a:t>Cliquez sur l'icône pour ajouter une image</a:t>
            </a:r>
            <a:endParaRPr lang="fr-CH" noProof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457200" y="1766400"/>
            <a:ext cx="4186238" cy="215443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200"/>
            <a:ext cx="4186238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6" imgW="0" imgH="0" progId="">
                  <p:embed/>
                </p:oleObj>
              </mc:Choice>
              <mc:Fallback>
                <p:oleObj name="think-cell Slide" r:id="rId26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Title Placeholder 1"/>
          <p:cNvSpPr>
            <a:spLocks noGrp="1"/>
          </p:cNvSpPr>
          <p:nvPr>
            <p:ph type="title"/>
            <p:custDataLst>
              <p:tags r:id="rId20"/>
            </p:custDataLst>
          </p:nvPr>
        </p:nvSpPr>
        <p:spPr bwMode="auto">
          <a:xfrm>
            <a:off x="457200" y="306388"/>
            <a:ext cx="8242300" cy="950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CH"/>
              <a:t>Titre exemple</a:t>
            </a:r>
            <a:br>
              <a:rPr lang="fr-CH"/>
            </a:br>
            <a:r>
              <a:rPr lang="fr-CH"/>
              <a:t>—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  <p:custDataLst>
              <p:tags r:id="rId21"/>
            </p:custDataLst>
          </p:nvPr>
        </p:nvSpPr>
        <p:spPr bwMode="auto">
          <a:xfrm>
            <a:off x="457200" y="1371600"/>
            <a:ext cx="82423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CH"/>
              <a:t>Texte principal</a:t>
            </a:r>
          </a:p>
          <a:p>
            <a:pPr lvl="1"/>
            <a:r>
              <a:rPr lang="fr-CH"/>
              <a:t>Premier niveau</a:t>
            </a:r>
          </a:p>
          <a:p>
            <a:pPr lvl="2"/>
            <a:r>
              <a:rPr lang="fr-CH"/>
              <a:t>Deuxième niveau</a:t>
            </a:r>
          </a:p>
          <a:p>
            <a:pPr lvl="3"/>
            <a:r>
              <a:rPr lang="fr-CH"/>
              <a:t>Troisième niveau</a:t>
            </a:r>
          </a:p>
          <a:p>
            <a:pPr lvl="4"/>
            <a:r>
              <a:rPr lang="fr-CH"/>
              <a:t>Quatrième niveau</a:t>
            </a:r>
          </a:p>
        </p:txBody>
      </p:sp>
      <p:sp>
        <p:nvSpPr>
          <p:cNvPr id="12" name="Rectangle 9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B6B27B2B-C0FF-48E7-AAE0-A647F4866450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‹N°›</a:t>
            </a:fld>
            <a:endParaRPr lang="fr-CH" dirty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1031" name="Picture 8" descr="logo_etat_FR_vers_compacte.jpg"/>
          <p:cNvPicPr>
            <a:picLocks noChangeAspect="1"/>
          </p:cNvPicPr>
          <p:nvPr>
            <p:custDataLst>
              <p:tags r:id="rId23"/>
            </p:custDataLst>
          </p:nvPr>
        </p:nvPicPr>
        <p:blipFill>
          <a:blip r:embed="rId27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>
            <p:custDataLst>
              <p:tags r:id="rId2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/>
              <a:t>Service des Exemples </a:t>
            </a:r>
            <a:r>
              <a:rPr lang="fr-CH" sz="1000" b="0" i="0" dirty="0" err="1"/>
              <a:t>SdE</a:t>
            </a:r>
            <a:endParaRPr lang="fr-CH" sz="1000" b="0" i="0" dirty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CF243335-9A5D-44D4-B713-78A3870BA20B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26 mai 2021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14" name="Straight Connector 13"/>
          <p:cNvCxnSpPr/>
          <p:nvPr>
            <p:custDataLst>
              <p:tags r:id="rId2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60" r:id="rId11"/>
    <p:sldLayoutId id="2147483771" r:id="rId12"/>
    <p:sldLayoutId id="2147483772" r:id="rId13"/>
    <p:sldLayoutId id="2147483773" r:id="rId14"/>
    <p:sldLayoutId id="2147483774" r:id="rId15"/>
    <p:sldLayoutId id="2147483775" r:id="rId16"/>
    <p:sldLayoutId id="2147483776" r:id="rId17"/>
    <p:sldLayoutId id="2147483777" r:id="rId18"/>
  </p:sldLayoutIdLst>
  <p:hf sldNum="0" hdr="0" dt="0"/>
  <p:txStyles>
    <p:titleStyle>
      <a:lvl1pPr algn="l" defTabSz="457200" rtl="0" eaLnBrk="1" fontAlgn="base" hangingPunct="1">
        <a:lnSpc>
          <a:spcPts val="3700"/>
        </a:lnSpc>
        <a:spcBef>
          <a:spcPct val="0"/>
        </a:spcBef>
        <a:spcAft>
          <a:spcPct val="0"/>
        </a:spcAft>
        <a:defRPr lang="de-DE" sz="3200" b="1" kern="1200" dirty="0">
          <a:solidFill>
            <a:schemeClr val="tx1"/>
          </a:solidFill>
          <a:latin typeface="Arial"/>
          <a:ea typeface="ＭＳ Ｐゴシック" pitchFamily="-112" charset="-128"/>
          <a:cs typeface="ＭＳ Ｐゴシック" pitchFamily="-112" charset="-128"/>
        </a:defRPr>
      </a:lvl1pPr>
      <a:lvl2pPr algn="l" defTabSz="457200" rtl="0" eaLnBrk="1" fontAlgn="base" hangingPunct="1">
        <a:lnSpc>
          <a:spcPts val="37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2pPr>
      <a:lvl3pPr algn="l" defTabSz="457200" rtl="0" eaLnBrk="1" fontAlgn="base" hangingPunct="1">
        <a:lnSpc>
          <a:spcPts val="37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3pPr>
      <a:lvl4pPr algn="l" defTabSz="457200" rtl="0" eaLnBrk="1" fontAlgn="base" hangingPunct="1">
        <a:lnSpc>
          <a:spcPts val="37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4pPr>
      <a:lvl5pPr algn="l" defTabSz="457200" rtl="0" eaLnBrk="1" fontAlgn="base" hangingPunct="1">
        <a:lnSpc>
          <a:spcPts val="37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</a:defRPr>
      </a:lvl9pPr>
    </p:titleStyle>
    <p:bodyStyle>
      <a:lvl1pPr marL="342900" indent="-342900" algn="l" defTabSz="457200" rtl="0" eaLnBrk="1" fontAlgn="base" hangingPunct="1">
        <a:spcBef>
          <a:spcPct val="0"/>
        </a:spcBef>
        <a:spcAft>
          <a:spcPts val="600"/>
        </a:spcAft>
        <a:buClr>
          <a:srgbClr val="074EA1"/>
        </a:buClr>
        <a:buFont typeface="Lucida Grande"/>
        <a:defRPr sz="2000" kern="1200">
          <a:solidFill>
            <a:schemeClr val="tx1"/>
          </a:solidFill>
          <a:latin typeface="Arial"/>
          <a:ea typeface="ＭＳ Ｐゴシック" pitchFamily="-112" charset="-128"/>
          <a:cs typeface="ＭＳ Ｐゴシック" pitchFamily="-112" charset="-128"/>
        </a:defRPr>
      </a:lvl1pPr>
      <a:lvl2pPr marL="273050" indent="-271463" algn="l" defTabSz="457200" rtl="0" eaLnBrk="1" fontAlgn="base" hangingPunct="1">
        <a:spcBef>
          <a:spcPct val="0"/>
        </a:spcBef>
        <a:spcAft>
          <a:spcPts val="600"/>
        </a:spcAft>
        <a:buClr>
          <a:schemeClr val="tx1"/>
        </a:buClr>
        <a:buSzPct val="100000"/>
        <a:buFont typeface="Arial" pitchFamily="34" charset="0"/>
        <a:buChar char="&gt;"/>
        <a:defRPr sz="2000" kern="1200">
          <a:solidFill>
            <a:schemeClr val="tx1"/>
          </a:solidFill>
          <a:latin typeface="Arial"/>
          <a:ea typeface="ＭＳ Ｐゴシック" pitchFamily="-112" charset="-128"/>
          <a:cs typeface="ＭＳ Ｐゴシック"/>
        </a:defRPr>
      </a:lvl2pPr>
      <a:lvl3pPr marL="539750" indent="-265113" algn="l" defTabSz="457200" rtl="0" eaLnBrk="1" fontAlgn="base" hangingPunct="1">
        <a:spcBef>
          <a:spcPct val="0"/>
        </a:spcBef>
        <a:spcAft>
          <a:spcPts val="600"/>
        </a:spcAft>
        <a:buSzPct val="100000"/>
        <a:buFont typeface="Arial" pitchFamily="34" charset="0"/>
        <a:buChar char="&gt;"/>
        <a:defRPr sz="2000" kern="1200">
          <a:solidFill>
            <a:schemeClr val="tx1"/>
          </a:solidFill>
          <a:latin typeface="Arial"/>
          <a:ea typeface="ＭＳ Ｐゴシック" pitchFamily="-112" charset="-128"/>
          <a:cs typeface="ＭＳ Ｐゴシック"/>
        </a:defRPr>
      </a:lvl3pPr>
      <a:lvl4pPr marL="803275" indent="-261938" algn="l" defTabSz="457200" rtl="0" eaLnBrk="1" fontAlgn="base" hangingPunct="1">
        <a:spcBef>
          <a:spcPct val="0"/>
        </a:spcBef>
        <a:spcAft>
          <a:spcPts val="600"/>
        </a:spcAft>
        <a:buClr>
          <a:srgbClr val="7F7F7F"/>
        </a:buClr>
        <a:buSzPct val="100000"/>
        <a:buFont typeface="Arial" pitchFamily="34" charset="0"/>
        <a:buChar char="&gt;"/>
        <a:defRPr sz="2000" kern="1200">
          <a:solidFill>
            <a:schemeClr val="tx1"/>
          </a:solidFill>
          <a:latin typeface="Arial"/>
          <a:ea typeface="ＭＳ Ｐゴシック" pitchFamily="-112" charset="-128"/>
          <a:cs typeface="ＭＳ Ｐゴシック"/>
        </a:defRPr>
      </a:lvl4pPr>
      <a:lvl5pPr marL="1076325" indent="-271463" algn="l" defTabSz="457200" rtl="0" eaLnBrk="1" fontAlgn="base" hangingPunct="1">
        <a:spcBef>
          <a:spcPct val="0"/>
        </a:spcBef>
        <a:spcAft>
          <a:spcPts val="600"/>
        </a:spcAft>
        <a:buClr>
          <a:srgbClr val="7F7F7F"/>
        </a:buClr>
        <a:buSzPct val="100000"/>
        <a:buFont typeface="Arial" pitchFamily="34" charset="0"/>
        <a:buChar char="&gt;"/>
        <a:defRPr sz="2000" kern="1200">
          <a:solidFill>
            <a:schemeClr val="tx1"/>
          </a:solidFill>
          <a:latin typeface="Arial"/>
          <a:ea typeface="ＭＳ Ｐゴシック" pitchFamily="-112" charset="-128"/>
          <a:cs typeface="ＭＳ Ｐゴシック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6.xml"/><Relationship Id="rId4" Type="http://schemas.openxmlformats.org/officeDocument/2006/relationships/oleObject" Target="../embeddings/oleObject35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77.xml"/><Relationship Id="rId4" Type="http://schemas.openxmlformats.org/officeDocument/2006/relationships/oleObject" Target="../embeddings/oleObject36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78.xml"/><Relationship Id="rId4" Type="http://schemas.openxmlformats.org/officeDocument/2006/relationships/oleObject" Target="../embeddings/oleObject36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79.xml"/><Relationship Id="rId4" Type="http://schemas.openxmlformats.org/officeDocument/2006/relationships/oleObject" Target="../embeddings/oleObject36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80.xml"/><Relationship Id="rId4" Type="http://schemas.openxmlformats.org/officeDocument/2006/relationships/oleObject" Target="../embeddings/oleObject36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81.xml"/><Relationship Id="rId4" Type="http://schemas.openxmlformats.org/officeDocument/2006/relationships/oleObject" Target="../embeddings/oleObject36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82.xml"/><Relationship Id="rId4" Type="http://schemas.openxmlformats.org/officeDocument/2006/relationships/oleObject" Target="../embeddings/oleObject3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82" name="Rectangle 8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0" imgH="0" progId="">
                  <p:embed/>
                </p:oleObj>
              </mc:Choice>
              <mc:Fallback>
                <p:oleObj name="think-cell Slide" r:id="rId4" imgW="0" imgH="0" progId="">
                  <p:embed/>
                  <p:pic>
                    <p:nvPicPr>
                      <p:cNvPr id="20482" name="Rectangle 8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el 1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455613" y="1547813"/>
            <a:ext cx="8289925" cy="427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457200" rtl="0" eaLnBrk="1" fontAlgn="base" hangingPunct="1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lang="de-DE" sz="3200" b="1" kern="1200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ＭＳ Ｐゴシック" pitchFamily="-112" charset="-128"/>
              </a:defRPr>
            </a:lvl1pPr>
            <a:lvl2pPr algn="l" defTabSz="457200" rtl="0" eaLnBrk="1" fontAlgn="base" hangingPunct="1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defTabSz="457200" rtl="0" eaLnBrk="1" fontAlgn="base" hangingPunct="1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defTabSz="457200" rtl="0" eaLnBrk="1" fontAlgn="base" hangingPunct="1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defTabSz="457200" rtl="0" eaLnBrk="1" fontAlgn="base" hangingPunct="1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pitchFamily="-112" charset="0"/>
                <a:ea typeface="ＭＳ Ｐゴシック" pitchFamily="-112" charset="-128"/>
              </a:defRPr>
            </a:lvl9pPr>
          </a:lstStyle>
          <a:p>
            <a:r>
              <a:rPr lang="fr-CH" dirty="0">
                <a:latin typeface="Arial" pitchFamily="34" charset="0"/>
                <a:ea typeface="ＭＳ Ｐゴシック"/>
                <a:cs typeface="ＭＳ Ｐゴシック"/>
              </a:rPr>
              <a:t>HERMES EXPRESS</a:t>
            </a:r>
            <a:br>
              <a:rPr lang="fr-CH" dirty="0">
                <a:latin typeface="Arial" pitchFamily="34" charset="0"/>
                <a:ea typeface="ＭＳ Ｐゴシック"/>
                <a:cs typeface="ＭＳ Ｐゴシック"/>
              </a:rPr>
            </a:br>
            <a:br>
              <a:rPr lang="fr-CH" dirty="0">
                <a:latin typeface="Arial" pitchFamily="34" charset="0"/>
                <a:ea typeface="ＭＳ Ｐゴシック"/>
                <a:cs typeface="ＭＳ Ｐゴシック"/>
              </a:rPr>
            </a:br>
            <a:r>
              <a:rPr lang="fr-CH" dirty="0">
                <a:latin typeface="Arial" pitchFamily="34" charset="0"/>
                <a:ea typeface="ＭＳ Ｐゴシック"/>
                <a:cs typeface="ＭＳ Ｐゴシック"/>
              </a:rPr>
              <a:t>—</a:t>
            </a:r>
            <a:br>
              <a:rPr lang="fr-CH" dirty="0">
                <a:latin typeface="Arial" pitchFamily="34" charset="0"/>
                <a:ea typeface="ＭＳ Ｐゴシック"/>
                <a:cs typeface="ＭＳ Ｐゴシック"/>
              </a:rPr>
            </a:br>
            <a:r>
              <a:rPr lang="fr-CH" sz="2400" dirty="0">
                <a:solidFill>
                  <a:srgbClr val="008094"/>
                </a:solidFill>
                <a:cs typeface="Arial" panose="020B0604020202020204" pitchFamily="34" charset="0"/>
              </a:rPr>
              <a:t>Rapport de phase 	</a:t>
            </a:r>
            <a:r>
              <a:rPr lang="fr-CH" sz="1800" b="0" i="1" dirty="0">
                <a:solidFill>
                  <a:srgbClr val="008094"/>
                </a:solidFill>
                <a:cs typeface="Arial" panose="020B0604020202020204" pitchFamily="34" charset="0"/>
              </a:rPr>
              <a:t>indiquer le nom de la phase et le nom du projet</a:t>
            </a:r>
            <a:br>
              <a:rPr lang="fr-CH" sz="1800" b="0" i="1" dirty="0">
                <a:solidFill>
                  <a:srgbClr val="008094"/>
                </a:solidFill>
                <a:cs typeface="Arial" panose="020B0604020202020204" pitchFamily="34" charset="0"/>
              </a:rPr>
            </a:br>
            <a:br>
              <a:rPr lang="fr-CH" sz="1800" b="0" i="1" dirty="0">
                <a:solidFill>
                  <a:srgbClr val="008094"/>
                </a:solidFill>
                <a:cs typeface="Arial" panose="020B0604020202020204" pitchFamily="34" charset="0"/>
              </a:rPr>
            </a:br>
            <a:r>
              <a:rPr lang="fr-CH" sz="1800" b="0" i="1" dirty="0" err="1">
                <a:solidFill>
                  <a:srgbClr val="008094"/>
                </a:solidFill>
                <a:cs typeface="Arial" panose="020B0604020202020204" pitchFamily="34" charset="0"/>
              </a:rPr>
              <a:t>PROJET</a:t>
            </a:r>
            <a:r>
              <a:rPr lang="fr-CH" sz="1800" b="0" i="1" dirty="0">
                <a:solidFill>
                  <a:srgbClr val="008094"/>
                </a:solidFill>
                <a:cs typeface="Arial" panose="020B0604020202020204" pitchFamily="34" charset="0"/>
              </a:rPr>
              <a:t> : 				indiquer le nom du projet</a:t>
            </a:r>
            <a:br>
              <a:rPr lang="fr-CH" sz="1800" b="0" i="1" dirty="0">
                <a:solidFill>
                  <a:srgbClr val="008094"/>
                </a:solidFill>
                <a:cs typeface="Arial" panose="020B0604020202020204" pitchFamily="34" charset="0"/>
              </a:rPr>
            </a:br>
            <a:r>
              <a:rPr lang="fr-CH" sz="1800" b="0" i="1" dirty="0">
                <a:solidFill>
                  <a:srgbClr val="008094"/>
                </a:solidFill>
                <a:cs typeface="Arial" panose="020B0604020202020204" pitchFamily="34" charset="0"/>
              </a:rPr>
              <a:t>MANDANT-E	:			indiquer le nom du / de la </a:t>
            </a:r>
            <a:r>
              <a:rPr lang="fr-CH" sz="1800" b="0" i="1" dirty="0" err="1">
                <a:solidFill>
                  <a:srgbClr val="008094"/>
                </a:solidFill>
                <a:cs typeface="Arial" panose="020B0604020202020204" pitchFamily="34" charset="0"/>
              </a:rPr>
              <a:t>mandant-e</a:t>
            </a:r>
            <a:br>
              <a:rPr lang="fr-CH" sz="1800" b="0" i="1" dirty="0">
                <a:solidFill>
                  <a:srgbClr val="008094"/>
                </a:solidFill>
                <a:cs typeface="Arial" panose="020B0604020202020204" pitchFamily="34" charset="0"/>
              </a:rPr>
            </a:br>
            <a:r>
              <a:rPr lang="fr-CH" sz="1800" b="0" i="1" dirty="0">
                <a:solidFill>
                  <a:srgbClr val="008094"/>
                </a:solidFill>
                <a:cs typeface="Arial" panose="020B0604020202020204" pitchFamily="34" charset="0"/>
              </a:rPr>
              <a:t>CHEF-FE </a:t>
            </a:r>
            <a:r>
              <a:rPr lang="fr-CH" sz="1800" b="0" i="1">
                <a:solidFill>
                  <a:srgbClr val="008094"/>
                </a:solidFill>
                <a:cs typeface="Arial" panose="020B0604020202020204" pitchFamily="34" charset="0"/>
              </a:rPr>
              <a:t>DE PROJET :</a:t>
            </a:r>
            <a:r>
              <a:rPr lang="fr-CH" sz="1800" b="0" i="1" dirty="0">
                <a:solidFill>
                  <a:srgbClr val="008094"/>
                </a:solidFill>
                <a:cs typeface="Arial" panose="020B0604020202020204" pitchFamily="34" charset="0"/>
              </a:rPr>
              <a:t>	indiquer le nom du / de la </a:t>
            </a:r>
            <a:r>
              <a:rPr lang="fr-CH" sz="1800" b="0" i="1" dirty="0" err="1">
                <a:solidFill>
                  <a:srgbClr val="008094"/>
                </a:solidFill>
                <a:cs typeface="Arial" panose="020B0604020202020204" pitchFamily="34" charset="0"/>
              </a:rPr>
              <a:t>chef-fe</a:t>
            </a:r>
            <a:r>
              <a:rPr lang="fr-CH" sz="1800" b="0" i="1" dirty="0">
                <a:solidFill>
                  <a:srgbClr val="008094"/>
                </a:solidFill>
                <a:cs typeface="Arial" panose="020B0604020202020204" pitchFamily="34" charset="0"/>
              </a:rPr>
              <a:t> de projet</a:t>
            </a:r>
            <a:br>
              <a:rPr lang="fr-CH" sz="2800" dirty="0">
                <a:solidFill>
                  <a:srgbClr val="008094"/>
                </a:solidFill>
                <a:cs typeface="Arial" panose="020B0604020202020204" pitchFamily="34" charset="0"/>
              </a:rPr>
            </a:br>
            <a:endParaRPr lang="fr-CH" sz="2800" dirty="0">
              <a:solidFill>
                <a:srgbClr val="008094"/>
              </a:solidFill>
              <a:latin typeface="Arial" pitchFamily="34" charset="0"/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474279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Rectangle 1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0" imgH="0" progId="">
                  <p:embed/>
                </p:oleObj>
              </mc:Choice>
              <mc:Fallback>
                <p:oleObj name="think-cell Slide" r:id="rId4" imgW="0" imgH="0" progId="">
                  <p:embed/>
                  <p:pic>
                    <p:nvPicPr>
                      <p:cNvPr id="23554" name="Rectangle 1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5" name="Title 25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304800"/>
            <a:ext cx="8242300" cy="948978"/>
          </a:xfrm>
        </p:spPr>
        <p:txBody>
          <a:bodyPr/>
          <a:lstStyle/>
          <a:p>
            <a:r>
              <a:rPr lang="fr-CH" sz="2200" dirty="0">
                <a:cs typeface="Arial" panose="020B0604020202020204" pitchFamily="34" charset="0"/>
              </a:rPr>
              <a:t>Résumé du projet</a:t>
            </a:r>
            <a:br>
              <a:rPr lang="fr-CH" sz="2200" dirty="0">
                <a:latin typeface="Arial" pitchFamily="34" charset="0"/>
                <a:ea typeface="ＭＳ Ｐゴシック"/>
                <a:cs typeface="ＭＳ Ｐゴシック"/>
              </a:rPr>
            </a:br>
            <a:r>
              <a:rPr lang="fr-CH" sz="2200" dirty="0">
                <a:latin typeface="Arial" pitchFamily="34" charset="0"/>
                <a:ea typeface="ＭＳ Ｐゴシック"/>
                <a:cs typeface="ＭＳ Ｐゴシック"/>
              </a:rPr>
              <a:t>—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457200" y="1195120"/>
            <a:ext cx="3412794" cy="243656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fr-CH" sz="1400" dirty="0">
                <a:solidFill>
                  <a:srgbClr val="008094"/>
                </a:solidFill>
              </a:rPr>
              <a:t>Résumer les objectifs et livrables du projet</a:t>
            </a:r>
            <a:r>
              <a:rPr lang="fr-CH" sz="1400" dirty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</p:txBody>
      </p:sp>
      <p:sp>
        <p:nvSpPr>
          <p:cNvPr id="7" name="Espace réservé du texte 2"/>
          <p:cNvSpPr>
            <a:spLocks noGrp="1"/>
          </p:cNvSpPr>
          <p:nvPr>
            <p:ph type="body" sz="quarter" idx="12"/>
          </p:nvPr>
        </p:nvSpPr>
        <p:spPr>
          <a:xfrm>
            <a:off x="457200" y="2060848"/>
            <a:ext cx="8242300" cy="3462486"/>
          </a:xfrm>
        </p:spPr>
        <p:txBody>
          <a:bodyPr/>
          <a:lstStyle/>
          <a:p>
            <a:pPr marL="0" lvl="0" indent="0">
              <a:buClrTx/>
            </a:pPr>
            <a:r>
              <a:rPr lang="fr-CH" sz="1800" dirty="0"/>
              <a:t>&gt; </a:t>
            </a:r>
          </a:p>
          <a:p>
            <a:pPr marL="0" lvl="0" indent="0">
              <a:buClrTx/>
            </a:pPr>
            <a:r>
              <a:rPr lang="fr-CH" sz="1800" dirty="0"/>
              <a:t>&gt; </a:t>
            </a:r>
          </a:p>
          <a:p>
            <a:pPr marL="0" lvl="0" indent="0">
              <a:buClrTx/>
            </a:pPr>
            <a:r>
              <a:rPr lang="fr-CH" sz="1800" dirty="0"/>
              <a:t>&gt; </a:t>
            </a:r>
          </a:p>
          <a:p>
            <a:pPr marL="0" lvl="0" indent="0">
              <a:buClrTx/>
            </a:pPr>
            <a:r>
              <a:rPr lang="fr-CH" sz="1800" dirty="0"/>
              <a:t>&gt; </a:t>
            </a:r>
          </a:p>
          <a:p>
            <a:pPr marL="0" lvl="0" indent="0">
              <a:buClrTx/>
            </a:pPr>
            <a:r>
              <a:rPr lang="fr-CH" sz="1800" dirty="0"/>
              <a:t>&gt;</a:t>
            </a:r>
          </a:p>
          <a:p>
            <a:pPr marL="0" lvl="0" indent="0">
              <a:buClrTx/>
            </a:pPr>
            <a:r>
              <a:rPr lang="fr-CH" sz="1800" dirty="0"/>
              <a:t>&gt;</a:t>
            </a:r>
          </a:p>
          <a:p>
            <a:pPr marL="0" lvl="0" indent="0">
              <a:buClrTx/>
            </a:pPr>
            <a:r>
              <a:rPr lang="fr-CH" sz="1800" dirty="0"/>
              <a:t>&gt;</a:t>
            </a:r>
          </a:p>
          <a:p>
            <a:pPr marL="0" lvl="0" indent="0">
              <a:buClrTx/>
            </a:pPr>
            <a:r>
              <a:rPr lang="fr-CH" sz="1800" dirty="0"/>
              <a:t>&gt;</a:t>
            </a:r>
          </a:p>
          <a:p>
            <a:pPr marL="0" lvl="0" indent="0">
              <a:buClrTx/>
            </a:pPr>
            <a:r>
              <a:rPr lang="fr-CH" sz="1800" dirty="0"/>
              <a:t>&gt;</a:t>
            </a:r>
          </a:p>
          <a:p>
            <a:pPr marL="0" lvl="0" indent="0">
              <a:buClrTx/>
            </a:pPr>
            <a:r>
              <a:rPr lang="fr-CH" sz="1800" dirty="0"/>
              <a:t>&gt; </a:t>
            </a:r>
          </a:p>
        </p:txBody>
      </p:sp>
    </p:spTree>
    <p:extLst>
      <p:ext uri="{BB962C8B-B14F-4D97-AF65-F5344CB8AC3E}">
        <p14:creationId xmlns:p14="http://schemas.microsoft.com/office/powerpoint/2010/main" val="1859557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644008" y="9788"/>
            <a:ext cx="4499992" cy="1141460"/>
          </a:xfrm>
          <a:prstGeom prst="rect">
            <a:avLst/>
          </a:prstGeom>
          <a:solidFill>
            <a:srgbClr val="F8F8F8"/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graphicFrame>
        <p:nvGraphicFramePr>
          <p:cNvPr id="23554" name="Rectangle 1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0" imgH="0" progId="">
                  <p:embed/>
                </p:oleObj>
              </mc:Choice>
              <mc:Fallback>
                <p:oleObj name="think-cell Slide" r:id="rId4" imgW="0" imgH="0" progId="">
                  <p:embed/>
                  <p:pic>
                    <p:nvPicPr>
                      <p:cNvPr id="23554" name="Rectangle 1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5" name="Title 25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304800"/>
            <a:ext cx="8242300" cy="894540"/>
          </a:xfrm>
        </p:spPr>
        <p:txBody>
          <a:bodyPr/>
          <a:lstStyle/>
          <a:p>
            <a:r>
              <a:rPr lang="fr-CH" sz="2200" dirty="0">
                <a:cs typeface="Arial" panose="020B0604020202020204" pitchFamily="34" charset="0"/>
              </a:rPr>
              <a:t>Ressources  - indicateurs</a:t>
            </a:r>
            <a:br>
              <a:rPr lang="fr-CH" sz="2200" dirty="0">
                <a:latin typeface="Arial" pitchFamily="34" charset="0"/>
                <a:ea typeface="ＭＳ Ｐゴシック"/>
                <a:cs typeface="ＭＳ Ｐゴシック"/>
              </a:rPr>
            </a:br>
            <a:r>
              <a:rPr lang="fr-CH" sz="2200" dirty="0">
                <a:latin typeface="Arial" pitchFamily="34" charset="0"/>
                <a:ea typeface="ＭＳ Ｐゴシック"/>
                <a:cs typeface="ＭＳ Ｐゴシック"/>
              </a:rPr>
              <a:t>—</a:t>
            </a:r>
          </a:p>
        </p:txBody>
      </p:sp>
      <p:sp>
        <p:nvSpPr>
          <p:cNvPr id="9" name="Espace réservé du texte 2"/>
          <p:cNvSpPr>
            <a:spLocks noGrp="1"/>
          </p:cNvSpPr>
          <p:nvPr>
            <p:ph type="body" sz="quarter" idx="12"/>
          </p:nvPr>
        </p:nvSpPr>
        <p:spPr>
          <a:xfrm>
            <a:off x="457201" y="2060848"/>
            <a:ext cx="8242300" cy="3816429"/>
          </a:xfrm>
        </p:spPr>
        <p:txBody>
          <a:bodyPr/>
          <a:lstStyle/>
          <a:p>
            <a:pPr marL="0" lvl="0" indent="0">
              <a:buClrTx/>
            </a:pPr>
            <a:r>
              <a:rPr lang="fr-CH" sz="1600" dirty="0"/>
              <a:t>&gt; Ressources budgétaires</a:t>
            </a:r>
          </a:p>
          <a:p>
            <a:pPr marL="0" indent="0">
              <a:buClrTx/>
            </a:pPr>
            <a:r>
              <a:rPr lang="fr-CH" sz="1400" dirty="0">
                <a:solidFill>
                  <a:srgbClr val="008094"/>
                </a:solidFill>
              </a:rPr>
              <a:t>…texte explicatif</a:t>
            </a:r>
            <a:endParaRPr lang="fr-CH" sz="1400" dirty="0"/>
          </a:p>
          <a:p>
            <a:pPr marL="0" lvl="0" indent="0">
              <a:buClrTx/>
            </a:pPr>
            <a:endParaRPr lang="fr-CH" sz="1400" dirty="0"/>
          </a:p>
          <a:p>
            <a:pPr marL="0" lvl="0" indent="0">
              <a:buClrTx/>
            </a:pPr>
            <a:endParaRPr lang="fr-CH" sz="1400" dirty="0"/>
          </a:p>
          <a:p>
            <a:pPr marL="0" lvl="0" indent="0">
              <a:buClrTx/>
            </a:pPr>
            <a:r>
              <a:rPr lang="fr-CH" sz="1600" dirty="0"/>
              <a:t>&gt; Ressources humaines </a:t>
            </a:r>
          </a:p>
          <a:p>
            <a:pPr marL="0" lvl="0" indent="0">
              <a:buClrTx/>
            </a:pPr>
            <a:r>
              <a:rPr lang="fr-CH" sz="1400" dirty="0">
                <a:solidFill>
                  <a:srgbClr val="008094"/>
                </a:solidFill>
              </a:rPr>
              <a:t>…texte explicatif</a:t>
            </a:r>
          </a:p>
          <a:p>
            <a:pPr marL="0" lvl="0" indent="0">
              <a:buClrTx/>
            </a:pPr>
            <a:endParaRPr lang="fr-CH" sz="1400" dirty="0"/>
          </a:p>
          <a:p>
            <a:pPr marL="0" lvl="0" indent="0">
              <a:buClrTx/>
            </a:pPr>
            <a:endParaRPr lang="fr-CH" sz="1400" dirty="0"/>
          </a:p>
          <a:p>
            <a:pPr marL="0" lvl="0" indent="0">
              <a:buClrTx/>
            </a:pPr>
            <a:r>
              <a:rPr lang="fr-CH" sz="1600" dirty="0"/>
              <a:t>&gt; Ressources matérielles</a:t>
            </a:r>
          </a:p>
          <a:p>
            <a:pPr marL="0" indent="0">
              <a:buClrTx/>
            </a:pPr>
            <a:r>
              <a:rPr lang="fr-CH" sz="1400" dirty="0">
                <a:solidFill>
                  <a:srgbClr val="008094"/>
                </a:solidFill>
              </a:rPr>
              <a:t>…texte explicatif</a:t>
            </a:r>
          </a:p>
          <a:p>
            <a:pPr marL="0" lvl="0" indent="0">
              <a:buClrTx/>
            </a:pPr>
            <a:endParaRPr lang="fr-CH" sz="1400" dirty="0"/>
          </a:p>
          <a:p>
            <a:pPr marL="0" lvl="0" indent="0">
              <a:buClrTx/>
            </a:pPr>
            <a:endParaRPr lang="fr-CH" sz="1400" dirty="0"/>
          </a:p>
          <a:p>
            <a:pPr marL="0" lvl="0" indent="0">
              <a:buClrTx/>
            </a:pPr>
            <a:r>
              <a:rPr lang="fr-CH" sz="1400" dirty="0"/>
              <a:t> 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457201" y="1348546"/>
            <a:ext cx="5482952" cy="48731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fr-CH" sz="1400" dirty="0">
                <a:solidFill>
                  <a:srgbClr val="008094"/>
                </a:solidFill>
              </a:rPr>
              <a:t>Indiquer l’état des ressources grâce aux indicateurs de couleur.       Expliciter en cas d’indicateur(s) orange(s) ou rouge(s).    </a:t>
            </a:r>
          </a:p>
        </p:txBody>
      </p:sp>
      <p:sp>
        <p:nvSpPr>
          <p:cNvPr id="4" name="Ellipse 3"/>
          <p:cNvSpPr/>
          <p:nvPr/>
        </p:nvSpPr>
        <p:spPr>
          <a:xfrm>
            <a:off x="2893038" y="2066367"/>
            <a:ext cx="299070" cy="299070"/>
          </a:xfrm>
          <a:prstGeom prst="ellipse">
            <a:avLst/>
          </a:prstGeom>
          <a:solidFill>
            <a:srgbClr val="92D050"/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2" name="Ellipse 11"/>
          <p:cNvSpPr/>
          <p:nvPr/>
        </p:nvSpPr>
        <p:spPr>
          <a:xfrm>
            <a:off x="2893038" y="3226945"/>
            <a:ext cx="295909" cy="295909"/>
          </a:xfrm>
          <a:prstGeom prst="ellipse">
            <a:avLst/>
          </a:prstGeom>
          <a:solidFill>
            <a:srgbClr val="FFC000"/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3" name="Ellipse 12"/>
          <p:cNvSpPr/>
          <p:nvPr/>
        </p:nvSpPr>
        <p:spPr>
          <a:xfrm>
            <a:off x="2897613" y="4432454"/>
            <a:ext cx="294495" cy="294495"/>
          </a:xfrm>
          <a:prstGeom prst="ellipse">
            <a:avLst/>
          </a:prstGeom>
          <a:solidFill>
            <a:srgbClr val="FF0000"/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" name="ZoneTexte 1"/>
          <p:cNvSpPr txBox="1"/>
          <p:nvPr/>
        </p:nvSpPr>
        <p:spPr>
          <a:xfrm>
            <a:off x="4716015" y="133753"/>
            <a:ext cx="1224136" cy="2235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fr-CH" sz="1400" dirty="0">
                <a:solidFill>
                  <a:srgbClr val="008094"/>
                </a:solidFill>
              </a:rPr>
              <a:t>Indicateurs</a:t>
            </a:r>
          </a:p>
        </p:txBody>
      </p:sp>
      <p:sp>
        <p:nvSpPr>
          <p:cNvPr id="10" name="Ellipse 9"/>
          <p:cNvSpPr/>
          <p:nvPr/>
        </p:nvSpPr>
        <p:spPr>
          <a:xfrm>
            <a:off x="4716015" y="423286"/>
            <a:ext cx="180020" cy="180020"/>
          </a:xfrm>
          <a:prstGeom prst="ellipse">
            <a:avLst/>
          </a:prstGeom>
          <a:solidFill>
            <a:srgbClr val="92D050"/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4" name="ZoneTexte 13"/>
          <p:cNvSpPr txBox="1"/>
          <p:nvPr/>
        </p:nvSpPr>
        <p:spPr>
          <a:xfrm>
            <a:off x="4937061" y="383228"/>
            <a:ext cx="4171442" cy="2436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fr-CH" sz="1000" dirty="0">
                <a:solidFill>
                  <a:schemeClr val="accent6">
                    <a:lumMod val="50000"/>
                  </a:schemeClr>
                </a:solidFill>
              </a:rPr>
              <a:t>Égal ou meilleur que la planification 		        &gt;  tout est en ordre</a:t>
            </a:r>
            <a:endParaRPr lang="fr-CH" sz="1000" b="1" dirty="0">
              <a:solidFill>
                <a:schemeClr val="accent6"/>
              </a:solidFill>
            </a:endParaRPr>
          </a:p>
        </p:txBody>
      </p:sp>
      <p:sp>
        <p:nvSpPr>
          <p:cNvPr id="15" name="Ellipse 14"/>
          <p:cNvSpPr/>
          <p:nvPr/>
        </p:nvSpPr>
        <p:spPr>
          <a:xfrm>
            <a:off x="4716015" y="658703"/>
            <a:ext cx="180020" cy="180020"/>
          </a:xfrm>
          <a:prstGeom prst="ellipse">
            <a:avLst/>
          </a:prstGeom>
          <a:solidFill>
            <a:srgbClr val="FFC000"/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6" name="Ellipse 15"/>
          <p:cNvSpPr/>
          <p:nvPr/>
        </p:nvSpPr>
        <p:spPr>
          <a:xfrm>
            <a:off x="4716015" y="908256"/>
            <a:ext cx="180020" cy="180020"/>
          </a:xfrm>
          <a:prstGeom prst="ellipse">
            <a:avLst/>
          </a:prstGeom>
          <a:solidFill>
            <a:srgbClr val="FF0000"/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7" name="ZoneTexte 16"/>
          <p:cNvSpPr txBox="1"/>
          <p:nvPr/>
        </p:nvSpPr>
        <p:spPr>
          <a:xfrm>
            <a:off x="4937061" y="622231"/>
            <a:ext cx="4387465" cy="2436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fr-CH" sz="1000" dirty="0">
                <a:solidFill>
                  <a:schemeClr val="accent6">
                    <a:lumMod val="50000"/>
                  </a:schemeClr>
                </a:solidFill>
              </a:rPr>
              <a:t>Risque(s) mineur(s) de manque ou de dépassement   &gt; vigilance </a:t>
            </a:r>
            <a:endParaRPr lang="fr-CH" sz="1000" b="1" dirty="0">
              <a:solidFill>
                <a:schemeClr val="accent6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4937061" y="865887"/>
            <a:ext cx="4171442" cy="2119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fr-CH" sz="1000" dirty="0">
                <a:solidFill>
                  <a:schemeClr val="accent6">
                    <a:lumMod val="50000"/>
                  </a:schemeClr>
                </a:solidFill>
              </a:rPr>
              <a:t>Risque(s) majeur(s) de manque ou de dépassement  &gt; stand-by du projet </a:t>
            </a:r>
            <a:endParaRPr lang="fr-CH" sz="1000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3813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Rectangle 1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0" imgH="0" progId="">
                  <p:embed/>
                </p:oleObj>
              </mc:Choice>
              <mc:Fallback>
                <p:oleObj name="think-cell Slide" r:id="rId4" imgW="0" imgH="0" progId="">
                  <p:embed/>
                  <p:pic>
                    <p:nvPicPr>
                      <p:cNvPr id="23554" name="Rectangle 1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5" name="Title 25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304800"/>
            <a:ext cx="8242300" cy="948978"/>
          </a:xfrm>
        </p:spPr>
        <p:txBody>
          <a:bodyPr/>
          <a:lstStyle/>
          <a:p>
            <a:r>
              <a:rPr lang="fr-CH" sz="2200" dirty="0">
                <a:cs typeface="Arial" panose="020B0604020202020204" pitchFamily="34" charset="0"/>
              </a:rPr>
              <a:t>Planification</a:t>
            </a:r>
            <a:br>
              <a:rPr lang="fr-CH" sz="2200" dirty="0">
                <a:latin typeface="Arial" pitchFamily="34" charset="0"/>
                <a:ea typeface="ＭＳ Ｐゴシック"/>
                <a:cs typeface="ＭＳ Ｐゴシック"/>
              </a:rPr>
            </a:br>
            <a:r>
              <a:rPr lang="fr-CH" sz="2200" dirty="0">
                <a:latin typeface="Arial" pitchFamily="34" charset="0"/>
                <a:ea typeface="ＭＳ Ｐゴシック"/>
                <a:cs typeface="ＭＳ Ｐゴシック"/>
              </a:rPr>
              <a:t>—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457200" y="1195120"/>
            <a:ext cx="3898776" cy="48731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fr-CH" sz="1400" dirty="0">
                <a:solidFill>
                  <a:srgbClr val="008094"/>
                </a:solidFill>
              </a:rPr>
              <a:t>Insérer le calendrier de mise en œuvre du projet.  Expliciter les éventuels retards. </a:t>
            </a:r>
          </a:p>
        </p:txBody>
      </p:sp>
    </p:spTree>
    <p:extLst>
      <p:ext uri="{BB962C8B-B14F-4D97-AF65-F5344CB8AC3E}">
        <p14:creationId xmlns:p14="http://schemas.microsoft.com/office/powerpoint/2010/main" val="1724340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Rectangle 1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0" imgH="0" progId="">
                  <p:embed/>
                </p:oleObj>
              </mc:Choice>
              <mc:Fallback>
                <p:oleObj name="think-cell Slide" r:id="rId4" imgW="0" imgH="0" progId="">
                  <p:embed/>
                  <p:pic>
                    <p:nvPicPr>
                      <p:cNvPr id="23554" name="Rectangle 1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5" name="Title 25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304800"/>
            <a:ext cx="8242300" cy="948978"/>
          </a:xfrm>
        </p:spPr>
        <p:txBody>
          <a:bodyPr/>
          <a:lstStyle/>
          <a:p>
            <a:r>
              <a:rPr lang="fr-CH" sz="2200" dirty="0">
                <a:cs typeface="Arial" panose="020B0604020202020204" pitchFamily="34" charset="0"/>
              </a:rPr>
              <a:t>Risques</a:t>
            </a:r>
            <a:br>
              <a:rPr lang="fr-CH" sz="2200" dirty="0">
                <a:latin typeface="Arial" pitchFamily="34" charset="0"/>
                <a:ea typeface="ＭＳ Ｐゴシック"/>
                <a:cs typeface="ＭＳ Ｐゴシック"/>
              </a:rPr>
            </a:br>
            <a:r>
              <a:rPr lang="fr-CH" sz="2200" dirty="0">
                <a:latin typeface="Arial" pitchFamily="34" charset="0"/>
                <a:ea typeface="ＭＳ Ｐゴシック"/>
                <a:cs typeface="ＭＳ Ｐゴシック"/>
              </a:rPr>
              <a:t>—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457200" y="1195120"/>
            <a:ext cx="6275040" cy="48731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fr-CH" sz="1400" dirty="0">
                <a:solidFill>
                  <a:srgbClr val="008094"/>
                </a:solidFill>
              </a:rPr>
              <a:t>Insérer le tableau des risques.                                                                                  Préciser les incidences et les mesures préconisées en cas de risques majeurs.</a:t>
            </a:r>
          </a:p>
        </p:txBody>
      </p:sp>
    </p:spTree>
    <p:extLst>
      <p:ext uri="{BB962C8B-B14F-4D97-AF65-F5344CB8AC3E}">
        <p14:creationId xmlns:p14="http://schemas.microsoft.com/office/powerpoint/2010/main" val="937232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Rectangle 1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0" imgH="0" progId="">
                  <p:embed/>
                </p:oleObj>
              </mc:Choice>
              <mc:Fallback>
                <p:oleObj name="think-cell Slide" r:id="rId4" imgW="0" imgH="0" progId="">
                  <p:embed/>
                  <p:pic>
                    <p:nvPicPr>
                      <p:cNvPr id="23554" name="Rectangle 1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5" name="Title 25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304800"/>
            <a:ext cx="8242300" cy="948978"/>
          </a:xfrm>
        </p:spPr>
        <p:txBody>
          <a:bodyPr/>
          <a:lstStyle/>
          <a:p>
            <a:r>
              <a:rPr lang="fr-CH" sz="2200" dirty="0">
                <a:cs typeface="Arial" panose="020B0604020202020204" pitchFamily="34" charset="0"/>
              </a:rPr>
              <a:t>Prochaines étapes</a:t>
            </a:r>
            <a:br>
              <a:rPr lang="fr-CH" sz="2200" dirty="0">
                <a:latin typeface="Arial" pitchFamily="34" charset="0"/>
                <a:ea typeface="ＭＳ Ｐゴシック"/>
                <a:cs typeface="ＭＳ Ｐゴシック"/>
              </a:rPr>
            </a:br>
            <a:r>
              <a:rPr lang="fr-CH" sz="2200" dirty="0">
                <a:latin typeface="Arial" pitchFamily="34" charset="0"/>
                <a:ea typeface="ＭＳ Ｐゴシック"/>
                <a:cs typeface="ＭＳ Ｐゴシック"/>
              </a:rPr>
              <a:t>—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457200" y="1195120"/>
            <a:ext cx="6059016" cy="2235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fr-CH" sz="1400" dirty="0">
                <a:solidFill>
                  <a:srgbClr val="008094"/>
                </a:solidFill>
              </a:rPr>
              <a:t>Décrire les étapes majeures de la phase suivante et les livrables attendus. </a:t>
            </a:r>
          </a:p>
        </p:txBody>
      </p:sp>
      <p:sp>
        <p:nvSpPr>
          <p:cNvPr id="5" name="Espace réservé du texte 2"/>
          <p:cNvSpPr>
            <a:spLocks noGrp="1"/>
          </p:cNvSpPr>
          <p:nvPr>
            <p:ph type="body" sz="quarter" idx="12"/>
          </p:nvPr>
        </p:nvSpPr>
        <p:spPr>
          <a:xfrm>
            <a:off x="457200" y="2060848"/>
            <a:ext cx="8242300" cy="3462486"/>
          </a:xfrm>
        </p:spPr>
        <p:txBody>
          <a:bodyPr/>
          <a:lstStyle/>
          <a:p>
            <a:pPr marL="0" lvl="0" indent="0">
              <a:buClrTx/>
            </a:pPr>
            <a:r>
              <a:rPr lang="fr-CH" sz="1800" dirty="0"/>
              <a:t>&gt; </a:t>
            </a:r>
          </a:p>
          <a:p>
            <a:pPr marL="0" lvl="0" indent="0">
              <a:buClrTx/>
            </a:pPr>
            <a:r>
              <a:rPr lang="fr-CH" sz="1800" dirty="0"/>
              <a:t>&gt; </a:t>
            </a:r>
          </a:p>
          <a:p>
            <a:pPr marL="0" lvl="0" indent="0">
              <a:buClrTx/>
            </a:pPr>
            <a:r>
              <a:rPr lang="fr-CH" sz="1800" dirty="0"/>
              <a:t>&gt; </a:t>
            </a:r>
          </a:p>
          <a:p>
            <a:pPr marL="0" lvl="0" indent="0">
              <a:buClrTx/>
            </a:pPr>
            <a:r>
              <a:rPr lang="fr-CH" sz="1800" dirty="0"/>
              <a:t>&gt; </a:t>
            </a:r>
          </a:p>
          <a:p>
            <a:pPr marL="0" lvl="0" indent="0">
              <a:buClrTx/>
            </a:pPr>
            <a:r>
              <a:rPr lang="fr-CH" sz="1800" dirty="0"/>
              <a:t>&gt;</a:t>
            </a:r>
          </a:p>
          <a:p>
            <a:pPr marL="0" lvl="0" indent="0">
              <a:buClrTx/>
            </a:pPr>
            <a:r>
              <a:rPr lang="fr-CH" sz="1800" dirty="0"/>
              <a:t>&gt;</a:t>
            </a:r>
          </a:p>
          <a:p>
            <a:pPr marL="0" lvl="0" indent="0">
              <a:buClrTx/>
            </a:pPr>
            <a:r>
              <a:rPr lang="fr-CH" sz="1800" dirty="0"/>
              <a:t>&gt;</a:t>
            </a:r>
          </a:p>
          <a:p>
            <a:pPr marL="0" lvl="0" indent="0">
              <a:buClrTx/>
            </a:pPr>
            <a:r>
              <a:rPr lang="fr-CH" sz="1800" dirty="0"/>
              <a:t>&gt;</a:t>
            </a:r>
          </a:p>
          <a:p>
            <a:pPr marL="0" lvl="0" indent="0">
              <a:buClrTx/>
            </a:pPr>
            <a:r>
              <a:rPr lang="fr-CH" sz="1800" dirty="0"/>
              <a:t>&gt;</a:t>
            </a:r>
          </a:p>
          <a:p>
            <a:pPr marL="0" lvl="0" indent="0">
              <a:buClrTx/>
            </a:pPr>
            <a:r>
              <a:rPr lang="fr-CH" sz="1800" dirty="0"/>
              <a:t>&gt; </a:t>
            </a:r>
          </a:p>
        </p:txBody>
      </p:sp>
    </p:spTree>
    <p:extLst>
      <p:ext uri="{BB962C8B-B14F-4D97-AF65-F5344CB8AC3E}">
        <p14:creationId xmlns:p14="http://schemas.microsoft.com/office/powerpoint/2010/main" val="2197522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Rectangle 1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0" imgH="0" progId="">
                  <p:embed/>
                </p:oleObj>
              </mc:Choice>
              <mc:Fallback>
                <p:oleObj name="think-cell Slide" r:id="rId4" imgW="0" imgH="0" progId="">
                  <p:embed/>
                  <p:pic>
                    <p:nvPicPr>
                      <p:cNvPr id="23554" name="Rectangle 1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5" name="Title 25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304800"/>
            <a:ext cx="8242300" cy="948978"/>
          </a:xfrm>
        </p:spPr>
        <p:txBody>
          <a:bodyPr/>
          <a:lstStyle/>
          <a:p>
            <a:r>
              <a:rPr lang="fr-CH" sz="2200" dirty="0">
                <a:cs typeface="Arial" panose="020B0604020202020204" pitchFamily="34" charset="0"/>
              </a:rPr>
              <a:t>Demande de validation</a:t>
            </a:r>
            <a:br>
              <a:rPr lang="fr-CH" sz="2200" dirty="0">
                <a:latin typeface="Arial" pitchFamily="34" charset="0"/>
                <a:ea typeface="ＭＳ Ｐゴシック"/>
                <a:cs typeface="ＭＳ Ｐゴシック"/>
              </a:rPr>
            </a:br>
            <a:r>
              <a:rPr lang="fr-CH" sz="2200" dirty="0">
                <a:latin typeface="Arial" pitchFamily="34" charset="0"/>
                <a:ea typeface="ＭＳ Ｐゴシック"/>
                <a:cs typeface="ＭＳ Ｐゴシック"/>
              </a:rPr>
              <a:t>—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457200" y="1195120"/>
            <a:ext cx="8242300" cy="48731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fr-CH" sz="1400" dirty="0">
                <a:solidFill>
                  <a:srgbClr val="008094"/>
                </a:solidFill>
              </a:rPr>
              <a:t>Expliciter concrètement les demandes de validation faites au-à la </a:t>
            </a:r>
            <a:r>
              <a:rPr lang="fr-CH" sz="1400" dirty="0" err="1">
                <a:solidFill>
                  <a:srgbClr val="008094"/>
                </a:solidFill>
              </a:rPr>
              <a:t>mandant-e</a:t>
            </a:r>
            <a:r>
              <a:rPr lang="fr-CH" sz="1400" dirty="0">
                <a:solidFill>
                  <a:srgbClr val="008094"/>
                </a:solidFill>
              </a:rPr>
              <a:t> / au Copil afin de passer à la phase de projet suivante.</a:t>
            </a:r>
          </a:p>
        </p:txBody>
      </p:sp>
      <p:sp>
        <p:nvSpPr>
          <p:cNvPr id="7" name="Espace réservé du texte 2"/>
          <p:cNvSpPr>
            <a:spLocks noGrp="1"/>
          </p:cNvSpPr>
          <p:nvPr>
            <p:ph type="body" sz="quarter" idx="12"/>
          </p:nvPr>
        </p:nvSpPr>
        <p:spPr>
          <a:xfrm>
            <a:off x="457200" y="2060848"/>
            <a:ext cx="8242300" cy="3462486"/>
          </a:xfrm>
        </p:spPr>
        <p:txBody>
          <a:bodyPr/>
          <a:lstStyle/>
          <a:p>
            <a:pPr marL="0" lvl="0" indent="0">
              <a:buClrTx/>
            </a:pPr>
            <a:r>
              <a:rPr lang="fr-CH" sz="1800" dirty="0"/>
              <a:t>&gt; </a:t>
            </a:r>
          </a:p>
          <a:p>
            <a:pPr marL="0" lvl="0" indent="0">
              <a:buClrTx/>
            </a:pPr>
            <a:r>
              <a:rPr lang="fr-CH" sz="1800" dirty="0"/>
              <a:t>&gt; </a:t>
            </a:r>
          </a:p>
          <a:p>
            <a:pPr marL="0" lvl="0" indent="0">
              <a:buClrTx/>
            </a:pPr>
            <a:r>
              <a:rPr lang="fr-CH" sz="1800" dirty="0"/>
              <a:t>&gt; </a:t>
            </a:r>
          </a:p>
          <a:p>
            <a:pPr marL="0" lvl="0" indent="0">
              <a:buClrTx/>
            </a:pPr>
            <a:r>
              <a:rPr lang="fr-CH" sz="1800" dirty="0"/>
              <a:t>&gt; </a:t>
            </a:r>
          </a:p>
          <a:p>
            <a:pPr marL="0" lvl="0" indent="0">
              <a:buClrTx/>
            </a:pPr>
            <a:r>
              <a:rPr lang="fr-CH" sz="1800" dirty="0"/>
              <a:t>&gt;</a:t>
            </a:r>
          </a:p>
          <a:p>
            <a:pPr marL="0" lvl="0" indent="0">
              <a:buClrTx/>
            </a:pPr>
            <a:r>
              <a:rPr lang="fr-CH" sz="1800" dirty="0"/>
              <a:t>&gt;</a:t>
            </a:r>
          </a:p>
          <a:p>
            <a:pPr marL="0" lvl="0" indent="0">
              <a:buClrTx/>
            </a:pPr>
            <a:r>
              <a:rPr lang="fr-CH" sz="1800" dirty="0"/>
              <a:t>&gt;</a:t>
            </a:r>
          </a:p>
          <a:p>
            <a:pPr marL="0" lvl="0" indent="0">
              <a:buClrTx/>
            </a:pPr>
            <a:r>
              <a:rPr lang="fr-CH" sz="1800" dirty="0"/>
              <a:t>&gt;</a:t>
            </a:r>
          </a:p>
          <a:p>
            <a:pPr marL="0" lvl="0" indent="0">
              <a:buClrTx/>
            </a:pPr>
            <a:r>
              <a:rPr lang="fr-CH" sz="1800" dirty="0"/>
              <a:t>&gt;</a:t>
            </a:r>
          </a:p>
          <a:p>
            <a:pPr marL="0" lvl="0" indent="0">
              <a:buClrTx/>
            </a:pPr>
            <a:r>
              <a:rPr lang="fr-CH" sz="1800" dirty="0"/>
              <a:t>&gt; </a:t>
            </a:r>
          </a:p>
        </p:txBody>
      </p:sp>
    </p:spTree>
    <p:extLst>
      <p:ext uri="{BB962C8B-B14F-4D97-AF65-F5344CB8AC3E}">
        <p14:creationId xmlns:p14="http://schemas.microsoft.com/office/powerpoint/2010/main" val="196676300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#10;&lt;root&gt;&lt;version val=&quot;17241&quot;/&gt;&lt;partner val=&quot;610&quot;/&gt;&lt;CPresentation id=&quot;1&quot;&gt;&lt;m_defprecNumber idref=&quot;2&quot;/&gt;&lt;m_defprecPercent idref=&quot;3&quot;/&gt;&lt;m_defprecDate idref=&quot;4&quot;/&gt;&lt;m_defprecYear idref=&quot;5&quot;/&gt;&lt;m_defprecQuarter idref=&quot;6&quot;/&gt;&lt;m_defprecMonth idref=&quot;7&quot;/&gt;&lt;m_defprecWeek idref=&quot;8&quot;/&gt;&lt;m_defprecDay idref=&quot;9&quot;/&gt;&lt;m_eweekdayFirstOfWeek val=&quot;2&quot;/&gt;&lt;m_mruColor&gt;&lt;m_vecMRU length=&quot;0&quot;/&gt;&lt;/m_mruColor&gt;&lt;/CPresentation&gt;&lt;CDefaultPrec id=&quot;9&quot;&gt;&lt;m_precDefault/&gt;&lt;/CDefaultPrec&gt;&lt;CDefaultPrec id=&quot;8&quot;&gt;&lt;m_precDefault/&gt;&lt;/CDefaultPrec&gt;&lt;CDefaultPrec id=&quot;7&quot;&gt;&lt;m_precDefault/&gt;&lt;/CDefaultPrec&gt;&lt;CDefaultPrec id=&quot;6&quot;&gt;&lt;m_precDefault/&gt;&lt;/CDefaultPrec&gt;&lt;CDefaultPrec id=&quot;5&quot;&gt;&lt;m_precDefault/&gt;&lt;/CDefaultPrec&gt;&lt;CDefaultPrec id=&quot;4&quot;&gt;&lt;m_precDefault/&gt;&lt;/CDefaultPrec&gt;&lt;CDefaultPrec id=&quot;3&quot;&gt;&lt;m_precDefault/&gt;&lt;/CDefaultPrec&gt;&lt;CDefaultPrec id=&quot;2&quot;&gt;&lt;m_precDefault&gt;&lt;m_chDecimalSymbol&gt;.&lt;/m_chDecimalSymbol&gt;&lt;m_nGroupingDigits val=&quot;3&quot;/&gt;&lt;m_chGroupingSymbol&gt;,&lt;/m_chGroupingSymbol&gt;&lt;/m_precDefault&gt;&lt;/CDefaultPrec&gt;&lt;/root&gt;"/>
  <p:tag name="THINKCELLUNDODONOTDELETE" val="9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ugT1K4SvUevdVpXGp1tJw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OHp437Chkm1mmM1EFDa1g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qfXHW1kWUKLs9ATDQGhlg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z0O8inKpkaPMDOlqXHXDA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6wIO_X8a8EOlkrwbFKjsCA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J82GD7GbEq6VOFyXqcDzg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J82GD7GbEq6VOFyXqcDzg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J82GD7GbEq6VOFyXqcDz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KLxNwCEgkKUMKi5gbYodg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J82GD7GbEq6VOFyXqcDzg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J82GD7GbEq6VOFyXqcDzg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J82GD7GbEq6VOFyXqcDzg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8K5ZLzVdUa6ykFftSKGvA"/>
</p:tagLst>
</file>

<file path=ppt/theme/theme1.xml><?xml version="1.0" encoding="utf-8"?>
<a:theme xmlns:a="http://schemas.openxmlformats.org/drawingml/2006/main" name="pp_etat_de_fribourg">
  <a:themeElements>
    <a:clrScheme name="Staat Fribourg">
      <a:dk1>
        <a:srgbClr val="000000"/>
      </a:dk1>
      <a:lt1>
        <a:srgbClr val="FFFFFF"/>
      </a:lt1>
      <a:dk2>
        <a:srgbClr val="7F7F7F"/>
      </a:dk2>
      <a:lt2>
        <a:srgbClr val="C0C0C0"/>
      </a:lt2>
      <a:accent1>
        <a:srgbClr val="D4DADE"/>
      </a:accent1>
      <a:accent2>
        <a:srgbClr val="98ADC2"/>
      </a:accent2>
      <a:accent3>
        <a:srgbClr val="5D7FA1"/>
      </a:accent3>
      <a:accent4>
        <a:srgbClr val="4A6580"/>
      </a:accent4>
      <a:accent5>
        <a:srgbClr val="E6EAEC"/>
      </a:accent5>
      <a:accent6>
        <a:srgbClr val="899CB0"/>
      </a:accent6>
      <a:hlink>
        <a:srgbClr val="5D7FA1"/>
      </a:hlink>
      <a:folHlink>
        <a:srgbClr val="4A65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>
          <a:solidFill>
            <a:schemeClr val="accent1"/>
          </a:solidFill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wrap="square" lIns="0" tIns="0" rIns="0" bIns="0" rtlCol="0">
        <a:spAutoFit/>
      </a:bodyPr>
      <a:lstStyle>
        <a:defPPr>
          <a:lnSpc>
            <a:spcPts val="1900"/>
          </a:lnSpc>
          <a:spcAft>
            <a:spcPts val="600"/>
          </a:spcAft>
          <a:buClr>
            <a:srgbClr val="074EA1"/>
          </a:buClr>
          <a:defRPr sz="1600" b="1" dirty="0" err="1" smtClean="0"/>
        </a:defPPr>
      </a:lstStyle>
    </a:txDef>
  </a:objectDefaults>
  <a:extraClrSchemeLst>
    <a:extraClrScheme>
      <a:clrScheme name="FDP_Powerpointvorlage_DE_4_logos 1">
        <a:dk1>
          <a:srgbClr val="000000"/>
        </a:dk1>
        <a:lt1>
          <a:srgbClr val="FFFFFF"/>
        </a:lt1>
        <a:dk2>
          <a:srgbClr val="7F7F7F"/>
        </a:dk2>
        <a:lt2>
          <a:srgbClr val="C0C0C0"/>
        </a:lt2>
        <a:accent1>
          <a:srgbClr val="D4DADE"/>
        </a:accent1>
        <a:accent2>
          <a:srgbClr val="98ADC2"/>
        </a:accent2>
        <a:accent3>
          <a:srgbClr val="FFFFFF"/>
        </a:accent3>
        <a:accent4>
          <a:srgbClr val="000000"/>
        </a:accent4>
        <a:accent5>
          <a:srgbClr val="E6EAEC"/>
        </a:accent5>
        <a:accent6>
          <a:srgbClr val="899CB0"/>
        </a:accent6>
        <a:hlink>
          <a:srgbClr val="5D7FA1"/>
        </a:hlink>
        <a:folHlink>
          <a:srgbClr val="4A65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Template_Powerpoint_SPO_nouveau_logo</Template>
  <TotalTime>0</TotalTime>
  <Words>298</Words>
  <Application>Microsoft Office PowerPoint</Application>
  <PresentationFormat>Affichage à l'écran (4:3)</PresentationFormat>
  <Paragraphs>67</Paragraphs>
  <Slides>7</Slides>
  <Notes>7</Notes>
  <HiddenSlides>0</HiddenSlides>
  <MMClips>0</MMClips>
  <ScaleCrop>false</ScaleCrop>
  <HeadingPairs>
    <vt:vector size="8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Calibri</vt:lpstr>
      <vt:lpstr>Lucida Grande</vt:lpstr>
      <vt:lpstr>pp_etat_de_fribourg</vt:lpstr>
      <vt:lpstr>think-cell Slide</vt:lpstr>
      <vt:lpstr>Présentation PowerPoint</vt:lpstr>
      <vt:lpstr>Résumé du projet —</vt:lpstr>
      <vt:lpstr>Ressources  - indicateurs —</vt:lpstr>
      <vt:lpstr>Planification —</vt:lpstr>
      <vt:lpstr>Risques —</vt:lpstr>
      <vt:lpstr>Prochaines étapes —</vt:lpstr>
      <vt:lpstr>Demande de validation —</vt:lpstr>
    </vt:vector>
  </TitlesOfParts>
  <Company>Etat de Fribourg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 Politique RH Axes stratégiques —</dc:title>
  <dc:creator>Gelmi Nicolas</dc:creator>
  <cp:lastModifiedBy>Gauthey Steve</cp:lastModifiedBy>
  <cp:revision>260</cp:revision>
  <cp:lastPrinted>2010-03-18T08:00:30Z</cp:lastPrinted>
  <dcterms:created xsi:type="dcterms:W3CDTF">2019-07-10T10:26:45Z</dcterms:created>
  <dcterms:modified xsi:type="dcterms:W3CDTF">2021-05-26T14:41:21Z</dcterms:modified>
</cp:coreProperties>
</file>