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notesSlides/notesSlide1.xml" ContentType="application/vnd.openxmlformats-officedocument.presentationml.notesSlide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notesSlides/notesSlide2.xml" ContentType="application/vnd.openxmlformats-officedocument.presentationml.notesSlide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notesSlides/notesSlide3.xml" ContentType="application/vnd.openxmlformats-officedocument.presentationml.notesSlide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notesSlides/notesSlide4.xml" ContentType="application/vnd.openxmlformats-officedocument.presentationml.notesSlide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notesSlides/notesSlide5.xml" ContentType="application/vnd.openxmlformats-officedocument.presentationml.notesSlide+xml"/>
  <Override PartName="/ppt/tags/tag141.xml" ContentType="application/vnd.openxmlformats-officedocument.presentationml.tags+xml"/>
  <Override PartName="/ppt/notesSlides/notesSlide6.xml" ContentType="application/vnd.openxmlformats-officedocument.presentationml.notesSlide+xml"/>
  <Override PartName="/ppt/tags/tag142.xml" ContentType="application/vnd.openxmlformats-officedocument.presentationml.tags+xml"/>
  <Override PartName="/ppt/notesSlides/notesSlide7.xml" ContentType="application/vnd.openxmlformats-officedocument.presentationml.notesSlide+xml"/>
  <Override PartName="/ppt/tags/tag143.xml" ContentType="application/vnd.openxmlformats-officedocument.presentationml.tags+xml"/>
  <Override PartName="/ppt/notesSlides/notesSlide8.xml" ContentType="application/vnd.openxmlformats-officedocument.presentationml.notesSlide+xml"/>
  <Override PartName="/ppt/tags/tag144.xml" ContentType="application/vnd.openxmlformats-officedocument.presentationml.tags+xml"/>
  <Override PartName="/ppt/notesSlides/notesSlide9.xml" ContentType="application/vnd.openxmlformats-officedocument.presentationml.notesSlide+xml"/>
  <Override PartName="/ppt/tags/tag145.xml" ContentType="application/vnd.openxmlformats-officedocument.presentationml.tags+xml"/>
  <Override PartName="/ppt/notesSlides/notesSlide10.xml" ContentType="application/vnd.openxmlformats-officedocument.presentationml.notesSlide+xml"/>
  <Override PartName="/ppt/tags/tag146.xml" ContentType="application/vnd.openxmlformats-officedocument.presentationml.tags+xml"/>
  <Override PartName="/ppt/notesSlides/notesSlide1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2" r:id="rId2"/>
    <p:sldId id="284" r:id="rId3"/>
    <p:sldId id="326" r:id="rId4"/>
    <p:sldId id="327" r:id="rId5"/>
    <p:sldId id="328" r:id="rId6"/>
    <p:sldId id="329" r:id="rId7"/>
    <p:sldId id="330" r:id="rId8"/>
    <p:sldId id="331" r:id="rId9"/>
    <p:sldId id="334" r:id="rId10"/>
    <p:sldId id="332" r:id="rId11"/>
    <p:sldId id="333" r:id="rId12"/>
  </p:sldIdLst>
  <p:sldSz cx="9144000" cy="6858000" type="screen4x3"/>
  <p:notesSz cx="6797675" cy="9926638"/>
  <p:custDataLst>
    <p:tags r:id="rId15"/>
  </p:custDataLst>
  <p:defaultTextStyle>
    <a:defPPr>
      <a:defRPr lang="de-DE"/>
    </a:defPPr>
    <a:lvl1pPr algn="ctr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1pPr>
    <a:lvl2pPr marL="457200" algn="ctr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2pPr>
    <a:lvl3pPr marL="914400" algn="ctr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3pPr>
    <a:lvl4pPr marL="1371600" algn="ctr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4pPr>
    <a:lvl5pPr marL="1828800" algn="ctr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10">
          <p15:clr>
            <a:srgbClr val="A4A3A4"/>
          </p15:clr>
        </p15:guide>
        <p15:guide id="2" orient="horz" pos="442">
          <p15:clr>
            <a:srgbClr val="A4A3A4"/>
          </p15:clr>
        </p15:guide>
        <p15:guide id="3" orient="horz" pos="1026">
          <p15:clr>
            <a:srgbClr val="A4A3A4"/>
          </p15:clr>
        </p15:guide>
        <p15:guide id="4" orient="horz">
          <p15:clr>
            <a:srgbClr val="A4A3A4"/>
          </p15:clr>
        </p15:guide>
        <p15:guide id="5" orient="horz" pos="197">
          <p15:clr>
            <a:srgbClr val="A4A3A4"/>
          </p15:clr>
        </p15:guide>
        <p15:guide id="6" orient="horz" pos="3786">
          <p15:clr>
            <a:srgbClr val="A4A3A4"/>
          </p15:clr>
        </p15:guide>
        <p15:guide id="7" pos="5489">
          <p15:clr>
            <a:srgbClr val="A4A3A4"/>
          </p15:clr>
        </p15:guide>
        <p15:guide id="8" pos="2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urent" initials="L" lastIdx="1" clrIdx="0"/>
  <p:cmAuthor id="1" name="Michel-Clément Joëlle" initials="MJ" lastIdx="1" clrIdx="1">
    <p:extLst>
      <p:ext uri="{19B8F6BF-5375-455C-9EA6-DF929625EA0E}">
        <p15:presenceInfo xmlns:p15="http://schemas.microsoft.com/office/powerpoint/2012/main" userId="S-1-5-21-2057967664-228095481-798045042-29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2C77"/>
    <a:srgbClr val="993300"/>
    <a:srgbClr val="004DB4"/>
    <a:srgbClr val="006600"/>
    <a:srgbClr val="333333"/>
    <a:srgbClr val="00A0DB"/>
    <a:srgbClr val="BFDBFD"/>
    <a:srgbClr val="AED1FC"/>
    <a:srgbClr val="A3CBFB"/>
    <a:srgbClr val="0A7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61" autoAdjust="0"/>
    <p:restoredTop sz="94611" autoAdjust="0"/>
  </p:normalViewPr>
  <p:slideViewPr>
    <p:cSldViewPr snapToObjects="1" showGuides="1">
      <p:cViewPr varScale="1">
        <p:scale>
          <a:sx n="115" d="100"/>
          <a:sy n="115" d="100"/>
        </p:scale>
        <p:origin x="1878" y="108"/>
      </p:cViewPr>
      <p:guideLst>
        <p:guide orient="horz" pos="4110"/>
        <p:guide orient="horz" pos="442"/>
        <p:guide orient="horz" pos="1026"/>
        <p:guide orient="horz"/>
        <p:guide orient="horz" pos="197"/>
        <p:guide orient="horz" pos="3786"/>
        <p:guide pos="5489"/>
        <p:guide pos="29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46" d="100"/>
          <a:sy n="46" d="100"/>
        </p:scale>
        <p:origin x="2352" y="6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9-11T15:58:38.294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1E71D-267E-43EF-804E-9DD3289E2AC6}" type="datetimeFigureOut">
              <a:rPr lang="fr-CH" smtClean="0"/>
              <a:pPr/>
              <a:t>18.09.2019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E27AA0-9FB6-4DD0-B556-B2EFC565384B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41656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</a:defRPr>
            </a:lvl1pPr>
          </a:lstStyle>
          <a:p>
            <a:endParaRPr lang="fr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E032694F-FD2E-45AC-9D43-536C462D8729}" type="datetime1">
              <a:rPr lang="fr-CH" smtClean="0"/>
              <a:pPr/>
              <a:t>18.09.2019</a:t>
            </a:fld>
            <a:endParaRPr lang="fr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CH" smtClean="0"/>
              <a:t>Textmasterformate durch Klicken bearbeiten</a:t>
            </a:r>
          </a:p>
          <a:p>
            <a:pPr lvl="1"/>
            <a:r>
              <a:rPr lang="fr-CH" smtClean="0"/>
              <a:t>Zweite Ebene</a:t>
            </a:r>
          </a:p>
          <a:p>
            <a:pPr lvl="2"/>
            <a:r>
              <a:rPr lang="fr-CH" smtClean="0"/>
              <a:t>Dritte Ebene</a:t>
            </a:r>
          </a:p>
          <a:p>
            <a:pPr lvl="3"/>
            <a:r>
              <a:rPr lang="fr-CH" smtClean="0"/>
              <a:t>Vierte Ebene</a:t>
            </a:r>
          </a:p>
          <a:p>
            <a:pPr lvl="4"/>
            <a:r>
              <a:rPr lang="fr-CH" smtClean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</a:defRPr>
            </a:lvl1pPr>
          </a:lstStyle>
          <a:p>
            <a:endParaRPr lang="fr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C1870A02-3A71-4083-BCC0-4D14A98E74AD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517274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CH" dirty="0" smtClean="0"/>
          </a:p>
        </p:txBody>
      </p:sp>
      <p:sp>
        <p:nvSpPr>
          <p:cNvPr id="10244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0049294-DB17-4029-A513-C1869F63CAA3}" type="slidenum">
              <a:rPr lang="fr-CH" smtClean="0"/>
              <a:pPr/>
              <a:t>1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8565449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70A02-3A71-4083-BCC0-4D14A98E74AD}" type="slidenum">
              <a:rPr lang="fr-CH" smtClean="0"/>
              <a:pPr/>
              <a:t>10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8274065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70A02-3A71-4083-BCC0-4D14A98E74AD}" type="slidenum">
              <a:rPr lang="fr-CH" smtClean="0"/>
              <a:pPr/>
              <a:t>11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4333221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70A02-3A71-4083-BCC0-4D14A98E74AD}" type="slidenum">
              <a:rPr lang="fr-CH" smtClean="0"/>
              <a:pPr/>
              <a:t>2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722026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70A02-3A71-4083-BCC0-4D14A98E74AD}" type="slidenum">
              <a:rPr lang="fr-CH" smtClean="0"/>
              <a:pPr/>
              <a:t>3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606279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70A02-3A71-4083-BCC0-4D14A98E74AD}" type="slidenum">
              <a:rPr lang="fr-CH" smtClean="0"/>
              <a:pPr/>
              <a:t>4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5502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70A02-3A71-4083-BCC0-4D14A98E74AD}" type="slidenum">
              <a:rPr lang="fr-CH" smtClean="0"/>
              <a:pPr/>
              <a:t>5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871263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70A02-3A71-4083-BCC0-4D14A98E74AD}" type="slidenum">
              <a:rPr lang="fr-CH" smtClean="0"/>
              <a:pPr/>
              <a:t>6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43058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70A02-3A71-4083-BCC0-4D14A98E74AD}" type="slidenum">
              <a:rPr lang="fr-CH" smtClean="0"/>
              <a:pPr/>
              <a:t>7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920762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70A02-3A71-4083-BCC0-4D14A98E74AD}" type="slidenum">
              <a:rPr lang="fr-CH" smtClean="0"/>
              <a:pPr/>
              <a:t>8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0434563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70A02-3A71-4083-BCC0-4D14A98E74AD}" type="slidenum">
              <a:rPr lang="fr-CH" smtClean="0"/>
              <a:pPr/>
              <a:t>9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043456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tags" Target="../tags/tag9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2.v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9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1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2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4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tags" Target="../tags/tag71.xml"/><Relationship Id="rId13" Type="http://schemas.openxmlformats.org/officeDocument/2006/relationships/tags" Target="../tags/tag76.xml"/><Relationship Id="rId3" Type="http://schemas.openxmlformats.org/officeDocument/2006/relationships/tags" Target="../tags/tag66.xml"/><Relationship Id="rId7" Type="http://schemas.openxmlformats.org/officeDocument/2006/relationships/tags" Target="../tags/tag70.xml"/><Relationship Id="rId12" Type="http://schemas.openxmlformats.org/officeDocument/2006/relationships/tags" Target="../tags/tag75.xml"/><Relationship Id="rId17" Type="http://schemas.openxmlformats.org/officeDocument/2006/relationships/oleObject" Target="../embeddings/oleObject13.bin"/><Relationship Id="rId2" Type="http://schemas.openxmlformats.org/officeDocument/2006/relationships/tags" Target="../tags/tag65.xml"/><Relationship Id="rId16" Type="http://schemas.openxmlformats.org/officeDocument/2006/relationships/slideMaster" Target="../slideMasters/slideMaster1.xml"/><Relationship Id="rId1" Type="http://schemas.openxmlformats.org/officeDocument/2006/relationships/vmlDrawing" Target="../drawings/vmlDrawing13.vml"/><Relationship Id="rId6" Type="http://schemas.openxmlformats.org/officeDocument/2006/relationships/tags" Target="../tags/tag69.xml"/><Relationship Id="rId11" Type="http://schemas.openxmlformats.org/officeDocument/2006/relationships/tags" Target="../tags/tag74.xml"/><Relationship Id="rId5" Type="http://schemas.openxmlformats.org/officeDocument/2006/relationships/tags" Target="../tags/tag68.xml"/><Relationship Id="rId15" Type="http://schemas.openxmlformats.org/officeDocument/2006/relationships/tags" Target="../tags/tag78.xml"/><Relationship Id="rId10" Type="http://schemas.openxmlformats.org/officeDocument/2006/relationships/tags" Target="../tags/tag73.xml"/><Relationship Id="rId4" Type="http://schemas.openxmlformats.org/officeDocument/2006/relationships/tags" Target="../tags/tag67.xml"/><Relationship Id="rId9" Type="http://schemas.openxmlformats.org/officeDocument/2006/relationships/tags" Target="../tags/tag72.xml"/><Relationship Id="rId14" Type="http://schemas.openxmlformats.org/officeDocument/2006/relationships/tags" Target="../tags/tag77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85.xml"/><Relationship Id="rId13" Type="http://schemas.openxmlformats.org/officeDocument/2006/relationships/tags" Target="../tags/tag90.xml"/><Relationship Id="rId3" Type="http://schemas.openxmlformats.org/officeDocument/2006/relationships/tags" Target="../tags/tag80.xml"/><Relationship Id="rId7" Type="http://schemas.openxmlformats.org/officeDocument/2006/relationships/tags" Target="../tags/tag84.xml"/><Relationship Id="rId12" Type="http://schemas.openxmlformats.org/officeDocument/2006/relationships/tags" Target="../tags/tag89.xml"/><Relationship Id="rId2" Type="http://schemas.openxmlformats.org/officeDocument/2006/relationships/tags" Target="../tags/tag79.xml"/><Relationship Id="rId1" Type="http://schemas.openxmlformats.org/officeDocument/2006/relationships/vmlDrawing" Target="../drawings/vmlDrawing14.vml"/><Relationship Id="rId6" Type="http://schemas.openxmlformats.org/officeDocument/2006/relationships/tags" Target="../tags/tag83.xml"/><Relationship Id="rId11" Type="http://schemas.openxmlformats.org/officeDocument/2006/relationships/tags" Target="../tags/tag88.xml"/><Relationship Id="rId5" Type="http://schemas.openxmlformats.org/officeDocument/2006/relationships/tags" Target="../tags/tag82.xml"/><Relationship Id="rId15" Type="http://schemas.openxmlformats.org/officeDocument/2006/relationships/oleObject" Target="../embeddings/oleObject14.bin"/><Relationship Id="rId10" Type="http://schemas.openxmlformats.org/officeDocument/2006/relationships/tags" Target="../tags/tag87.xml"/><Relationship Id="rId4" Type="http://schemas.openxmlformats.org/officeDocument/2006/relationships/tags" Target="../tags/tag81.xml"/><Relationship Id="rId9" Type="http://schemas.openxmlformats.org/officeDocument/2006/relationships/tags" Target="../tags/tag86.xml"/><Relationship Id="rId1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tags" Target="../tags/tag97.xml"/><Relationship Id="rId13" Type="http://schemas.openxmlformats.org/officeDocument/2006/relationships/oleObject" Target="../embeddings/oleObject15.bin"/><Relationship Id="rId3" Type="http://schemas.openxmlformats.org/officeDocument/2006/relationships/tags" Target="../tags/tag92.xml"/><Relationship Id="rId7" Type="http://schemas.openxmlformats.org/officeDocument/2006/relationships/tags" Target="../tags/tag96.xml"/><Relationship Id="rId12" Type="http://schemas.openxmlformats.org/officeDocument/2006/relationships/slideMaster" Target="../slideMasters/slideMaster1.xml"/><Relationship Id="rId2" Type="http://schemas.openxmlformats.org/officeDocument/2006/relationships/tags" Target="../tags/tag91.xml"/><Relationship Id="rId1" Type="http://schemas.openxmlformats.org/officeDocument/2006/relationships/vmlDrawing" Target="../drawings/vmlDrawing15.vml"/><Relationship Id="rId6" Type="http://schemas.openxmlformats.org/officeDocument/2006/relationships/tags" Target="../tags/tag95.xml"/><Relationship Id="rId11" Type="http://schemas.openxmlformats.org/officeDocument/2006/relationships/tags" Target="../tags/tag100.xml"/><Relationship Id="rId5" Type="http://schemas.openxmlformats.org/officeDocument/2006/relationships/tags" Target="../tags/tag94.xml"/><Relationship Id="rId10" Type="http://schemas.openxmlformats.org/officeDocument/2006/relationships/tags" Target="../tags/tag99.xml"/><Relationship Id="rId4" Type="http://schemas.openxmlformats.org/officeDocument/2006/relationships/tags" Target="../tags/tag93.xml"/><Relationship Id="rId9" Type="http://schemas.openxmlformats.org/officeDocument/2006/relationships/tags" Target="../tags/tag98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107.xml"/><Relationship Id="rId3" Type="http://schemas.openxmlformats.org/officeDocument/2006/relationships/tags" Target="../tags/tag102.xml"/><Relationship Id="rId7" Type="http://schemas.openxmlformats.org/officeDocument/2006/relationships/tags" Target="../tags/tag106.xml"/><Relationship Id="rId2" Type="http://schemas.openxmlformats.org/officeDocument/2006/relationships/tags" Target="../tags/tag101.xml"/><Relationship Id="rId1" Type="http://schemas.openxmlformats.org/officeDocument/2006/relationships/vmlDrawing" Target="../drawings/vmlDrawing16.vml"/><Relationship Id="rId6" Type="http://schemas.openxmlformats.org/officeDocument/2006/relationships/tags" Target="../tags/tag105.xml"/><Relationship Id="rId11" Type="http://schemas.openxmlformats.org/officeDocument/2006/relationships/oleObject" Target="../embeddings/oleObject16.bin"/><Relationship Id="rId5" Type="http://schemas.openxmlformats.org/officeDocument/2006/relationships/tags" Target="../tags/tag104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103.xml"/><Relationship Id="rId9" Type="http://schemas.openxmlformats.org/officeDocument/2006/relationships/tags" Target="../tags/tag108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110.xml"/><Relationship Id="rId7" Type="http://schemas.openxmlformats.org/officeDocument/2006/relationships/tags" Target="../tags/tag114.xml"/><Relationship Id="rId2" Type="http://schemas.openxmlformats.org/officeDocument/2006/relationships/tags" Target="../tags/tag109.xml"/><Relationship Id="rId1" Type="http://schemas.openxmlformats.org/officeDocument/2006/relationships/vmlDrawing" Target="../drawings/vmlDrawing17.vml"/><Relationship Id="rId6" Type="http://schemas.openxmlformats.org/officeDocument/2006/relationships/tags" Target="../tags/tag113.xml"/><Relationship Id="rId5" Type="http://schemas.openxmlformats.org/officeDocument/2006/relationships/tags" Target="../tags/tag112.xml"/><Relationship Id="rId4" Type="http://schemas.openxmlformats.org/officeDocument/2006/relationships/tags" Target="../tags/tag111.xml"/><Relationship Id="rId9" Type="http://schemas.openxmlformats.org/officeDocument/2006/relationships/oleObject" Target="../embeddings/oleObject17.bin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tags" Target="../tags/tag121.xml"/><Relationship Id="rId13" Type="http://schemas.openxmlformats.org/officeDocument/2006/relationships/slideMaster" Target="../slideMasters/slideMaster1.xml"/><Relationship Id="rId3" Type="http://schemas.openxmlformats.org/officeDocument/2006/relationships/tags" Target="../tags/tag116.xml"/><Relationship Id="rId7" Type="http://schemas.openxmlformats.org/officeDocument/2006/relationships/tags" Target="../tags/tag120.xml"/><Relationship Id="rId12" Type="http://schemas.openxmlformats.org/officeDocument/2006/relationships/tags" Target="../tags/tag125.xml"/><Relationship Id="rId2" Type="http://schemas.openxmlformats.org/officeDocument/2006/relationships/tags" Target="../tags/tag115.xml"/><Relationship Id="rId1" Type="http://schemas.openxmlformats.org/officeDocument/2006/relationships/vmlDrawing" Target="../drawings/vmlDrawing18.vml"/><Relationship Id="rId6" Type="http://schemas.openxmlformats.org/officeDocument/2006/relationships/tags" Target="../tags/tag119.xml"/><Relationship Id="rId11" Type="http://schemas.openxmlformats.org/officeDocument/2006/relationships/tags" Target="../tags/tag124.xml"/><Relationship Id="rId5" Type="http://schemas.openxmlformats.org/officeDocument/2006/relationships/tags" Target="../tags/tag118.xml"/><Relationship Id="rId10" Type="http://schemas.openxmlformats.org/officeDocument/2006/relationships/tags" Target="../tags/tag123.xml"/><Relationship Id="rId4" Type="http://schemas.openxmlformats.org/officeDocument/2006/relationships/tags" Target="../tags/tag117.xml"/><Relationship Id="rId9" Type="http://schemas.openxmlformats.org/officeDocument/2006/relationships/tags" Target="../tags/tag122.xml"/><Relationship Id="rId14" Type="http://schemas.openxmlformats.org/officeDocument/2006/relationships/oleObject" Target="../embeddings/oleObject18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0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22.xml"/><Relationship Id="rId7" Type="http://schemas.openxmlformats.org/officeDocument/2006/relationships/tags" Target="../tags/tag26.xml"/><Relationship Id="rId2" Type="http://schemas.openxmlformats.org/officeDocument/2006/relationships/tags" Target="../tags/tag21.xml"/><Relationship Id="rId1" Type="http://schemas.openxmlformats.org/officeDocument/2006/relationships/vmlDrawing" Target="../drawings/vmlDrawing7.vml"/><Relationship Id="rId6" Type="http://schemas.openxmlformats.org/officeDocument/2006/relationships/tags" Target="../tags/tag25.xml"/><Relationship Id="rId5" Type="http://schemas.openxmlformats.org/officeDocument/2006/relationships/tags" Target="../tags/tag24.xml"/><Relationship Id="rId4" Type="http://schemas.openxmlformats.org/officeDocument/2006/relationships/tags" Target="../tags/tag23.xml"/><Relationship Id="rId9" Type="http://schemas.openxmlformats.org/officeDocument/2006/relationships/oleObject" Target="../embeddings/oleObject7.bin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28.xml"/><Relationship Id="rId7" Type="http://schemas.openxmlformats.org/officeDocument/2006/relationships/tags" Target="../tags/tag32.xml"/><Relationship Id="rId2" Type="http://schemas.openxmlformats.org/officeDocument/2006/relationships/tags" Target="../tags/tag27.xml"/><Relationship Id="rId1" Type="http://schemas.openxmlformats.org/officeDocument/2006/relationships/vmlDrawing" Target="../drawings/vmlDrawing8.v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9" Type="http://schemas.openxmlformats.org/officeDocument/2006/relationships/oleObject" Target="../embeddings/oleObject8.bin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39.xml"/><Relationship Id="rId13" Type="http://schemas.openxmlformats.org/officeDocument/2006/relationships/tags" Target="../tags/tag44.xml"/><Relationship Id="rId18" Type="http://schemas.openxmlformats.org/officeDocument/2006/relationships/tags" Target="../tags/tag49.xml"/><Relationship Id="rId3" Type="http://schemas.openxmlformats.org/officeDocument/2006/relationships/tags" Target="../tags/tag34.xml"/><Relationship Id="rId21" Type="http://schemas.openxmlformats.org/officeDocument/2006/relationships/tags" Target="../tags/tag52.xml"/><Relationship Id="rId7" Type="http://schemas.openxmlformats.org/officeDocument/2006/relationships/tags" Target="../tags/tag38.xml"/><Relationship Id="rId12" Type="http://schemas.openxmlformats.org/officeDocument/2006/relationships/tags" Target="../tags/tag43.xml"/><Relationship Id="rId17" Type="http://schemas.openxmlformats.org/officeDocument/2006/relationships/tags" Target="../tags/tag48.xml"/><Relationship Id="rId25" Type="http://schemas.openxmlformats.org/officeDocument/2006/relationships/oleObject" Target="../embeddings/oleObject9.bin"/><Relationship Id="rId2" Type="http://schemas.openxmlformats.org/officeDocument/2006/relationships/tags" Target="../tags/tag33.xml"/><Relationship Id="rId16" Type="http://schemas.openxmlformats.org/officeDocument/2006/relationships/tags" Target="../tags/tag47.xml"/><Relationship Id="rId20" Type="http://schemas.openxmlformats.org/officeDocument/2006/relationships/tags" Target="../tags/tag51.xml"/><Relationship Id="rId1" Type="http://schemas.openxmlformats.org/officeDocument/2006/relationships/vmlDrawing" Target="../drawings/vmlDrawing9.vml"/><Relationship Id="rId6" Type="http://schemas.openxmlformats.org/officeDocument/2006/relationships/tags" Target="../tags/tag37.xml"/><Relationship Id="rId11" Type="http://schemas.openxmlformats.org/officeDocument/2006/relationships/tags" Target="../tags/tag42.xml"/><Relationship Id="rId24" Type="http://schemas.openxmlformats.org/officeDocument/2006/relationships/slideMaster" Target="../slideMasters/slideMaster1.xml"/><Relationship Id="rId5" Type="http://schemas.openxmlformats.org/officeDocument/2006/relationships/tags" Target="../tags/tag36.xml"/><Relationship Id="rId15" Type="http://schemas.openxmlformats.org/officeDocument/2006/relationships/tags" Target="../tags/tag46.xml"/><Relationship Id="rId23" Type="http://schemas.openxmlformats.org/officeDocument/2006/relationships/tags" Target="../tags/tag54.xml"/><Relationship Id="rId10" Type="http://schemas.openxmlformats.org/officeDocument/2006/relationships/tags" Target="../tags/tag41.xml"/><Relationship Id="rId19" Type="http://schemas.openxmlformats.org/officeDocument/2006/relationships/tags" Target="../tags/tag50.xml"/><Relationship Id="rId4" Type="http://schemas.openxmlformats.org/officeDocument/2006/relationships/tags" Target="../tags/tag35.xml"/><Relationship Id="rId9" Type="http://schemas.openxmlformats.org/officeDocument/2006/relationships/tags" Target="../tags/tag40.xml"/><Relationship Id="rId14" Type="http://schemas.openxmlformats.org/officeDocument/2006/relationships/tags" Target="../tags/tag45.xml"/><Relationship Id="rId22" Type="http://schemas.openxmlformats.org/officeDocument/2006/relationships/tags" Target="../tags/tag53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7" Type="http://schemas.openxmlformats.org/officeDocument/2006/relationships/oleObject" Target="../embeddings/oleObject10.bin"/><Relationship Id="rId2" Type="http://schemas.openxmlformats.org/officeDocument/2006/relationships/tags" Target="../tags/tag55.xml"/><Relationship Id="rId1" Type="http://schemas.openxmlformats.org/officeDocument/2006/relationships/vmlDrawing" Target="../drawings/vmlDrawing10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8.xml"/><Relationship Id="rId4" Type="http://schemas.openxmlformats.org/officeDocument/2006/relationships/tags" Target="../tags/tag5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6"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14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6" name="Title Placeholder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455613" y="1548000"/>
            <a:ext cx="8289925" cy="948978"/>
          </a:xfrm>
        </p:spPr>
        <p:txBody>
          <a:bodyPr/>
          <a:lstStyle>
            <a:lvl1pPr>
              <a:lnSpc>
                <a:spcPts val="3700"/>
              </a:lnSpc>
              <a:defRPr sz="3200" smtClean="0">
                <a:latin typeface="Arial" charset="0"/>
              </a:defRPr>
            </a:lvl1pPr>
          </a:lstStyle>
          <a:p>
            <a:r>
              <a:rPr lang="fr-CH" dirty="0" smtClean="0"/>
              <a:t>Cliquer pour insérer un titre</a:t>
            </a:r>
            <a:br>
              <a:rPr lang="fr-CH" dirty="0" smtClean="0"/>
            </a:br>
            <a:r>
              <a:rPr lang="fr-CH" dirty="0" smtClean="0"/>
              <a:t>—</a:t>
            </a:r>
          </a:p>
        </p:txBody>
      </p:sp>
      <p:sp>
        <p:nvSpPr>
          <p:cNvPr id="44037" name="Text Placeholder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455613" y="3564000"/>
            <a:ext cx="8289925" cy="274638"/>
          </a:xfrm>
        </p:spPr>
        <p:txBody>
          <a:bodyPr/>
          <a:lstStyle>
            <a:lvl1pPr>
              <a:defRPr sz="1800" smtClean="0">
                <a:latin typeface="Arial" charset="0"/>
              </a:defRPr>
            </a:lvl1pPr>
          </a:lstStyle>
          <a:p>
            <a:r>
              <a:rPr lang="fr-CH" dirty="0" smtClean="0"/>
              <a:t>Cliquer pour insérer un sous-titre</a:t>
            </a:r>
          </a:p>
        </p:txBody>
      </p:sp>
      <p:pic>
        <p:nvPicPr>
          <p:cNvPr id="13" name="Picture 12" descr="logo_etat_FR_vers_compacte.jpg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468000" y="417600"/>
            <a:ext cx="1584000" cy="607789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>
            <p:custDataLst>
              <p:tags r:id="rId5"/>
            </p:custDataLst>
          </p:nvPr>
        </p:nvSpPr>
        <p:spPr>
          <a:xfrm>
            <a:off x="2514600" y="363600"/>
            <a:ext cx="5164138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l">
              <a:lnSpc>
                <a:spcPts val="135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 smtClean="0"/>
              <a:t>Service cantonal de la santé publique (SSP)</a:t>
            </a:r>
            <a:endParaRPr lang="fr-CH" sz="1000" b="0" i="0" dirty="0" smtClean="0"/>
          </a:p>
          <a:p>
            <a:pPr algn="l">
              <a:lnSpc>
                <a:spcPts val="135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i="0" dirty="0" err="1" smtClean="0"/>
              <a:t>Amt</a:t>
            </a:r>
            <a:r>
              <a:rPr lang="fr-CH" sz="1000" b="1" i="0" dirty="0" smtClean="0"/>
              <a:t> für </a:t>
            </a:r>
            <a:r>
              <a:rPr lang="fr-CH" sz="1000" b="1" i="0" dirty="0" err="1" smtClean="0"/>
              <a:t>Gesundheit</a:t>
            </a:r>
            <a:r>
              <a:rPr lang="fr-CH" sz="1000" b="1" i="0" dirty="0" smtClean="0"/>
              <a:t> (</a:t>
            </a:r>
            <a:r>
              <a:rPr lang="fr-CH" sz="1000" b="1" i="0" dirty="0" err="1" smtClean="0"/>
              <a:t>GesA</a:t>
            </a:r>
            <a:r>
              <a:rPr lang="fr-CH" sz="1000" b="1" i="0" dirty="0" smtClean="0"/>
              <a:t>)</a:t>
            </a:r>
            <a:endParaRPr lang="fr-CH" sz="1000" b="0" i="0" dirty="0" smtClean="0"/>
          </a:p>
        </p:txBody>
      </p:sp>
      <p:cxnSp>
        <p:nvCxnSpPr>
          <p:cNvPr id="8" name="Straight Connector 7"/>
          <p:cNvCxnSpPr/>
          <p:nvPr userDrawn="1">
            <p:custDataLst>
              <p:tags r:id="rId6"/>
            </p:custDataLst>
          </p:nvPr>
        </p:nvCxnSpPr>
        <p:spPr>
          <a:xfrm>
            <a:off x="450000" y="1263600"/>
            <a:ext cx="8244000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Foto Quer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kt 1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05"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ildplatzhalter 10"/>
          <p:cNvSpPr>
            <a:spLocks noGrp="1"/>
          </p:cNvSpPr>
          <p:nvPr>
            <p:ph type="pic" sz="quarter" idx="14"/>
            <p:custDataLst>
              <p:tags r:id="rId2"/>
            </p:custDataLst>
          </p:nvPr>
        </p:nvSpPr>
        <p:spPr>
          <a:xfrm>
            <a:off x="457199" y="1766400"/>
            <a:ext cx="8242301" cy="307777"/>
          </a:xfrm>
        </p:spPr>
        <p:txBody>
          <a:bodyPr/>
          <a:lstStyle/>
          <a:p>
            <a:r>
              <a:rPr lang="fr-FR" smtClean="0"/>
              <a:t>Cliquez sur l'icône pour ajouter une image</a:t>
            </a:r>
            <a:endParaRPr lang="fr-CH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CH" smtClean="0"/>
              <a:t>Titel bearbeiten</a:t>
            </a:r>
            <a:br>
              <a:rPr lang="fr-CH" smtClean="0"/>
            </a:br>
            <a:r>
              <a:rPr lang="fr-CH" smtClean="0"/>
              <a:t>—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457200" y="1327200"/>
            <a:ext cx="8242300" cy="369332"/>
          </a:xfrm>
        </p:spPr>
        <p:txBody>
          <a:bodyPr wrap="square"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 smtClean="0"/>
              <a:t>Sous-titre</a:t>
            </a:r>
            <a:endParaRPr lang="fr-CH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0"/>
          </p:nvPr>
        </p:nvSpPr>
        <p:spPr>
          <a:xfrm>
            <a:off x="457200" y="1371600"/>
            <a:ext cx="4032000" cy="4644000"/>
          </a:xfrm>
        </p:spPr>
        <p:txBody>
          <a:bodyPr/>
          <a:lstStyle/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5" name="Bildplatzhalter 3"/>
          <p:cNvSpPr>
            <a:spLocks noGrp="1"/>
          </p:cNvSpPr>
          <p:nvPr>
            <p:ph type="pic" sz="quarter" idx="11"/>
          </p:nvPr>
        </p:nvSpPr>
        <p:spPr>
          <a:xfrm>
            <a:off x="4667500" y="1371600"/>
            <a:ext cx="4032000" cy="4644000"/>
          </a:xfrm>
        </p:spPr>
        <p:txBody>
          <a:bodyPr/>
          <a:lstStyle/>
          <a:p>
            <a:r>
              <a:rPr lang="fr-FR" smtClean="0"/>
              <a:t>Cliquez sur l'icône pour ajouter une image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97"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CH" smtClean="0"/>
              <a:t>Titel bearbeiten</a:t>
            </a:r>
            <a:br>
              <a:rPr lang="fr-CH" smtClean="0"/>
            </a:br>
            <a:r>
              <a:rPr lang="fr-CH" smtClean="0"/>
              <a:t>—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  <p:custDataLst>
              <p:tags r:id="rId3"/>
            </p:custDataLst>
          </p:nvPr>
        </p:nvSpPr>
        <p:spPr>
          <a:xfrm>
            <a:off x="457200" y="2407920"/>
            <a:ext cx="8242300" cy="1846659"/>
          </a:xfrm>
        </p:spPr>
        <p:txBody>
          <a:bodyPr wrap="square">
            <a:sp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 smtClean="0"/>
              <a:t>Sous-titre</a:t>
            </a:r>
            <a:endParaRPr lang="fr-CH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rozess 6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Objekt 26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49" name="think-cell Slide" r:id="rId17" imgW="0" imgH="0" progId="">
                  <p:embed/>
                </p:oleObj>
              </mc:Choice>
              <mc:Fallback>
                <p:oleObj name="think-cell Slide" r:id="rId17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CH" smtClean="0"/>
              <a:t>Titel bearbeiten</a:t>
            </a:r>
            <a:br>
              <a:rPr lang="fr-CH" smtClean="0"/>
            </a:br>
            <a:r>
              <a:rPr lang="fr-CH" smtClean="0"/>
              <a:t>—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 hasCustomPrompt="1"/>
            <p:custDataLst>
              <p:tags r:id="rId3"/>
            </p:custDataLst>
          </p:nvPr>
        </p:nvSpPr>
        <p:spPr>
          <a:xfrm>
            <a:off x="573226" y="2373243"/>
            <a:ext cx="1260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smtClean="0"/>
              <a:t>Titel</a:t>
            </a:r>
            <a:endParaRPr lang="fr-CH" dirty="0"/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  <p:custDataLst>
              <p:tags r:id="rId4"/>
            </p:custDataLst>
          </p:nvPr>
        </p:nvSpPr>
        <p:spPr>
          <a:xfrm>
            <a:off x="573226" y="3113577"/>
            <a:ext cx="1260000" cy="1538883"/>
          </a:xfrm>
        </p:spPr>
        <p:txBody>
          <a:bodyPr wrap="square">
            <a:spAutoFit/>
          </a:bodyPr>
          <a:lstStyle>
            <a:lvl1pPr>
              <a:defRPr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5" hasCustomPrompt="1"/>
            <p:custDataLst>
              <p:tags r:id="rId5"/>
            </p:custDataLst>
          </p:nvPr>
        </p:nvSpPr>
        <p:spPr>
          <a:xfrm>
            <a:off x="2032186" y="2373243"/>
            <a:ext cx="1260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6" hasCustomPrompt="1"/>
            <p:custDataLst>
              <p:tags r:id="rId6"/>
            </p:custDataLst>
          </p:nvPr>
        </p:nvSpPr>
        <p:spPr>
          <a:xfrm>
            <a:off x="2032186" y="3113577"/>
            <a:ext cx="1260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dirty="0" err="1" smtClean="0"/>
              <a:t>Titel</a:t>
            </a:r>
            <a:endParaRPr lang="fr-CH" dirty="0"/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 hasCustomPrompt="1"/>
            <p:custDataLst>
              <p:tags r:id="rId7"/>
            </p:custDataLst>
          </p:nvPr>
        </p:nvSpPr>
        <p:spPr>
          <a:xfrm>
            <a:off x="3363702" y="2373243"/>
            <a:ext cx="1260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8" hasCustomPrompt="1"/>
            <p:custDataLst>
              <p:tags r:id="rId8"/>
            </p:custDataLst>
          </p:nvPr>
        </p:nvSpPr>
        <p:spPr>
          <a:xfrm>
            <a:off x="3363702" y="3113577"/>
            <a:ext cx="1260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 hasCustomPrompt="1"/>
            <p:custDataLst>
              <p:tags r:id="rId9"/>
            </p:custDataLst>
          </p:nvPr>
        </p:nvSpPr>
        <p:spPr>
          <a:xfrm>
            <a:off x="4695218" y="2373243"/>
            <a:ext cx="1260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 hasCustomPrompt="1"/>
            <p:custDataLst>
              <p:tags r:id="rId10"/>
            </p:custDataLst>
          </p:nvPr>
        </p:nvSpPr>
        <p:spPr>
          <a:xfrm>
            <a:off x="4695218" y="3113577"/>
            <a:ext cx="1260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smtClean="0"/>
              <a:t>Titel</a:t>
            </a:r>
            <a:endParaRPr lang="fr-CH" dirty="0"/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 hasCustomPrompt="1"/>
            <p:custDataLst>
              <p:tags r:id="rId11"/>
            </p:custDataLst>
          </p:nvPr>
        </p:nvSpPr>
        <p:spPr>
          <a:xfrm>
            <a:off x="6026733" y="2373243"/>
            <a:ext cx="1260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 hasCustomPrompt="1"/>
            <p:custDataLst>
              <p:tags r:id="rId12"/>
            </p:custDataLst>
          </p:nvPr>
        </p:nvSpPr>
        <p:spPr>
          <a:xfrm>
            <a:off x="6026733" y="3113577"/>
            <a:ext cx="1260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 hasCustomPrompt="1"/>
            <p:custDataLst>
              <p:tags r:id="rId13"/>
            </p:custDataLst>
          </p:nvPr>
        </p:nvSpPr>
        <p:spPr>
          <a:xfrm>
            <a:off x="7358248" y="2373243"/>
            <a:ext cx="1260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smtClean="0"/>
              <a:t>Titel</a:t>
            </a:r>
            <a:endParaRPr lang="fr-CH" dirty="0"/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 hasCustomPrompt="1"/>
            <p:custDataLst>
              <p:tags r:id="rId14"/>
            </p:custDataLst>
          </p:nvPr>
        </p:nvSpPr>
        <p:spPr>
          <a:xfrm>
            <a:off x="7358248" y="3113577"/>
            <a:ext cx="1260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28" name="Textplatzhalter 9"/>
          <p:cNvSpPr>
            <a:spLocks noGrp="1"/>
          </p:cNvSpPr>
          <p:nvPr>
            <p:ph type="body" sz="quarter" idx="13" hasCustomPrompt="1"/>
            <p:custDataLst>
              <p:tags r:id="rId15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 smtClean="0"/>
              <a:t>Sous-titre</a:t>
            </a:r>
            <a:endParaRPr lang="fr-CH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rozess 5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Objekt 3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21" name="think-cell Slide" r:id="rId15" imgW="0" imgH="0" progId="">
                  <p:embed/>
                </p:oleObj>
              </mc:Choice>
              <mc:Fallback>
                <p:oleObj name="think-cell Slide" r:id="rId15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 hasCustomPrompt="1"/>
            <p:custDataLst>
              <p:tags r:id="rId2"/>
            </p:custDataLst>
          </p:nvPr>
        </p:nvSpPr>
        <p:spPr>
          <a:xfrm>
            <a:off x="573226" y="2373243"/>
            <a:ext cx="151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smtClean="0"/>
              <a:t>Titel</a:t>
            </a:r>
            <a:endParaRPr lang="fr-CH" dirty="0"/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  <p:custDataLst>
              <p:tags r:id="rId3"/>
            </p:custDataLst>
          </p:nvPr>
        </p:nvSpPr>
        <p:spPr>
          <a:xfrm>
            <a:off x="573226" y="3113577"/>
            <a:ext cx="1519237" cy="1231106"/>
          </a:xfrm>
        </p:spPr>
        <p:txBody>
          <a:bodyPr wrap="square">
            <a:spAutoFit/>
          </a:bodyPr>
          <a:lstStyle>
            <a:lvl1pPr>
              <a:defRPr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2307236" y="2373243"/>
            <a:ext cx="151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2307236" y="3113577"/>
            <a:ext cx="151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dirty="0" err="1" smtClean="0"/>
              <a:t>Titel</a:t>
            </a:r>
            <a:endParaRPr lang="fr-CH" dirty="0"/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 hasCustomPrompt="1"/>
            <p:custDataLst>
              <p:tags r:id="rId6"/>
            </p:custDataLst>
          </p:nvPr>
        </p:nvSpPr>
        <p:spPr>
          <a:xfrm>
            <a:off x="3929319" y="2373243"/>
            <a:ext cx="1440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 hasCustomPrompt="1"/>
            <p:custDataLst>
              <p:tags r:id="rId7"/>
            </p:custDataLst>
          </p:nvPr>
        </p:nvSpPr>
        <p:spPr>
          <a:xfrm>
            <a:off x="3929319" y="3113577"/>
            <a:ext cx="1440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smtClean="0"/>
              <a:t>Titel</a:t>
            </a:r>
            <a:endParaRPr lang="fr-CH" dirty="0"/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 hasCustomPrompt="1"/>
            <p:custDataLst>
              <p:tags r:id="rId8"/>
            </p:custDataLst>
          </p:nvPr>
        </p:nvSpPr>
        <p:spPr>
          <a:xfrm>
            <a:off x="5479402" y="2373243"/>
            <a:ext cx="151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 hasCustomPrompt="1"/>
            <p:custDataLst>
              <p:tags r:id="rId9"/>
            </p:custDataLst>
          </p:nvPr>
        </p:nvSpPr>
        <p:spPr>
          <a:xfrm>
            <a:off x="5479402" y="3113577"/>
            <a:ext cx="151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 hasCustomPrompt="1"/>
            <p:custDataLst>
              <p:tags r:id="rId10"/>
            </p:custDataLst>
          </p:nvPr>
        </p:nvSpPr>
        <p:spPr>
          <a:xfrm>
            <a:off x="7101486" y="2373243"/>
            <a:ext cx="151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 hasCustomPrompt="1"/>
            <p:custDataLst>
              <p:tags r:id="rId11"/>
            </p:custDataLst>
          </p:nvPr>
        </p:nvSpPr>
        <p:spPr>
          <a:xfrm>
            <a:off x="7101486" y="3113577"/>
            <a:ext cx="151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28" name="Titel 1"/>
          <p:cNvSpPr>
            <a:spLocks noGrp="1"/>
          </p:cNvSpPr>
          <p:nvPr>
            <p:ph type="title" hasCustomPrompt="1"/>
            <p:custDataLst>
              <p:tags r:id="rId12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CH" dirty="0" smtClean="0"/>
              <a:t>Titel bearbeiten</a:t>
            </a:r>
            <a:br>
              <a:rPr lang="fr-CH" dirty="0" smtClean="0"/>
            </a:br>
            <a:r>
              <a:rPr lang="fr-CH" dirty="0" smtClean="0"/>
              <a:t>—</a:t>
            </a:r>
            <a:endParaRPr lang="fr-CH" dirty="0"/>
          </a:p>
        </p:txBody>
      </p:sp>
      <p:sp>
        <p:nvSpPr>
          <p:cNvPr id="29" name="Textplatzhalter 9"/>
          <p:cNvSpPr>
            <a:spLocks noGrp="1"/>
          </p:cNvSpPr>
          <p:nvPr>
            <p:ph type="body" sz="quarter" idx="13" hasCustomPrompt="1"/>
            <p:custDataLst>
              <p:tags r:id="rId13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 smtClean="0"/>
              <a:t>Sous-titre</a:t>
            </a:r>
            <a:endParaRPr lang="fr-CH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rozess 4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Objekt 27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69" name="think-cell Slide" r:id="rId13" imgW="0" imgH="0" progId="">
                  <p:embed/>
                </p:oleObj>
              </mc:Choice>
              <mc:Fallback>
                <p:oleObj name="think-cell Slide" r:id="rId13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platzhalter 7"/>
          <p:cNvSpPr>
            <a:spLocks noGrp="1"/>
          </p:cNvSpPr>
          <p:nvPr>
            <p:ph type="body" sz="quarter" idx="14"/>
            <p:custDataLst>
              <p:tags r:id="rId2"/>
            </p:custDataLst>
          </p:nvPr>
        </p:nvSpPr>
        <p:spPr>
          <a:xfrm>
            <a:off x="573226" y="3113577"/>
            <a:ext cx="1872000" cy="1231106"/>
          </a:xfrm>
        </p:spPr>
        <p:txBody>
          <a:bodyPr wrap="square">
            <a:spAutoFit/>
          </a:bodyPr>
          <a:lstStyle>
            <a:lvl1pPr>
              <a:defRPr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2683200" y="3113577"/>
            <a:ext cx="187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 hasCustomPrompt="1"/>
            <p:custDataLst>
              <p:tags r:id="rId4"/>
            </p:custDataLst>
          </p:nvPr>
        </p:nvSpPr>
        <p:spPr>
          <a:xfrm>
            <a:off x="4684244" y="3113577"/>
            <a:ext cx="187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smtClean="0"/>
              <a:t>Titel</a:t>
            </a:r>
            <a:endParaRPr lang="fr-CH" dirty="0"/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 hasCustomPrompt="1"/>
            <p:custDataLst>
              <p:tags r:id="rId5"/>
            </p:custDataLst>
          </p:nvPr>
        </p:nvSpPr>
        <p:spPr>
          <a:xfrm>
            <a:off x="6685288" y="3113577"/>
            <a:ext cx="187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13" name="Textplatzhalter 7"/>
          <p:cNvSpPr>
            <a:spLocks noGrp="1"/>
          </p:cNvSpPr>
          <p:nvPr>
            <p:ph type="body" sz="quarter" idx="12" hasCustomPrompt="1"/>
            <p:custDataLst>
              <p:tags r:id="rId6"/>
            </p:custDataLst>
          </p:nvPr>
        </p:nvSpPr>
        <p:spPr>
          <a:xfrm>
            <a:off x="573226" y="2373243"/>
            <a:ext cx="187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 err="1" smtClean="0"/>
              <a:t>Titel</a:t>
            </a:r>
            <a:endParaRPr lang="fr-CH" dirty="0"/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9" hasCustomPrompt="1"/>
            <p:custDataLst>
              <p:tags r:id="rId7"/>
            </p:custDataLst>
          </p:nvPr>
        </p:nvSpPr>
        <p:spPr>
          <a:xfrm>
            <a:off x="2683200" y="2373243"/>
            <a:ext cx="187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21" hasCustomPrompt="1"/>
            <p:custDataLst>
              <p:tags r:id="rId8"/>
            </p:custDataLst>
          </p:nvPr>
        </p:nvSpPr>
        <p:spPr>
          <a:xfrm>
            <a:off x="4684244" y="2373243"/>
            <a:ext cx="187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23" hasCustomPrompt="1"/>
            <p:custDataLst>
              <p:tags r:id="rId9"/>
            </p:custDataLst>
          </p:nvPr>
        </p:nvSpPr>
        <p:spPr>
          <a:xfrm>
            <a:off x="6685288" y="2373243"/>
            <a:ext cx="187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19" name="Titel 1"/>
          <p:cNvSpPr>
            <a:spLocks noGrp="1"/>
          </p:cNvSpPr>
          <p:nvPr>
            <p:ph type="title" hasCustomPrompt="1"/>
            <p:custDataLst>
              <p:tags r:id="rId10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CH" dirty="0" smtClean="0"/>
              <a:t>Titel bearbeiten</a:t>
            </a:r>
            <a:br>
              <a:rPr lang="fr-CH" dirty="0" smtClean="0"/>
            </a:br>
            <a:r>
              <a:rPr lang="fr-CH" dirty="0" smtClean="0"/>
              <a:t>—</a:t>
            </a:r>
            <a:endParaRPr lang="fr-CH" dirty="0"/>
          </a:p>
        </p:txBody>
      </p:sp>
      <p:sp>
        <p:nvSpPr>
          <p:cNvPr id="26" name="Textplatzhalter 9"/>
          <p:cNvSpPr>
            <a:spLocks noGrp="1"/>
          </p:cNvSpPr>
          <p:nvPr>
            <p:ph type="body" sz="quarter" idx="13" hasCustomPrompt="1"/>
            <p:custDataLst>
              <p:tags r:id="rId11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 smtClean="0"/>
              <a:t>Sous-titre</a:t>
            </a:r>
            <a:endParaRPr lang="fr-CH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rozess 3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Objekt 16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093" name="think-cell Slide" r:id="rId11" imgW="0" imgH="0" progId="">
                  <p:embed/>
                </p:oleObj>
              </mc:Choice>
              <mc:Fallback>
                <p:oleObj name="think-cell Slide" r:id="rId11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 hasCustomPrompt="1"/>
            <p:custDataLst>
              <p:tags r:id="rId2"/>
            </p:custDataLst>
          </p:nvPr>
        </p:nvSpPr>
        <p:spPr>
          <a:xfrm>
            <a:off x="573226" y="2373243"/>
            <a:ext cx="259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  <p:custDataLst>
              <p:tags r:id="rId3"/>
            </p:custDataLst>
          </p:nvPr>
        </p:nvSpPr>
        <p:spPr>
          <a:xfrm>
            <a:off x="573226" y="3113577"/>
            <a:ext cx="2592000" cy="923330"/>
          </a:xfrm>
        </p:spPr>
        <p:txBody>
          <a:bodyPr wrap="square">
            <a:spAutoFit/>
          </a:bodyPr>
          <a:lstStyle>
            <a:lvl1pPr>
              <a:defRPr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3383379" y="2373243"/>
            <a:ext cx="259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smtClean="0"/>
              <a:t>Titel</a:t>
            </a:r>
            <a:endParaRPr lang="fr-CH" dirty="0"/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3383379" y="3113577"/>
            <a:ext cx="259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dirty="0" err="1" smtClean="0"/>
              <a:t>Titel</a:t>
            </a:r>
            <a:endParaRPr lang="fr-CH" dirty="0"/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6047204" y="2373243"/>
            <a:ext cx="259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6047204" y="3113577"/>
            <a:ext cx="259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smtClean="0"/>
              <a:t>Titel</a:t>
            </a:r>
            <a:endParaRPr lang="fr-CH" dirty="0"/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CH" dirty="0" smtClean="0"/>
              <a:t>Titel bearbeiten</a:t>
            </a:r>
            <a:br>
              <a:rPr lang="fr-CH" dirty="0" smtClean="0"/>
            </a:br>
            <a:r>
              <a:rPr lang="fr-CH" dirty="0" smtClean="0"/>
              <a:t>—</a:t>
            </a:r>
            <a:endParaRPr lang="fr-CH" dirty="0"/>
          </a:p>
        </p:txBody>
      </p:sp>
      <p:sp>
        <p:nvSpPr>
          <p:cNvPr id="12" name="Textplatzhalter 9"/>
          <p:cNvSpPr>
            <a:spLocks noGrp="1"/>
          </p:cNvSpPr>
          <p:nvPr>
            <p:ph type="body" sz="quarter" idx="13" hasCustomPrompt="1"/>
            <p:custDataLst>
              <p:tags r:id="rId9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 smtClean="0"/>
              <a:t>Sous-titre</a:t>
            </a:r>
            <a:endParaRPr lang="fr-CH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rozess 2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kt 1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45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 hasCustomPrompt="1"/>
            <p:custDataLst>
              <p:tags r:id="rId2"/>
            </p:custDataLst>
          </p:nvPr>
        </p:nvSpPr>
        <p:spPr>
          <a:xfrm>
            <a:off x="573226" y="2373243"/>
            <a:ext cx="403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 err="1" smtClean="0"/>
              <a:t>Titel</a:t>
            </a:r>
            <a:endParaRPr lang="fr-CH" dirty="0"/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  <p:custDataLst>
              <p:tags r:id="rId3"/>
            </p:custDataLst>
          </p:nvPr>
        </p:nvSpPr>
        <p:spPr>
          <a:xfrm>
            <a:off x="573226" y="3113577"/>
            <a:ext cx="4032000" cy="615553"/>
          </a:xfrm>
        </p:spPr>
        <p:txBody>
          <a:bodyPr wrap="square">
            <a:spAutoFit/>
          </a:bodyPr>
          <a:lstStyle>
            <a:lvl1pPr>
              <a:defRPr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 hasCustomPrompt="1"/>
            <p:custDataLst>
              <p:tags r:id="rId4"/>
            </p:custDataLst>
          </p:nvPr>
        </p:nvSpPr>
        <p:spPr>
          <a:xfrm>
            <a:off x="4714876" y="2373243"/>
            <a:ext cx="38608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smtClean="0"/>
              <a:t>Titel</a:t>
            </a:r>
            <a:endParaRPr lang="fr-CH" dirty="0"/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 hasCustomPrompt="1"/>
            <p:custDataLst>
              <p:tags r:id="rId5"/>
            </p:custDataLst>
          </p:nvPr>
        </p:nvSpPr>
        <p:spPr>
          <a:xfrm>
            <a:off x="4714876" y="3113577"/>
            <a:ext cx="38608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9" name="Titel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CH" dirty="0" smtClean="0"/>
              <a:t>Titel bearbeiten</a:t>
            </a:r>
            <a:br>
              <a:rPr lang="fr-CH" dirty="0" smtClean="0"/>
            </a:br>
            <a:r>
              <a:rPr lang="fr-CH" dirty="0" smtClean="0"/>
              <a:t>—</a:t>
            </a:r>
            <a:endParaRPr lang="fr-CH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 hasCustomPrompt="1"/>
            <p:custDataLst>
              <p:tags r:id="rId7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 smtClean="0"/>
              <a:t>Sous-titre</a:t>
            </a:r>
            <a:endParaRPr lang="fr-CH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Zeitpl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Objekt 43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17" name="think-cell Slide" r:id="rId14" imgW="0" imgH="0" progId="">
                  <p:embed/>
                </p:oleObj>
              </mc:Choice>
              <mc:Fallback>
                <p:oleObj name="think-cell Slide" r:id="rId14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 hasCustomPrompt="1"/>
            <p:custDataLst>
              <p:tags r:id="rId2"/>
            </p:custDataLst>
          </p:nvPr>
        </p:nvSpPr>
        <p:spPr>
          <a:xfrm>
            <a:off x="457200" y="2126400"/>
            <a:ext cx="2386012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fr-CH" dirty="0" err="1" smtClean="0"/>
              <a:t>Titel</a:t>
            </a:r>
            <a:endParaRPr lang="fr-CH" dirty="0"/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  <p:custDataLst>
              <p:tags r:id="rId3"/>
            </p:custDataLst>
          </p:nvPr>
        </p:nvSpPr>
        <p:spPr>
          <a:xfrm>
            <a:off x="457199" y="2492375"/>
            <a:ext cx="2386013" cy="492443"/>
          </a:xfrm>
        </p:spPr>
        <p:txBody>
          <a:bodyPr wrap="square">
            <a:spAutoFit/>
          </a:bodyPr>
          <a:lstStyle>
            <a:lvl1pPr>
              <a:defRPr sz="1600"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5" hasCustomPrompt="1"/>
            <p:custDataLst>
              <p:tags r:id="rId4"/>
            </p:custDataLst>
          </p:nvPr>
        </p:nvSpPr>
        <p:spPr>
          <a:xfrm>
            <a:off x="2965451" y="2126400"/>
            <a:ext cx="954088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fr-CH" smtClean="0"/>
              <a:t>Titel</a:t>
            </a:r>
            <a:endParaRPr lang="fr-CH" dirty="0"/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6" hasCustomPrompt="1"/>
            <p:custDataLst>
              <p:tags r:id="rId5"/>
            </p:custDataLst>
          </p:nvPr>
        </p:nvSpPr>
        <p:spPr>
          <a:xfrm>
            <a:off x="2965450" y="1766400"/>
            <a:ext cx="2320930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fr-CH" smtClean="0"/>
              <a:t>Titel</a:t>
            </a:r>
            <a:endParaRPr lang="fr-CH" dirty="0"/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 hasCustomPrompt="1"/>
            <p:custDataLst>
              <p:tags r:id="rId6"/>
            </p:custDataLst>
          </p:nvPr>
        </p:nvSpPr>
        <p:spPr>
          <a:xfrm>
            <a:off x="3921126" y="2126400"/>
            <a:ext cx="954088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 hasCustomPrompt="1"/>
            <p:custDataLst>
              <p:tags r:id="rId7"/>
            </p:custDataLst>
          </p:nvPr>
        </p:nvSpPr>
        <p:spPr>
          <a:xfrm>
            <a:off x="4873626" y="2126400"/>
            <a:ext cx="954088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 hasCustomPrompt="1"/>
            <p:custDataLst>
              <p:tags r:id="rId8"/>
            </p:custDataLst>
          </p:nvPr>
        </p:nvSpPr>
        <p:spPr>
          <a:xfrm>
            <a:off x="5832476" y="2126400"/>
            <a:ext cx="954088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 hasCustomPrompt="1"/>
            <p:custDataLst>
              <p:tags r:id="rId9"/>
            </p:custDataLst>
          </p:nvPr>
        </p:nvSpPr>
        <p:spPr>
          <a:xfrm>
            <a:off x="6786564" y="2126400"/>
            <a:ext cx="954088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fr-CH" smtClean="0"/>
              <a:t>Titel</a:t>
            </a:r>
            <a:endParaRPr lang="fr-CH" dirty="0"/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 hasCustomPrompt="1"/>
            <p:custDataLst>
              <p:tags r:id="rId10"/>
            </p:custDataLst>
          </p:nvPr>
        </p:nvSpPr>
        <p:spPr>
          <a:xfrm>
            <a:off x="7745412" y="2126400"/>
            <a:ext cx="954088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14" name="Titel 1"/>
          <p:cNvSpPr>
            <a:spLocks noGrp="1"/>
          </p:cNvSpPr>
          <p:nvPr>
            <p:ph type="title" hasCustomPrompt="1"/>
            <p:custDataLst>
              <p:tags r:id="rId11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CH" dirty="0" smtClean="0"/>
              <a:t>Titel bearbeiten</a:t>
            </a:r>
            <a:br>
              <a:rPr lang="fr-CH" dirty="0" smtClean="0"/>
            </a:br>
            <a:r>
              <a:rPr lang="fr-CH" dirty="0" smtClean="0"/>
              <a:t>—</a:t>
            </a:r>
            <a:endParaRPr lang="fr-CH" dirty="0"/>
          </a:p>
        </p:txBody>
      </p:sp>
      <p:sp>
        <p:nvSpPr>
          <p:cNvPr id="19" name="Textplatzhalter 9"/>
          <p:cNvSpPr>
            <a:spLocks noGrp="1"/>
          </p:cNvSpPr>
          <p:nvPr>
            <p:ph type="body" sz="quarter" idx="13" hasCustomPrompt="1"/>
            <p:custDataLst>
              <p:tags r:id="rId12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 smtClean="0"/>
              <a:t>Sous-titre</a:t>
            </a:r>
            <a:endParaRPr lang="fr-C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29" name="think-cell Slide" r:id="rId3" imgW="0" imgH="0" progId="">
                  <p:embed/>
                </p:oleObj>
              </mc:Choice>
              <mc:Fallback>
                <p:oleObj name="think-cell Slide" r:id="rId3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kt 1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53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CH" dirty="0" err="1" smtClean="0"/>
              <a:t>Titel</a:t>
            </a:r>
            <a:r>
              <a:rPr lang="fr-CH" dirty="0" smtClean="0"/>
              <a:t> </a:t>
            </a:r>
            <a:r>
              <a:rPr lang="fr-CH" dirty="0" err="1" smtClean="0"/>
              <a:t>bearbeiten</a:t>
            </a:r>
            <a:r>
              <a:rPr lang="fr-CH" dirty="0" smtClean="0"/>
              <a:t/>
            </a:r>
            <a:br>
              <a:rPr lang="fr-CH" dirty="0" smtClean="0"/>
            </a:br>
            <a:r>
              <a:rPr lang="fr-CH" dirty="0" smtClean="0"/>
              <a:t>—</a:t>
            </a:r>
            <a:endParaRPr lang="fr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327200"/>
            <a:ext cx="8242300" cy="1692771"/>
          </a:xfrm>
        </p:spPr>
        <p:txBody>
          <a:bodyPr/>
          <a:lstStyle>
            <a:lvl1pPr marL="358775" indent="-358775">
              <a:spcAft>
                <a:spcPct val="50000"/>
              </a:spcAft>
              <a:buClr>
                <a:schemeClr val="tx1"/>
              </a:buClr>
              <a:buFont typeface="Lucida Grande" pitchFamily="-112" charset="0"/>
              <a:buAutoNum type="arabicPeriod"/>
              <a:defRPr/>
            </a:lvl1pPr>
          </a:lstStyle>
          <a:p>
            <a:pPr marL="358775" lvl="0" indent="-358775">
              <a:spcAft>
                <a:spcPct val="50000"/>
              </a:spcAft>
              <a:buClr>
                <a:schemeClr val="tx1"/>
              </a:buClr>
              <a:buFont typeface="Lucida Grande" pitchFamily="-112" charset="0"/>
              <a:buAutoNum type="arabicPeriod"/>
            </a:pPr>
            <a:r>
              <a:rPr lang="fr-FR" b="1" smtClean="0">
                <a:latin typeface="Arial" charset="0"/>
              </a:rPr>
              <a:t>Cliquez pour modifier les styles du texte du masque</a:t>
            </a:r>
          </a:p>
          <a:p>
            <a:pPr marL="358775" lvl="1" indent="-358775">
              <a:spcAft>
                <a:spcPct val="50000"/>
              </a:spcAft>
              <a:buClr>
                <a:schemeClr val="tx1"/>
              </a:buClr>
              <a:buFont typeface="Lucida Grande" pitchFamily="-112" charset="0"/>
              <a:buAutoNum type="arabicPeriod"/>
            </a:pPr>
            <a:r>
              <a:rPr lang="fr-FR" b="1" smtClean="0">
                <a:latin typeface="Arial" charset="0"/>
              </a:rPr>
              <a:t>Deuxième niveau</a:t>
            </a:r>
          </a:p>
          <a:p>
            <a:pPr marL="358775" lvl="2" indent="-358775">
              <a:spcAft>
                <a:spcPct val="50000"/>
              </a:spcAft>
              <a:buClr>
                <a:schemeClr val="tx1"/>
              </a:buClr>
              <a:buFont typeface="Lucida Grande" pitchFamily="-112" charset="0"/>
              <a:buAutoNum type="arabicPeriod"/>
            </a:pPr>
            <a:r>
              <a:rPr lang="fr-FR" b="1" smtClean="0">
                <a:latin typeface="Arial" charset="0"/>
              </a:rPr>
              <a:t>Troisième niveau</a:t>
            </a:r>
          </a:p>
          <a:p>
            <a:pPr marL="358775" lvl="3" indent="-358775">
              <a:spcAft>
                <a:spcPct val="50000"/>
              </a:spcAft>
              <a:buClr>
                <a:schemeClr val="tx1"/>
              </a:buClr>
              <a:buFont typeface="Lucida Grande" pitchFamily="-112" charset="0"/>
              <a:buAutoNum type="arabicPeriod"/>
            </a:pPr>
            <a:r>
              <a:rPr lang="fr-FR" b="1" smtClean="0">
                <a:latin typeface="Arial" charset="0"/>
              </a:rPr>
              <a:t>Quatrième niveau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kt 1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2"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24706" y="304800"/>
            <a:ext cx="8507288" cy="1897955"/>
          </a:xfrm>
        </p:spPr>
        <p:txBody>
          <a:bodyPr/>
          <a:lstStyle>
            <a:lvl1pPr>
              <a:defRPr/>
            </a:lvl1pPr>
          </a:lstStyle>
          <a:p>
            <a:r>
              <a:rPr lang="fr-CH" dirty="0" smtClean="0"/>
              <a:t>Vaccinations </a:t>
            </a:r>
            <a:br>
              <a:rPr lang="fr-CH" dirty="0" smtClean="0"/>
            </a:br>
            <a:r>
              <a:rPr lang="fr-CH" dirty="0" smtClean="0"/>
              <a:t>dans les pharmacies du canton de Fribourg</a:t>
            </a:r>
            <a:br>
              <a:rPr lang="fr-CH" dirty="0" smtClean="0"/>
            </a:br>
            <a:r>
              <a:rPr lang="fr-CH" dirty="0" smtClean="0"/>
              <a:t>—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  <p:custDataLst>
              <p:tags r:id="rId3"/>
            </p:custDataLst>
          </p:nvPr>
        </p:nvSpPr>
        <p:spPr>
          <a:xfrm>
            <a:off x="345314" y="2420888"/>
            <a:ext cx="8242300" cy="1846659"/>
          </a:xfrm>
        </p:spPr>
        <p:txBody>
          <a:bodyPr>
            <a:sp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457200" y="13278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 smtClean="0"/>
              <a:t>Sous-titre</a:t>
            </a:r>
            <a:endParaRPr lang="fr-CH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zweizeilig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kt 1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77"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57200" y="304800"/>
            <a:ext cx="8242300" cy="1477328"/>
          </a:xfrm>
        </p:spPr>
        <p:txBody>
          <a:bodyPr/>
          <a:lstStyle>
            <a:lvl1pPr>
              <a:defRPr/>
            </a:lvl1pPr>
          </a:lstStyle>
          <a:p>
            <a:r>
              <a:rPr lang="fr-CH" dirty="0" smtClean="0"/>
              <a:t>Titel bearbeiten</a:t>
            </a:r>
            <a:br>
              <a:rPr lang="fr-CH" dirty="0" smtClean="0"/>
            </a:br>
            <a:r>
              <a:rPr lang="fr-CH" dirty="0" smtClean="0"/>
              <a:t>ligne 2</a:t>
            </a:r>
            <a:br>
              <a:rPr lang="fr-CH" dirty="0" smtClean="0"/>
            </a:br>
            <a:r>
              <a:rPr lang="fr-CH" dirty="0" smtClean="0"/>
              <a:t>—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  <p:custDataLst>
              <p:tags r:id="rId3"/>
            </p:custDataLst>
          </p:nvPr>
        </p:nvSpPr>
        <p:spPr>
          <a:xfrm>
            <a:off x="457200" y="2266800"/>
            <a:ext cx="8242300" cy="1846659"/>
          </a:xfrm>
        </p:spPr>
        <p:txBody>
          <a:bodyPr>
            <a:sp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457200" y="18240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 smtClean="0"/>
              <a:t>Sous-titre</a:t>
            </a:r>
            <a:endParaRPr lang="fr-CH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zweispaltiger Text mit Faz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1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57200" y="304800"/>
            <a:ext cx="8242300" cy="95197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r-CH" dirty="0" smtClean="0"/>
              <a:t>Titel bearbeiten</a:t>
            </a:r>
            <a:br>
              <a:rPr lang="fr-CH" dirty="0" smtClean="0"/>
            </a:br>
            <a:r>
              <a:rPr lang="fr-CH" dirty="0" smtClean="0"/>
              <a:t>—</a:t>
            </a:r>
            <a:endParaRPr lang="fr-CH" dirty="0"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5067299" y="1858223"/>
            <a:ext cx="3632201" cy="307777"/>
          </a:xfrm>
        </p:spPr>
        <p:txBody>
          <a:bodyPr wrap="square">
            <a:spAutoFit/>
          </a:bodyPr>
          <a:lstStyle>
            <a:lvl1pPr>
              <a:spcAft>
                <a:spcPts val="0"/>
              </a:spcAft>
              <a:defRPr sz="2000" b="1"/>
            </a:lvl1pPr>
            <a:lvl2pPr>
              <a:defRPr sz="1800" b="1"/>
            </a:lvl2pPr>
            <a:lvl3pPr>
              <a:defRPr sz="1800" b="1"/>
            </a:lvl3pPr>
            <a:lvl4pPr>
              <a:defRPr sz="1800" b="1"/>
            </a:lvl4pPr>
            <a:lvl5pPr>
              <a:defRPr sz="1800" b="1"/>
            </a:lvl5pPr>
          </a:lstStyle>
          <a:p>
            <a:pPr lvl="0"/>
            <a:r>
              <a:rPr lang="fr-CH" smtClean="0"/>
              <a:t>Titel</a:t>
            </a:r>
            <a:endParaRPr lang="fr-CH" dirty="0"/>
          </a:p>
        </p:txBody>
      </p:sp>
      <p:sp>
        <p:nvSpPr>
          <p:cNvPr id="32" name="Textplatzhalter 31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 smtClean="0"/>
              <a:t>Sous-titre</a:t>
            </a:r>
            <a:endParaRPr lang="fr-CH" dirty="0"/>
          </a:p>
        </p:txBody>
      </p:sp>
      <p:sp>
        <p:nvSpPr>
          <p:cNvPr id="34" name="Textplatzhalter 33"/>
          <p:cNvSpPr>
            <a:spLocks noGrp="1"/>
          </p:cNvSpPr>
          <p:nvPr>
            <p:ph type="body" sz="quarter" idx="19" hasCustomPrompt="1"/>
            <p:custDataLst>
              <p:tags r:id="rId5"/>
            </p:custDataLst>
          </p:nvPr>
        </p:nvSpPr>
        <p:spPr>
          <a:xfrm>
            <a:off x="457200" y="1858223"/>
            <a:ext cx="36324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 err="1" smtClean="0"/>
              <a:t>Titel</a:t>
            </a:r>
            <a:endParaRPr lang="fr-CH" dirty="0"/>
          </a:p>
        </p:txBody>
      </p:sp>
      <p:sp>
        <p:nvSpPr>
          <p:cNvPr id="36" name="Textplatzhalter 35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57200" y="2221364"/>
            <a:ext cx="3632400" cy="2154436"/>
          </a:xfrm>
        </p:spPr>
        <p:txBody>
          <a:bodyPr>
            <a:spAutoFit/>
          </a:bodyPr>
          <a:lstStyle>
            <a:lvl1pPr>
              <a:defRPr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  <p:sp>
        <p:nvSpPr>
          <p:cNvPr id="40" name="Textplatzhalter 39"/>
          <p:cNvSpPr>
            <a:spLocks noGrp="1"/>
          </p:cNvSpPr>
          <p:nvPr>
            <p:ph type="body" sz="quarter" idx="22"/>
            <p:custDataLst>
              <p:tags r:id="rId7"/>
            </p:custDataLst>
          </p:nvPr>
        </p:nvSpPr>
        <p:spPr>
          <a:xfrm>
            <a:off x="5067299" y="2221364"/>
            <a:ext cx="3632201" cy="2154436"/>
          </a:xfrm>
        </p:spPr>
        <p:txBody>
          <a:bodyPr wrap="square">
            <a:spAutoFit/>
          </a:bodyPr>
          <a:lstStyle>
            <a:lvl1pPr>
              <a:defRPr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kt 1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09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fr-CH" dirty="0" err="1" smtClean="0"/>
              <a:t>Titelmasterformat</a:t>
            </a:r>
            <a:r>
              <a:rPr lang="fr-CH" dirty="0" smtClean="0"/>
              <a:t> </a:t>
            </a:r>
            <a:r>
              <a:rPr lang="fr-CH" dirty="0" err="1" smtClean="0"/>
              <a:t>bearbeiten</a:t>
            </a:r>
            <a:r>
              <a:rPr lang="fr-CH" dirty="0" smtClean="0"/>
              <a:t/>
            </a:r>
            <a:br>
              <a:rPr lang="fr-CH" dirty="0" smtClean="0"/>
            </a:br>
            <a:r>
              <a:rPr lang="fr-CH" dirty="0" smtClean="0"/>
              <a:t>—</a:t>
            </a:r>
            <a:endParaRPr lang="fr-CH" dirty="0"/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457200" y="1328400"/>
            <a:ext cx="8203248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 smtClean="0"/>
              <a:t>Sous-titre</a:t>
            </a:r>
            <a:endParaRPr lang="fr-CH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457200" y="1857600"/>
            <a:ext cx="3680460" cy="307777"/>
          </a:xfrm>
        </p:spPr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fr-CH" dirty="0" err="1" smtClean="0"/>
              <a:t>Titel</a:t>
            </a:r>
            <a:endParaRPr lang="fr-CH" dirty="0"/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18"/>
            <p:custDataLst>
              <p:tags r:id="rId5"/>
            </p:custDataLst>
          </p:nvPr>
        </p:nvSpPr>
        <p:spPr>
          <a:xfrm>
            <a:off x="457200" y="2297400"/>
            <a:ext cx="3680460" cy="2154436"/>
          </a:xfrm>
        </p:spPr>
        <p:txBody>
          <a:bodyPr>
            <a:spAutoFit/>
          </a:bodyPr>
          <a:lstStyle>
            <a:lvl1pPr>
              <a:defRPr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9" hasCustomPrompt="1"/>
            <p:custDataLst>
              <p:tags r:id="rId6"/>
            </p:custDataLst>
          </p:nvPr>
        </p:nvSpPr>
        <p:spPr>
          <a:xfrm>
            <a:off x="4979988" y="1857600"/>
            <a:ext cx="368046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CH" dirty="0" smtClean="0"/>
              <a:t>Titel</a:t>
            </a:r>
            <a:endParaRPr lang="fr-CH" dirty="0"/>
          </a:p>
        </p:txBody>
      </p:sp>
      <p:sp>
        <p:nvSpPr>
          <p:cNvPr id="27" name="Textplatzhalter 26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4979988" y="2297400"/>
            <a:ext cx="3680460" cy="2154436"/>
          </a:xfrm>
        </p:spPr>
        <p:txBody>
          <a:bodyPr>
            <a:spAutoFit/>
          </a:bodyPr>
          <a:lstStyle>
            <a:lvl1pPr>
              <a:defRPr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Objekt 7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25" name="think-cell Slide" r:id="rId25" imgW="0" imgH="0" progId="">
                  <p:embed/>
                </p:oleObj>
              </mc:Choice>
              <mc:Fallback>
                <p:oleObj name="think-cell Slide" r:id="rId25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57200" y="304800"/>
            <a:ext cx="8242298" cy="951970"/>
          </a:xfrm>
        </p:spPr>
        <p:txBody>
          <a:bodyPr/>
          <a:lstStyle/>
          <a:p>
            <a:r>
              <a:rPr lang="fr-CH" dirty="0" smtClean="0"/>
              <a:t>Titelmasterformat bearbeiten</a:t>
            </a:r>
            <a:br>
              <a:rPr lang="fr-CH" dirty="0" smtClean="0"/>
            </a:br>
            <a:r>
              <a:rPr lang="fr-CH" dirty="0" smtClean="0"/>
              <a:t>—</a:t>
            </a:r>
            <a:endParaRPr lang="fr-CH" dirty="0"/>
          </a:p>
        </p:txBody>
      </p:sp>
      <p:sp>
        <p:nvSpPr>
          <p:cNvPr id="40" name="Textplatzhalter 39"/>
          <p:cNvSpPr>
            <a:spLocks noGrp="1"/>
          </p:cNvSpPr>
          <p:nvPr>
            <p:ph type="body" sz="quarter" idx="12" hasCustomPrompt="1"/>
            <p:custDataLst>
              <p:tags r:id="rId3"/>
            </p:custDataLst>
          </p:nvPr>
        </p:nvSpPr>
        <p:spPr>
          <a:xfrm>
            <a:off x="457200" y="1860000"/>
            <a:ext cx="1600200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CH" dirty="0" err="1" smtClean="0"/>
              <a:t>Titel</a:t>
            </a:r>
            <a:endParaRPr lang="fr-CH" dirty="0"/>
          </a:p>
        </p:txBody>
      </p:sp>
      <p:sp>
        <p:nvSpPr>
          <p:cNvPr id="41" name="Textplatzhalter 3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2268538" y="1860000"/>
            <a:ext cx="1602000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CH" smtClean="0"/>
              <a:t>Titel</a:t>
            </a:r>
            <a:endParaRPr lang="fr-CH" dirty="0"/>
          </a:p>
        </p:txBody>
      </p:sp>
      <p:sp>
        <p:nvSpPr>
          <p:cNvPr id="42" name="Textplatzhalter 3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4081462" y="1860000"/>
            <a:ext cx="2797175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CH" smtClean="0"/>
              <a:t>Titel</a:t>
            </a:r>
            <a:endParaRPr lang="fr-CH" dirty="0"/>
          </a:p>
        </p:txBody>
      </p:sp>
      <p:sp>
        <p:nvSpPr>
          <p:cNvPr id="44" name="Textplatzhalter 39"/>
          <p:cNvSpPr>
            <a:spLocks noGrp="1"/>
          </p:cNvSpPr>
          <p:nvPr>
            <p:ph type="body" sz="quarter" idx="15" hasCustomPrompt="1"/>
            <p:custDataLst>
              <p:tags r:id="rId6"/>
            </p:custDataLst>
          </p:nvPr>
        </p:nvSpPr>
        <p:spPr>
          <a:xfrm>
            <a:off x="7072312" y="1860000"/>
            <a:ext cx="1627187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CH" smtClean="0"/>
              <a:t>Titel</a:t>
            </a:r>
            <a:endParaRPr lang="fr-CH" dirty="0"/>
          </a:p>
        </p:txBody>
      </p:sp>
      <p:sp>
        <p:nvSpPr>
          <p:cNvPr id="50" name="Textplatzhalter 49"/>
          <p:cNvSpPr>
            <a:spLocks noGrp="1"/>
          </p:cNvSpPr>
          <p:nvPr>
            <p:ph type="body" sz="quarter" idx="16"/>
            <p:custDataLst>
              <p:tags r:id="rId7"/>
            </p:custDataLst>
          </p:nvPr>
        </p:nvSpPr>
        <p:spPr>
          <a:xfrm>
            <a:off x="501649" y="2373323"/>
            <a:ext cx="1601615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1" name="Textplatzhalter 49"/>
          <p:cNvSpPr>
            <a:spLocks noGrp="1"/>
          </p:cNvSpPr>
          <p:nvPr>
            <p:ph type="body" sz="quarter" idx="17"/>
            <p:custDataLst>
              <p:tags r:id="rId8"/>
            </p:custDataLst>
          </p:nvPr>
        </p:nvSpPr>
        <p:spPr>
          <a:xfrm>
            <a:off x="2268538" y="237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2" name="Textplatzhalter 49"/>
          <p:cNvSpPr>
            <a:spLocks noGrp="1"/>
          </p:cNvSpPr>
          <p:nvPr>
            <p:ph type="body" sz="quarter" idx="18"/>
            <p:custDataLst>
              <p:tags r:id="rId9"/>
            </p:custDataLst>
          </p:nvPr>
        </p:nvSpPr>
        <p:spPr>
          <a:xfrm>
            <a:off x="4081462" y="237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3" name="Textplatzhalter 49"/>
          <p:cNvSpPr>
            <a:spLocks noGrp="1"/>
          </p:cNvSpPr>
          <p:nvPr>
            <p:ph type="body" sz="quarter" idx="19"/>
            <p:custDataLst>
              <p:tags r:id="rId10"/>
            </p:custDataLst>
          </p:nvPr>
        </p:nvSpPr>
        <p:spPr>
          <a:xfrm>
            <a:off x="7110398" y="237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4" name="Textplatzhalter 49"/>
          <p:cNvSpPr>
            <a:spLocks noGrp="1"/>
          </p:cNvSpPr>
          <p:nvPr>
            <p:ph type="body" sz="quarter" idx="20"/>
            <p:custDataLst>
              <p:tags r:id="rId11"/>
            </p:custDataLst>
          </p:nvPr>
        </p:nvSpPr>
        <p:spPr>
          <a:xfrm>
            <a:off x="499850" y="309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5" name="Textplatzhalter 49"/>
          <p:cNvSpPr>
            <a:spLocks noGrp="1"/>
          </p:cNvSpPr>
          <p:nvPr>
            <p:ph type="body" sz="quarter" idx="21"/>
            <p:custDataLst>
              <p:tags r:id="rId12"/>
            </p:custDataLst>
          </p:nvPr>
        </p:nvSpPr>
        <p:spPr>
          <a:xfrm>
            <a:off x="2268538" y="309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6" name="Textplatzhalter 49"/>
          <p:cNvSpPr>
            <a:spLocks noGrp="1"/>
          </p:cNvSpPr>
          <p:nvPr>
            <p:ph type="body" sz="quarter" idx="22"/>
            <p:custDataLst>
              <p:tags r:id="rId13"/>
            </p:custDataLst>
          </p:nvPr>
        </p:nvSpPr>
        <p:spPr>
          <a:xfrm>
            <a:off x="4081462" y="309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7" name="Textplatzhalter 49"/>
          <p:cNvSpPr>
            <a:spLocks noGrp="1"/>
          </p:cNvSpPr>
          <p:nvPr>
            <p:ph type="body" sz="quarter" idx="23"/>
            <p:custDataLst>
              <p:tags r:id="rId14"/>
            </p:custDataLst>
          </p:nvPr>
        </p:nvSpPr>
        <p:spPr>
          <a:xfrm>
            <a:off x="7110398" y="309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8" name="Textplatzhalter 49"/>
          <p:cNvSpPr>
            <a:spLocks noGrp="1"/>
          </p:cNvSpPr>
          <p:nvPr>
            <p:ph type="body" sz="quarter" idx="24"/>
            <p:custDataLst>
              <p:tags r:id="rId15"/>
            </p:custDataLst>
          </p:nvPr>
        </p:nvSpPr>
        <p:spPr>
          <a:xfrm>
            <a:off x="501650" y="381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9" name="Textplatzhalter 49"/>
          <p:cNvSpPr>
            <a:spLocks noGrp="1"/>
          </p:cNvSpPr>
          <p:nvPr>
            <p:ph type="body" sz="quarter" idx="25"/>
            <p:custDataLst>
              <p:tags r:id="rId16"/>
            </p:custDataLst>
          </p:nvPr>
        </p:nvSpPr>
        <p:spPr>
          <a:xfrm>
            <a:off x="2268538" y="381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0" name="Textplatzhalter 49"/>
          <p:cNvSpPr>
            <a:spLocks noGrp="1"/>
          </p:cNvSpPr>
          <p:nvPr>
            <p:ph type="body" sz="quarter" idx="26"/>
            <p:custDataLst>
              <p:tags r:id="rId17"/>
            </p:custDataLst>
          </p:nvPr>
        </p:nvSpPr>
        <p:spPr>
          <a:xfrm>
            <a:off x="4081462" y="381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1" name="Textplatzhalter 49"/>
          <p:cNvSpPr>
            <a:spLocks noGrp="1"/>
          </p:cNvSpPr>
          <p:nvPr>
            <p:ph type="body" sz="quarter" idx="27"/>
            <p:custDataLst>
              <p:tags r:id="rId18"/>
            </p:custDataLst>
          </p:nvPr>
        </p:nvSpPr>
        <p:spPr>
          <a:xfrm>
            <a:off x="7110398" y="381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2" name="Textplatzhalter 49"/>
          <p:cNvSpPr>
            <a:spLocks noGrp="1"/>
          </p:cNvSpPr>
          <p:nvPr>
            <p:ph type="body" sz="quarter" idx="28"/>
            <p:custDataLst>
              <p:tags r:id="rId19"/>
            </p:custDataLst>
          </p:nvPr>
        </p:nvSpPr>
        <p:spPr>
          <a:xfrm>
            <a:off x="501649" y="4533323"/>
            <a:ext cx="1601615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3" name="Textplatzhalter 49"/>
          <p:cNvSpPr>
            <a:spLocks noGrp="1"/>
          </p:cNvSpPr>
          <p:nvPr>
            <p:ph type="body" sz="quarter" idx="29"/>
            <p:custDataLst>
              <p:tags r:id="rId20"/>
            </p:custDataLst>
          </p:nvPr>
        </p:nvSpPr>
        <p:spPr>
          <a:xfrm>
            <a:off x="2268538" y="453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4" name="Textplatzhalter 49"/>
          <p:cNvSpPr>
            <a:spLocks noGrp="1"/>
          </p:cNvSpPr>
          <p:nvPr>
            <p:ph type="body" sz="quarter" idx="30"/>
            <p:custDataLst>
              <p:tags r:id="rId21"/>
            </p:custDataLst>
          </p:nvPr>
        </p:nvSpPr>
        <p:spPr>
          <a:xfrm>
            <a:off x="4081462" y="453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9" name="Textplatzhalter 68"/>
          <p:cNvSpPr>
            <a:spLocks noGrp="1"/>
          </p:cNvSpPr>
          <p:nvPr>
            <p:ph type="body" sz="quarter" idx="32" hasCustomPrompt="1"/>
            <p:custDataLst>
              <p:tags r:id="rId22"/>
            </p:custDataLst>
          </p:nvPr>
        </p:nvSpPr>
        <p:spPr>
          <a:xfrm>
            <a:off x="457199" y="1327200"/>
            <a:ext cx="8242299" cy="36933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lang="en-US" sz="2400" b="1" kern="1200" dirty="0" smtClean="0">
                <a:solidFill>
                  <a:schemeClr val="tx2"/>
                </a:solidFill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 lvl="0"/>
            <a:r>
              <a:rPr lang="fr-CH" dirty="0" smtClean="0"/>
              <a:t>Sous-titre</a:t>
            </a:r>
            <a:endParaRPr lang="fr-CH" dirty="0"/>
          </a:p>
        </p:txBody>
      </p:sp>
      <p:sp>
        <p:nvSpPr>
          <p:cNvPr id="71" name="Textplatzhalter 70"/>
          <p:cNvSpPr>
            <a:spLocks noGrp="1"/>
          </p:cNvSpPr>
          <p:nvPr>
            <p:ph type="body" sz="quarter" idx="33"/>
            <p:custDataLst>
              <p:tags r:id="rId23"/>
            </p:custDataLst>
          </p:nvPr>
        </p:nvSpPr>
        <p:spPr>
          <a:xfrm>
            <a:off x="7110398" y="453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Foto Hoch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kt 1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81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ildplatzhalter 10"/>
          <p:cNvSpPr>
            <a:spLocks noGrp="1"/>
          </p:cNvSpPr>
          <p:nvPr>
            <p:ph type="pic" sz="quarter" idx="14"/>
            <p:custDataLst>
              <p:tags r:id="rId2"/>
            </p:custDataLst>
          </p:nvPr>
        </p:nvSpPr>
        <p:spPr>
          <a:xfrm>
            <a:off x="4800600" y="1327200"/>
            <a:ext cx="3900488" cy="615553"/>
          </a:xfrm>
        </p:spPr>
        <p:txBody>
          <a:bodyPr/>
          <a:lstStyle/>
          <a:p>
            <a:r>
              <a:rPr lang="fr-FR" smtClean="0"/>
              <a:t>Cliquez sur l'icône pour ajouter une image</a:t>
            </a:r>
            <a:endParaRPr lang="fr-CH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CH" smtClean="0"/>
              <a:t>Titel bearbeiten</a:t>
            </a:r>
            <a:br>
              <a:rPr lang="fr-CH" smtClean="0"/>
            </a:br>
            <a:r>
              <a:rPr lang="fr-CH" smtClean="0"/>
              <a:t>—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  <p:custDataLst>
              <p:tags r:id="rId4"/>
            </p:custDataLst>
          </p:nvPr>
        </p:nvSpPr>
        <p:spPr>
          <a:xfrm>
            <a:off x="457200" y="1766400"/>
            <a:ext cx="4186238" cy="2154436"/>
          </a:xfrm>
        </p:spPr>
        <p:txBody>
          <a:bodyPr wrap="square">
            <a:sp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457200" y="1327200"/>
            <a:ext cx="4186238" cy="369332"/>
          </a:xfrm>
        </p:spPr>
        <p:txBody>
          <a:bodyPr wrap="square"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 smtClean="0"/>
              <a:t>Sous-titre</a:t>
            </a:r>
            <a:endParaRPr lang="fr-C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vmlDrawing" Target="../drawings/vmlDrawing1.v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4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think-cell Slide" r:id="rId27" imgW="0" imgH="0" progId="">
                  <p:embed/>
                </p:oleObj>
              </mc:Choice>
              <mc:Fallback>
                <p:oleObj name="think-cell Slide" r:id="rId2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itle Placeholder 1"/>
          <p:cNvSpPr>
            <a:spLocks noGrp="1"/>
          </p:cNvSpPr>
          <p:nvPr>
            <p:ph type="title"/>
            <p:custDataLst>
              <p:tags r:id="rId21"/>
            </p:custDataLst>
          </p:nvPr>
        </p:nvSpPr>
        <p:spPr bwMode="auto">
          <a:xfrm>
            <a:off x="457200" y="306000"/>
            <a:ext cx="8242300" cy="951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CH" dirty="0" smtClean="0"/>
              <a:t>Titre exemple</a:t>
            </a:r>
            <a:br>
              <a:rPr lang="fr-CH" dirty="0" smtClean="0"/>
            </a:br>
            <a:r>
              <a:rPr lang="fr-CH" dirty="0" smtClean="0"/>
              <a:t>—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  <p:custDataLst>
              <p:tags r:id="rId22"/>
            </p:custDataLst>
          </p:nvPr>
        </p:nvSpPr>
        <p:spPr bwMode="auto">
          <a:xfrm>
            <a:off x="457200" y="1371600"/>
            <a:ext cx="82423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CH" dirty="0" smtClean="0"/>
              <a:t>Texte principal</a:t>
            </a:r>
          </a:p>
          <a:p>
            <a:pPr lvl="1"/>
            <a:r>
              <a:rPr lang="fr-CH" dirty="0" smtClean="0"/>
              <a:t>Premier niveau</a:t>
            </a:r>
          </a:p>
          <a:p>
            <a:pPr lvl="2"/>
            <a:r>
              <a:rPr lang="fr-CH" dirty="0" smtClean="0"/>
              <a:t>Deuxième niveau</a:t>
            </a:r>
          </a:p>
          <a:p>
            <a:pPr lvl="3"/>
            <a:r>
              <a:rPr lang="fr-CH" dirty="0" smtClean="0"/>
              <a:t>Troisième niveau</a:t>
            </a:r>
          </a:p>
          <a:p>
            <a:pPr lvl="4"/>
            <a:r>
              <a:rPr lang="fr-CH" dirty="0" smtClean="0"/>
              <a:t>Quatrième niveau</a:t>
            </a:r>
          </a:p>
        </p:txBody>
      </p:sp>
      <p:sp>
        <p:nvSpPr>
          <p:cNvPr id="12" name="Rectangle 9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8305800" y="6495879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E691C44-51A5-42E3-AF9B-62E2D4E643F7}" type="slidenum">
              <a:rPr kumimoji="0" lang="fr-CH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-112" charset="-128"/>
                <a:cs typeface="+mn-cs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CH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9" name="Picture 8" descr="logo_etat_FR_vers_compacte.jpg"/>
          <p:cNvPicPr>
            <a:picLocks noChangeAspect="1"/>
          </p:cNvPicPr>
          <p:nvPr>
            <p:custDataLst>
              <p:tags r:id="rId24"/>
            </p:custDataLst>
          </p:nvPr>
        </p:nvPicPr>
        <p:blipFill>
          <a:blip r:embed="rId28"/>
          <a:stretch>
            <a:fillRect/>
          </a:stretch>
        </p:blipFill>
        <p:spPr>
          <a:xfrm>
            <a:off x="468000" y="6358200"/>
            <a:ext cx="756000" cy="290079"/>
          </a:xfrm>
          <a:prstGeom prst="rect">
            <a:avLst/>
          </a:prstGeom>
        </p:spPr>
      </p:pic>
      <p:sp>
        <p:nvSpPr>
          <p:cNvPr id="11" name="TextBox 10"/>
          <p:cNvSpPr txBox="1"/>
          <p:nvPr>
            <p:custDataLst>
              <p:tags r:id="rId25"/>
            </p:custDataLst>
          </p:nvPr>
        </p:nvSpPr>
        <p:spPr>
          <a:xfrm>
            <a:off x="2516400" y="6314400"/>
            <a:ext cx="5367968" cy="3462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l">
              <a:lnSpc>
                <a:spcPts val="135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 smtClean="0"/>
              <a:t>Service de la santé publique</a:t>
            </a:r>
            <a:endParaRPr lang="fr-CH" sz="1000" b="0" i="0" dirty="0" smtClean="0"/>
          </a:p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0" i="0" dirty="0" smtClean="0"/>
              <a:t>Vaccinations par les pharmaciens/pharmaciennes du canton de Fribourg / </a:t>
            </a:r>
            <a:r>
              <a:rPr lang="fr-CH" sz="1000" b="0" i="0" dirty="0" err="1" smtClean="0"/>
              <a:t>màj</a:t>
            </a:r>
            <a:r>
              <a:rPr lang="fr-CH" sz="1000" b="0" i="0" dirty="0" smtClean="0"/>
              <a:t> sept. 2019</a:t>
            </a:r>
          </a:p>
        </p:txBody>
      </p:sp>
      <p:cxnSp>
        <p:nvCxnSpPr>
          <p:cNvPr id="14" name="Straight Connector 13"/>
          <p:cNvCxnSpPr/>
          <p:nvPr>
            <p:custDataLst>
              <p:tags r:id="rId26"/>
            </p:custDataLst>
          </p:nvPr>
        </p:nvCxnSpPr>
        <p:spPr>
          <a:xfrm>
            <a:off x="450000" y="6192000"/>
            <a:ext cx="8244000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7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lang="de-DE" sz="3200" b="1" kern="1200" dirty="0">
          <a:solidFill>
            <a:schemeClr val="tx1"/>
          </a:solidFill>
          <a:latin typeface="Arial"/>
          <a:ea typeface="ＭＳ Ｐゴシック" pitchFamily="-112" charset="-128"/>
          <a:cs typeface="ＭＳ Ｐゴシック" pitchFamily="-112" charset="-128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9pPr>
    </p:titleStyle>
    <p:bodyStyle>
      <a:lvl1pPr algn="l" defTabSz="457200" rtl="0" eaLnBrk="1" fontAlgn="base" hangingPunct="1">
        <a:spcBef>
          <a:spcPct val="0"/>
        </a:spcBef>
        <a:spcAft>
          <a:spcPts val="600"/>
        </a:spcAft>
        <a:buClr>
          <a:srgbClr val="074EA1"/>
        </a:buClr>
        <a:buFont typeface="Lucida Grande" pitchFamily="-112" charset="0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 pitchFamily="-112" charset="-128"/>
        </a:defRPr>
      </a:lvl1pPr>
      <a:lvl2pPr marL="273050" indent="-271463" algn="l" defTabSz="457200" rtl="0" eaLnBrk="1" fontAlgn="base" hangingPunct="1">
        <a:spcBef>
          <a:spcPct val="0"/>
        </a:spcBef>
        <a:spcAft>
          <a:spcPts val="600"/>
        </a:spcAft>
        <a:buClr>
          <a:schemeClr val="tx1"/>
        </a:buClr>
        <a:buSzPct val="100000"/>
        <a:buFont typeface="Arial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+mn-cs"/>
        </a:defRPr>
      </a:lvl2pPr>
      <a:lvl3pPr marL="539750" indent="-265113" algn="l" defTabSz="457200" rtl="0" eaLnBrk="1" fontAlgn="base" hangingPunct="1">
        <a:spcBef>
          <a:spcPct val="0"/>
        </a:spcBef>
        <a:spcAft>
          <a:spcPts val="600"/>
        </a:spcAft>
        <a:buClrTx/>
        <a:buSzPct val="100000"/>
        <a:buFont typeface="Arial"/>
        <a:buChar char="&gt;"/>
        <a:defRPr sz="2000" kern="1200" baseline="0">
          <a:solidFill>
            <a:schemeClr val="tx1"/>
          </a:solidFill>
          <a:latin typeface="Arial"/>
          <a:ea typeface="ＭＳ Ｐゴシック" pitchFamily="-112" charset="-128"/>
          <a:cs typeface="+mn-cs"/>
        </a:defRPr>
      </a:lvl3pPr>
      <a:lvl4pPr marL="803275" indent="-261938" algn="l" defTabSz="457200" rtl="0" eaLnBrk="1" fontAlgn="base" hangingPunct="1">
        <a:spcBef>
          <a:spcPct val="0"/>
        </a:spcBef>
        <a:spcAft>
          <a:spcPts val="600"/>
        </a:spcAft>
        <a:buClr>
          <a:srgbClr val="7F7F7F"/>
        </a:buClr>
        <a:buSzPct val="100000"/>
        <a:buFont typeface="Arial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+mn-cs"/>
        </a:defRPr>
      </a:lvl4pPr>
      <a:lvl5pPr marL="1076325" indent="-271463" algn="l" defTabSz="457200" rtl="0" eaLnBrk="1" fontAlgn="base" hangingPunct="1">
        <a:spcBef>
          <a:spcPct val="0"/>
        </a:spcBef>
        <a:spcAft>
          <a:spcPts val="600"/>
        </a:spcAft>
        <a:buClr>
          <a:srgbClr val="7F7F7F"/>
        </a:buClr>
        <a:buSzPct val="100000"/>
        <a:buFont typeface="Arial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19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45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28.bin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comments" Target="../comments/comment1.xml"/><Relationship Id="rId2" Type="http://schemas.openxmlformats.org/officeDocument/2006/relationships/tags" Target="../tags/tag146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5.png"/><Relationship Id="rId5" Type="http://schemas.openxmlformats.org/officeDocument/2006/relationships/oleObject" Target="../embeddings/oleObject29.bin"/><Relationship Id="rId4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tags" Target="../tags/tag129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128.xml"/><Relationship Id="rId1" Type="http://schemas.openxmlformats.org/officeDocument/2006/relationships/vmlDrawing" Target="../drawings/vmlDrawing20.v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31.xml"/><Relationship Id="rId4" Type="http://schemas.openxmlformats.org/officeDocument/2006/relationships/tags" Target="../tags/tag1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7" Type="http://schemas.openxmlformats.org/officeDocument/2006/relationships/oleObject" Target="../embeddings/oleObject21.bin"/><Relationship Id="rId2" Type="http://schemas.openxmlformats.org/officeDocument/2006/relationships/tags" Target="../tags/tag132.xml"/><Relationship Id="rId1" Type="http://schemas.openxmlformats.org/officeDocument/2006/relationships/vmlDrawing" Target="../drawings/vmlDrawing21.v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tags" Target="../tags/tag136.xml"/><Relationship Id="rId7" Type="http://schemas.openxmlformats.org/officeDocument/2006/relationships/oleObject" Target="../embeddings/oleObject22.bin"/><Relationship Id="rId2" Type="http://schemas.openxmlformats.org/officeDocument/2006/relationships/tags" Target="../tags/tag135.xml"/><Relationship Id="rId1" Type="http://schemas.openxmlformats.org/officeDocument/2006/relationships/vmlDrawing" Target="../drawings/vmlDrawing22.vml"/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oleObject" Target="../embeddings/oleObject23.bin"/><Relationship Id="rId2" Type="http://schemas.openxmlformats.org/officeDocument/2006/relationships/tags" Target="../tags/tag138.xml"/><Relationship Id="rId1" Type="http://schemas.openxmlformats.org/officeDocument/2006/relationships/vmlDrawing" Target="../drawings/vmlDrawing23.v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41.xml"/><Relationship Id="rId1" Type="http://schemas.openxmlformats.org/officeDocument/2006/relationships/vmlDrawing" Target="../drawings/vmlDrawing24.vml"/><Relationship Id="rId5" Type="http://schemas.openxmlformats.org/officeDocument/2006/relationships/oleObject" Target="../embeddings/oleObject24.bin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3.jpeg"/><Relationship Id="rId2" Type="http://schemas.openxmlformats.org/officeDocument/2006/relationships/tags" Target="../tags/tag142.xml"/><Relationship Id="rId1" Type="http://schemas.openxmlformats.org/officeDocument/2006/relationships/vmlDrawing" Target="../drawings/vmlDrawing25.vml"/><Relationship Id="rId6" Type="http://schemas.openxmlformats.org/officeDocument/2006/relationships/hyperlink" Target="http://www.fr.ch/ssp" TargetMode="External"/><Relationship Id="rId5" Type="http://schemas.openxmlformats.org/officeDocument/2006/relationships/oleObject" Target="../embeddings/oleObject25.bin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43.xml"/><Relationship Id="rId1" Type="http://schemas.openxmlformats.org/officeDocument/2006/relationships/vmlDrawing" Target="../drawings/vmlDrawing26.vml"/><Relationship Id="rId6" Type="http://schemas.openxmlformats.org/officeDocument/2006/relationships/hyperlink" Target="http://www.fr.ch/ssp" TargetMode="External"/><Relationship Id="rId5" Type="http://schemas.openxmlformats.org/officeDocument/2006/relationships/oleObject" Target="../embeddings/oleObject26.bin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44.xml"/><Relationship Id="rId1" Type="http://schemas.openxmlformats.org/officeDocument/2006/relationships/vmlDrawing" Target="../drawings/vmlDrawing27.vml"/><Relationship Id="rId5" Type="http://schemas.openxmlformats.org/officeDocument/2006/relationships/oleObject" Target="../embeddings/oleObject27.bin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8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Titel 1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455612" y="2808088"/>
            <a:ext cx="8289925" cy="2846933"/>
          </a:xfrm>
        </p:spPr>
        <p:txBody>
          <a:bodyPr/>
          <a:lstStyle/>
          <a:p>
            <a:pPr eaLnBrk="1" hangingPunct="1"/>
            <a:r>
              <a:rPr lang="fr-CH" dirty="0" smtClean="0"/>
              <a:t>Vaccinations </a:t>
            </a:r>
            <a:br>
              <a:rPr lang="fr-CH" dirty="0" smtClean="0"/>
            </a:br>
            <a:r>
              <a:rPr lang="fr-CH" dirty="0" smtClean="0"/>
              <a:t>par les pharmaciens/pharmaciennes</a:t>
            </a:r>
            <a:br>
              <a:rPr lang="fr-CH" dirty="0" smtClean="0"/>
            </a:br>
            <a:r>
              <a:rPr lang="fr-CH" dirty="0" smtClean="0"/>
              <a:t>dans les pharmacies publiques</a:t>
            </a:r>
            <a:br>
              <a:rPr lang="fr-CH" dirty="0" smtClean="0"/>
            </a:br>
            <a:r>
              <a:rPr lang="fr-CH" dirty="0" smtClean="0"/>
              <a:t>du canton de Fribourg</a:t>
            </a:r>
            <a:br>
              <a:rPr lang="fr-CH" dirty="0" smtClean="0"/>
            </a:br>
            <a:r>
              <a:rPr lang="fr-CH" dirty="0" smtClean="0"/>
              <a:t/>
            </a:r>
            <a:br>
              <a:rPr lang="fr-CH" dirty="0" smtClean="0"/>
            </a:br>
            <a:r>
              <a:rPr lang="fr-CH" dirty="0" smtClean="0"/>
              <a:t>—</a:t>
            </a:r>
            <a:endParaRPr lang="fr-CH" dirty="0"/>
          </a:p>
        </p:txBody>
      </p:sp>
      <p:sp>
        <p:nvSpPr>
          <p:cNvPr id="9220" name="Textplatzhalter 13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455613" y="1659027"/>
            <a:ext cx="8289925" cy="276999"/>
          </a:xfrm>
        </p:spPr>
        <p:txBody>
          <a:bodyPr/>
          <a:lstStyle/>
          <a:p>
            <a:pPr eaLnBrk="1" hangingPunct="1">
              <a:spcAft>
                <a:spcPct val="0"/>
              </a:spcAft>
            </a:pPr>
            <a:r>
              <a:rPr lang="fr-CH" dirty="0" smtClean="0"/>
              <a:t>Fribourg, le 11 septembre 2019</a:t>
            </a:r>
            <a:endParaRPr lang="fr-CH" b="1" dirty="0"/>
          </a:p>
        </p:txBody>
      </p:sp>
      <p:sp>
        <p:nvSpPr>
          <p:cNvPr id="2" name="ZoneTexte 1"/>
          <p:cNvSpPr txBox="1"/>
          <p:nvPr/>
        </p:nvSpPr>
        <p:spPr>
          <a:xfrm>
            <a:off x="4716016" y="6309320"/>
            <a:ext cx="4029522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800" b="1" dirty="0" smtClean="0"/>
              <a:t>602_190911_PP_Vaccinations </a:t>
            </a:r>
            <a:r>
              <a:rPr lang="fr-CH" sz="800" b="1" dirty="0"/>
              <a:t>dans les pharmacies du canton </a:t>
            </a:r>
            <a:r>
              <a:rPr lang="fr-CH" sz="800" b="1" dirty="0" err="1" smtClean="0"/>
              <a:t>FR_nvelle</a:t>
            </a:r>
            <a:r>
              <a:rPr lang="fr-CH" sz="800" b="1" dirty="0" smtClean="0"/>
              <a:t> </a:t>
            </a:r>
            <a:r>
              <a:rPr lang="fr-CH" sz="800" b="1" dirty="0" err="1" smtClean="0"/>
              <a:t>version_F</a:t>
            </a:r>
            <a:endParaRPr lang="fr-FR" sz="800" b="1" dirty="0" err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677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9553" y="326419"/>
            <a:ext cx="8292441" cy="948978"/>
          </a:xfrm>
        </p:spPr>
        <p:txBody>
          <a:bodyPr/>
          <a:lstStyle/>
          <a:p>
            <a:r>
              <a:rPr lang="fr-CH" dirty="0" smtClean="0"/>
              <a:t>Infractions - conséquences</a:t>
            </a:r>
            <a:br>
              <a:rPr lang="fr-CH" dirty="0" smtClean="0"/>
            </a:br>
            <a:r>
              <a:rPr lang="fr-CH" dirty="0" smtClean="0"/>
              <a:t>—</a:t>
            </a:r>
            <a:endParaRPr lang="fr-CH" dirty="0"/>
          </a:p>
        </p:txBody>
      </p:sp>
      <p:sp>
        <p:nvSpPr>
          <p:cNvPr id="9" name="Rectangle 8"/>
          <p:cNvSpPr/>
          <p:nvPr/>
        </p:nvSpPr>
        <p:spPr>
          <a:xfrm>
            <a:off x="523364" y="1677813"/>
            <a:ext cx="76906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sz="2400" dirty="0" smtClean="0"/>
              <a:t>Les pharmaciens et pharmaciennes qui procèderaient à des vaccination sans remplir les conditions requises s'exposent à des poursuites administratives / pénales</a:t>
            </a:r>
            <a:endParaRPr lang="fr-CH" sz="2400" b="1" dirty="0"/>
          </a:p>
        </p:txBody>
      </p:sp>
      <p:pic>
        <p:nvPicPr>
          <p:cNvPr id="241670" name="Picture 6" descr="http://www.adisesactive.fr/wp-content/uploads/2015/07/attention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1778" y="3501008"/>
            <a:ext cx="2420342" cy="2098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255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701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9553" y="326419"/>
            <a:ext cx="8292441" cy="948978"/>
          </a:xfrm>
        </p:spPr>
        <p:txBody>
          <a:bodyPr/>
          <a:lstStyle/>
          <a:p>
            <a:r>
              <a:rPr lang="fr-CH" dirty="0" smtClean="0"/>
              <a:t>Carnet électronique de vaccination</a:t>
            </a:r>
            <a:br>
              <a:rPr lang="fr-CH" dirty="0" smtClean="0"/>
            </a:br>
            <a:r>
              <a:rPr lang="fr-CH" dirty="0" smtClean="0"/>
              <a:t>—</a:t>
            </a:r>
            <a:endParaRPr lang="fr-CH" dirty="0"/>
          </a:p>
        </p:txBody>
      </p:sp>
      <p:sp>
        <p:nvSpPr>
          <p:cNvPr id="9" name="Rectangle 8"/>
          <p:cNvSpPr/>
          <p:nvPr/>
        </p:nvSpPr>
        <p:spPr>
          <a:xfrm>
            <a:off x="683568" y="2014488"/>
            <a:ext cx="769065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/>
              <a:t>Les pharmaciens et pharmaciennes </a:t>
            </a:r>
          </a:p>
          <a:p>
            <a:r>
              <a:rPr lang="fr-FR" sz="2400" dirty="0" smtClean="0"/>
              <a:t>aident le public à créer</a:t>
            </a:r>
            <a:r>
              <a:rPr lang="fr-FR" sz="2400" dirty="0"/>
              <a:t> </a:t>
            </a:r>
            <a:r>
              <a:rPr lang="fr-CH" sz="2400" dirty="0" smtClean="0"/>
              <a:t>un </a:t>
            </a:r>
          </a:p>
          <a:p>
            <a:r>
              <a:rPr lang="fr-CH" sz="2400" dirty="0" smtClean="0"/>
              <a:t>carnet </a:t>
            </a:r>
            <a:r>
              <a:rPr lang="fr-CH" sz="2400" dirty="0"/>
              <a:t>de </a:t>
            </a:r>
            <a:r>
              <a:rPr lang="fr-CH" sz="2400" dirty="0" smtClean="0"/>
              <a:t>vaccination électronique</a:t>
            </a:r>
            <a:r>
              <a:rPr lang="fr-FR" sz="2400" dirty="0" smtClean="0"/>
              <a:t>,</a:t>
            </a:r>
          </a:p>
          <a:p>
            <a:r>
              <a:rPr lang="fr-FR" sz="2400" dirty="0" smtClean="0"/>
              <a:t>accessible en tout temps et en tout lieu </a:t>
            </a:r>
          </a:p>
          <a:p>
            <a:r>
              <a:rPr lang="fr-FR" sz="2400" dirty="0" smtClean="0"/>
              <a:t>en cas de besoin.</a:t>
            </a:r>
          </a:p>
        </p:txBody>
      </p:sp>
      <p:pic>
        <p:nvPicPr>
          <p:cNvPr id="242693" name="Picture 5" descr="https://www.mesvaccins.ch/images/log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9744" y="4486569"/>
            <a:ext cx="3542456" cy="999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415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790"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9553" y="326419"/>
            <a:ext cx="8292441" cy="948978"/>
          </a:xfrm>
        </p:spPr>
        <p:txBody>
          <a:bodyPr/>
          <a:lstStyle/>
          <a:p>
            <a:r>
              <a:rPr lang="fr-CH" dirty="0" smtClean="0"/>
              <a:t>Objectif et personnes concernées</a:t>
            </a:r>
            <a:br>
              <a:rPr lang="fr-CH" dirty="0" smtClean="0"/>
            </a:br>
            <a:r>
              <a:rPr lang="fr-CH" dirty="0" smtClean="0"/>
              <a:t>—</a:t>
            </a:r>
            <a:endParaRPr lang="fr-CH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2"/>
            <p:custDataLst>
              <p:tags r:id="rId3"/>
            </p:custDataLst>
          </p:nvPr>
        </p:nvSpPr>
        <p:spPr>
          <a:xfrm>
            <a:off x="539553" y="2047782"/>
            <a:ext cx="8027454" cy="1554272"/>
          </a:xfrm>
        </p:spPr>
        <p:txBody>
          <a:bodyPr/>
          <a:lstStyle/>
          <a:p>
            <a:pPr algn="just"/>
            <a:r>
              <a:rPr lang="fr-FR" sz="2400" dirty="0"/>
              <a:t>E</a:t>
            </a:r>
            <a:r>
              <a:rPr lang="fr-FR" sz="2400" dirty="0" smtClean="0"/>
              <a:t>largir </a:t>
            </a:r>
            <a:r>
              <a:rPr lang="fr-FR" sz="2400" dirty="0"/>
              <a:t>l'offre de vaccination à la population, ce qui doit permettre d'augmenter le taux vaccinal dans l'intérêt de la santé publique. </a:t>
            </a:r>
            <a:endParaRPr lang="fr-FR" sz="2400" dirty="0" smtClean="0"/>
          </a:p>
          <a:p>
            <a:endParaRPr lang="fr-FR" sz="240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  <p:custDataLst>
              <p:tags r:id="rId4"/>
            </p:custDataLst>
          </p:nvPr>
        </p:nvSpPr>
        <p:spPr>
          <a:xfrm>
            <a:off x="539552" y="1512466"/>
            <a:ext cx="8027454" cy="369332"/>
          </a:xfrm>
        </p:spPr>
        <p:txBody>
          <a:bodyPr/>
          <a:lstStyle/>
          <a:p>
            <a:r>
              <a:rPr lang="fr-CH" dirty="0" smtClean="0">
                <a:solidFill>
                  <a:srgbClr val="004DB4"/>
                </a:solidFill>
                <a:latin typeface="Arial Black" panose="020B0A04020102020204" pitchFamily="34" charset="0"/>
              </a:rPr>
              <a:t>Objectif</a:t>
            </a:r>
            <a:endParaRPr lang="fr-CH" dirty="0">
              <a:solidFill>
                <a:srgbClr val="004DB4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7544" y="4205563"/>
            <a:ext cx="80274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/>
              <a:t>Personnes </a:t>
            </a:r>
            <a:r>
              <a:rPr lang="fr-FR" sz="2400" dirty="0"/>
              <a:t>en bonne santé âgées de plus de 16 ans qui ne se rendent pas chez leur médecin parce qu'elles sont en bonne </a:t>
            </a:r>
            <a:r>
              <a:rPr lang="fr-FR" sz="2400" dirty="0" smtClean="0"/>
              <a:t>santé</a:t>
            </a:r>
            <a:endParaRPr lang="fr-FR" sz="2400" dirty="0"/>
          </a:p>
        </p:txBody>
      </p:sp>
      <p:sp>
        <p:nvSpPr>
          <p:cNvPr id="7" name="Textplatzhalter 5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539552" y="3768038"/>
            <a:ext cx="8027453" cy="383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ts val="600"/>
              </a:spcAft>
              <a:buClr>
                <a:srgbClr val="074EA1"/>
              </a:buClr>
              <a:buFont typeface="Lucida Grande" pitchFamily="-112" charset="0"/>
              <a:defRPr sz="2400" b="1" kern="1200">
                <a:solidFill>
                  <a:schemeClr val="tx2"/>
                </a:solidFill>
                <a:latin typeface="Arial"/>
                <a:ea typeface="ＭＳ Ｐゴシック" pitchFamily="-112" charset="-128"/>
                <a:cs typeface="ＭＳ Ｐゴシック" pitchFamily="-112" charset="-128"/>
              </a:defRPr>
            </a:lvl1pPr>
            <a:lvl2pPr marL="273050" indent="-271463" algn="l" defTabSz="457200" rtl="0" eaLnBrk="1" fontAlgn="base" hangingPunct="1">
              <a:spcBef>
                <a:spcPct val="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&gt;"/>
              <a:defRPr sz="2400" b="1" kern="1200">
                <a:solidFill>
                  <a:schemeClr val="tx2"/>
                </a:solidFill>
                <a:latin typeface="Arial"/>
                <a:ea typeface="ＭＳ Ｐゴシック" pitchFamily="-112" charset="-128"/>
                <a:cs typeface="+mn-cs"/>
              </a:defRPr>
            </a:lvl2pPr>
            <a:lvl3pPr marL="539750" indent="-265113" algn="l" defTabSz="457200" rtl="0" eaLnBrk="1" fontAlgn="base" hangingPunct="1">
              <a:spcBef>
                <a:spcPct val="0"/>
              </a:spcBef>
              <a:spcAft>
                <a:spcPts val="600"/>
              </a:spcAft>
              <a:buClrTx/>
              <a:buSzPct val="100000"/>
              <a:buFont typeface="Arial"/>
              <a:buChar char="&gt;"/>
              <a:defRPr sz="2400" b="1" kern="1200" baseline="0">
                <a:solidFill>
                  <a:schemeClr val="tx2"/>
                </a:solidFill>
                <a:latin typeface="Arial"/>
                <a:ea typeface="ＭＳ Ｐゴシック" pitchFamily="-112" charset="-128"/>
                <a:cs typeface="+mn-cs"/>
              </a:defRPr>
            </a:lvl3pPr>
            <a:lvl4pPr marL="803275" indent="-261938" algn="l" defTabSz="457200" rtl="0" eaLnBrk="1" fontAlgn="base" hangingPunct="1">
              <a:spcBef>
                <a:spcPct val="0"/>
              </a:spcBef>
              <a:spcAft>
                <a:spcPts val="600"/>
              </a:spcAft>
              <a:buClr>
                <a:srgbClr val="7F7F7F"/>
              </a:buClr>
              <a:buSzPct val="100000"/>
              <a:buFont typeface="Arial"/>
              <a:buChar char="&gt;"/>
              <a:defRPr sz="2400" b="1" kern="1200">
                <a:solidFill>
                  <a:schemeClr val="tx2"/>
                </a:solidFill>
                <a:latin typeface="Arial"/>
                <a:ea typeface="ＭＳ Ｐゴシック" pitchFamily="-112" charset="-128"/>
                <a:cs typeface="+mn-cs"/>
              </a:defRPr>
            </a:lvl4pPr>
            <a:lvl5pPr marL="1076325" indent="-271463" algn="l" defTabSz="457200" rtl="0" eaLnBrk="1" fontAlgn="base" hangingPunct="1">
              <a:spcBef>
                <a:spcPct val="0"/>
              </a:spcBef>
              <a:spcAft>
                <a:spcPts val="600"/>
              </a:spcAft>
              <a:buClr>
                <a:srgbClr val="7F7F7F"/>
              </a:buClr>
              <a:buSzPct val="100000"/>
              <a:buFont typeface="Arial"/>
              <a:buChar char="&gt;"/>
              <a:defRPr sz="2400" b="1" kern="1200">
                <a:solidFill>
                  <a:schemeClr val="tx2"/>
                </a:solidFill>
                <a:latin typeface="Arial"/>
                <a:ea typeface="ＭＳ Ｐゴシック" pitchFamily="-112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dirty="0">
                <a:solidFill>
                  <a:srgbClr val="004DB4"/>
                </a:solidFill>
                <a:latin typeface="Arial Black" panose="020B0A04020102020204" pitchFamily="34" charset="0"/>
              </a:rPr>
              <a:t>Personnes concernées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489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9553" y="326419"/>
            <a:ext cx="8292441" cy="948978"/>
          </a:xfrm>
        </p:spPr>
        <p:txBody>
          <a:bodyPr/>
          <a:lstStyle/>
          <a:p>
            <a:r>
              <a:rPr lang="fr-CH" dirty="0" smtClean="0"/>
              <a:t>Type de vaccins</a:t>
            </a:r>
            <a:br>
              <a:rPr lang="fr-CH" dirty="0" smtClean="0"/>
            </a:br>
            <a:r>
              <a:rPr lang="fr-CH" dirty="0" smtClean="0"/>
              <a:t>—</a:t>
            </a:r>
            <a:endParaRPr lang="fr-CH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2"/>
            <p:custDataLst>
              <p:tags r:id="rId3"/>
            </p:custDataLst>
          </p:nvPr>
        </p:nvSpPr>
        <p:spPr>
          <a:xfrm>
            <a:off x="517958" y="2462476"/>
            <a:ext cx="8027454" cy="3631763"/>
          </a:xfrm>
        </p:spPr>
        <p:txBody>
          <a:bodyPr/>
          <a:lstStyle/>
          <a:p>
            <a:pPr algn="just"/>
            <a:r>
              <a:rPr lang="fr-FR" sz="2400" dirty="0" smtClean="0"/>
              <a:t>Depuis le 1</a:t>
            </a:r>
            <a:r>
              <a:rPr lang="fr-FR" sz="2400" baseline="30000" dirty="0" smtClean="0"/>
              <a:t>er</a:t>
            </a:r>
            <a:r>
              <a:rPr lang="fr-FR" sz="2400" dirty="0" smtClean="0"/>
              <a:t> septembre 2018, la liste des vaccins pouvant être administrés par les pharmaciens/pharmaciennes est la suivante:</a:t>
            </a:r>
          </a:p>
          <a:p>
            <a:pPr marL="274637" lvl="2" indent="0" algn="just">
              <a:buNone/>
            </a:pPr>
            <a:r>
              <a:rPr lang="fr-CH" sz="2400" dirty="0"/>
              <a:t>a) </a:t>
            </a:r>
            <a:r>
              <a:rPr lang="fr-CH" sz="2400" dirty="0" smtClean="0"/>
              <a:t>les </a:t>
            </a:r>
            <a:r>
              <a:rPr lang="fr-CH" sz="2400" dirty="0"/>
              <a:t>vaccins contre la grippe; </a:t>
            </a:r>
          </a:p>
          <a:p>
            <a:pPr marL="274637" lvl="2" indent="0" algn="just">
              <a:buNone/>
            </a:pPr>
            <a:r>
              <a:rPr lang="fr-CH" sz="2400" dirty="0" smtClean="0"/>
              <a:t>b) les </a:t>
            </a:r>
            <a:r>
              <a:rPr lang="fr-CH" sz="2400" dirty="0"/>
              <a:t>vaccins trivalents contre la rougeole, les oreillons et la rubéole (ROR); </a:t>
            </a:r>
            <a:endParaRPr lang="fr-CH" sz="2400" dirty="0" smtClean="0"/>
          </a:p>
          <a:p>
            <a:pPr marL="274637" lvl="2" indent="0" algn="just">
              <a:buNone/>
            </a:pPr>
            <a:r>
              <a:rPr lang="fr-CH" sz="2400" dirty="0" smtClean="0"/>
              <a:t>c</a:t>
            </a:r>
            <a:r>
              <a:rPr lang="fr-CH" sz="2400" dirty="0"/>
              <a:t>) </a:t>
            </a:r>
            <a:r>
              <a:rPr lang="fr-CH" sz="2400" dirty="0" smtClean="0"/>
              <a:t>les </a:t>
            </a:r>
            <a:r>
              <a:rPr lang="fr-CH" sz="2400" dirty="0"/>
              <a:t>vaccins contre le tétanos; </a:t>
            </a:r>
            <a:endParaRPr lang="fr-CH" sz="2400" dirty="0" smtClean="0"/>
          </a:p>
          <a:p>
            <a:pPr marL="274637" lvl="2" indent="0" algn="just">
              <a:buNone/>
            </a:pPr>
            <a:r>
              <a:rPr lang="fr-CH" sz="2400" dirty="0" smtClean="0"/>
              <a:t>d</a:t>
            </a:r>
            <a:r>
              <a:rPr lang="fr-CH" sz="2400" dirty="0"/>
              <a:t>) </a:t>
            </a:r>
            <a:r>
              <a:rPr lang="fr-CH" sz="2400" dirty="0" smtClean="0"/>
              <a:t>les </a:t>
            </a:r>
            <a:r>
              <a:rPr lang="fr-CH" sz="2400" dirty="0"/>
              <a:t>vaccins contre la méningoencéphalite </a:t>
            </a:r>
            <a:r>
              <a:rPr lang="fr-CH" sz="2400" dirty="0" err="1"/>
              <a:t>verno</a:t>
            </a:r>
            <a:r>
              <a:rPr lang="fr-CH" sz="2400" dirty="0"/>
              <a:t>-estivale (FSME</a:t>
            </a:r>
            <a:r>
              <a:rPr lang="fr-CH" sz="2400" dirty="0" smtClean="0"/>
              <a:t>).</a:t>
            </a:r>
            <a:endParaRPr lang="fr-FR" sz="2400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  <p:custDataLst>
              <p:tags r:id="rId4"/>
            </p:custDataLst>
          </p:nvPr>
        </p:nvSpPr>
        <p:spPr>
          <a:xfrm>
            <a:off x="517957" y="1927160"/>
            <a:ext cx="8027454" cy="369332"/>
          </a:xfrm>
        </p:spPr>
        <p:txBody>
          <a:bodyPr/>
          <a:lstStyle/>
          <a:p>
            <a:r>
              <a:rPr lang="fr-CH" dirty="0" smtClean="0">
                <a:solidFill>
                  <a:srgbClr val="004DB4"/>
                </a:solidFill>
                <a:latin typeface="Arial Black" panose="020B0A04020102020204" pitchFamily="34" charset="0"/>
              </a:rPr>
              <a:t>Liste</a:t>
            </a:r>
            <a:endParaRPr lang="fr-CH" dirty="0">
              <a:solidFill>
                <a:srgbClr val="004DB4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67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512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9553" y="326419"/>
            <a:ext cx="8292441" cy="948978"/>
          </a:xfrm>
        </p:spPr>
        <p:txBody>
          <a:bodyPr/>
          <a:lstStyle/>
          <a:p>
            <a:r>
              <a:rPr lang="fr-CH" dirty="0" smtClean="0"/>
              <a:t>Base légale (1)</a:t>
            </a:r>
            <a:br>
              <a:rPr lang="fr-CH" dirty="0" smtClean="0"/>
            </a:br>
            <a:r>
              <a:rPr lang="fr-CH" dirty="0" smtClean="0"/>
              <a:t>—</a:t>
            </a:r>
            <a:endParaRPr lang="fr-CH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2"/>
            <p:custDataLst>
              <p:tags r:id="rId3"/>
            </p:custDataLst>
          </p:nvPr>
        </p:nvSpPr>
        <p:spPr>
          <a:xfrm>
            <a:off x="528309" y="1916832"/>
            <a:ext cx="8027454" cy="4693593"/>
          </a:xfrm>
        </p:spPr>
        <p:txBody>
          <a:bodyPr/>
          <a:lstStyle/>
          <a:p>
            <a:pPr algn="just">
              <a:defRPr/>
            </a:pPr>
            <a:r>
              <a:rPr lang="fr-CH" sz="24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Article 113  Prescription </a:t>
            </a:r>
            <a:endParaRPr lang="fr-CH" sz="2400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defRPr/>
            </a:pPr>
            <a:r>
              <a:rPr lang="fr-CH" sz="24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CH" sz="24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et </a:t>
            </a:r>
            <a:r>
              <a:rPr lang="fr-CH" sz="24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administration de médicaments</a:t>
            </a:r>
            <a:r>
              <a:rPr lang="fr-CH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just">
              <a:defRPr/>
            </a:pPr>
            <a:endParaRPr lang="fr-CH" sz="800" baseline="30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defRPr/>
            </a:pPr>
            <a:r>
              <a:rPr lang="fr-CH" sz="24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fr-CH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CH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L'administration de médicaments soumis à ordonnance par … les autres personnes définies par le droit fédéral, </a:t>
            </a:r>
            <a:r>
              <a:rPr lang="fr-CH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dans les limites de leurs compétences, n'est pas soumise à autorisation spécifique de </a:t>
            </a:r>
            <a:r>
              <a:rPr lang="fr-CH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fr-CH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Direction de la Santé et des Affaires Sociales (DSAS). </a:t>
            </a:r>
            <a:endParaRPr lang="fr-CH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defRPr/>
            </a:pPr>
            <a:r>
              <a:rPr lang="fr-CH" sz="2400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Direction précise les médicaments pouvant être administrés par ces professionnels et les conditions auxquelles ils peuvent l'être. </a:t>
            </a:r>
          </a:p>
          <a:p>
            <a:endParaRPr lang="fr-FR" sz="240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  <p:custDataLst>
              <p:tags r:id="rId4"/>
            </p:custDataLst>
          </p:nvPr>
        </p:nvSpPr>
        <p:spPr>
          <a:xfrm>
            <a:off x="528309" y="1310017"/>
            <a:ext cx="8027454" cy="369332"/>
          </a:xfrm>
        </p:spPr>
        <p:txBody>
          <a:bodyPr/>
          <a:lstStyle/>
          <a:p>
            <a:r>
              <a:rPr lang="fr-CH" dirty="0" smtClean="0">
                <a:solidFill>
                  <a:srgbClr val="004DB4"/>
                </a:solidFill>
                <a:latin typeface="Arial Black" panose="020B0A04020102020204" pitchFamily="34" charset="0"/>
              </a:rPr>
              <a:t>Loi cantonale sur la santé</a:t>
            </a:r>
            <a:endParaRPr lang="fr-CH" dirty="0">
              <a:solidFill>
                <a:srgbClr val="004DB4"/>
              </a:solidFill>
              <a:latin typeface="Arial Black" panose="020B0A04020102020204" pitchFamily="34" charset="0"/>
            </a:endParaRPr>
          </a:p>
        </p:txBody>
      </p:sp>
      <p:pic>
        <p:nvPicPr>
          <p:cNvPr id="7" name="Picture 2" descr="https://www.fr.ch/publ/files/jpg11/Vignette-RSF-2012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037" y="297369"/>
            <a:ext cx="1696604" cy="22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313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579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9553" y="326419"/>
            <a:ext cx="8292441" cy="1423467"/>
          </a:xfrm>
        </p:spPr>
        <p:txBody>
          <a:bodyPr/>
          <a:lstStyle/>
          <a:p>
            <a:r>
              <a:rPr lang="fr-CH" dirty="0"/>
              <a:t>Base légale </a:t>
            </a:r>
            <a:r>
              <a:rPr lang="fr-CH" dirty="0" smtClean="0"/>
              <a:t>(2)</a:t>
            </a:r>
            <a:r>
              <a:rPr lang="fr-CH" dirty="0"/>
              <a:t/>
            </a:r>
            <a:br>
              <a:rPr lang="fr-CH" dirty="0"/>
            </a:br>
            <a:r>
              <a:rPr lang="fr-CH" dirty="0" smtClean="0"/>
              <a:t/>
            </a:r>
            <a:br>
              <a:rPr lang="fr-CH" dirty="0" smtClean="0"/>
            </a:br>
            <a:r>
              <a:rPr lang="fr-CH" dirty="0" smtClean="0"/>
              <a:t>—</a:t>
            </a:r>
            <a:endParaRPr lang="fr-CH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2"/>
            <p:custDataLst>
              <p:tags r:id="rId3"/>
            </p:custDataLst>
          </p:nvPr>
        </p:nvSpPr>
        <p:spPr>
          <a:xfrm>
            <a:off x="556689" y="3733832"/>
            <a:ext cx="8027454" cy="2369880"/>
          </a:xfrm>
        </p:spPr>
        <p:txBody>
          <a:bodyPr/>
          <a:lstStyle/>
          <a:p>
            <a:pPr algn="just">
              <a:spcAft>
                <a:spcPts val="1200"/>
              </a:spcAft>
              <a:defRPr/>
            </a:pPr>
            <a:r>
              <a:rPr lang="fr-CH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L'Ordonnance susmentionnée est entrée en vigueur le 1</a:t>
            </a:r>
            <a:r>
              <a:rPr lang="fr-CH" sz="24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</a:t>
            </a:r>
            <a:r>
              <a:rPr lang="fr-CH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juillet 2015 et sa mise à jour est entrée en vigueur le 1</a:t>
            </a:r>
            <a:r>
              <a:rPr lang="fr-CH" sz="24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</a:t>
            </a:r>
            <a:r>
              <a:rPr lang="fr-CH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septembre 2018.</a:t>
            </a:r>
          </a:p>
          <a:p>
            <a:pPr algn="just">
              <a:defRPr/>
            </a:pPr>
            <a:r>
              <a:rPr lang="fr-CH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document s'y rapportant peut être obtenu au moyen d'Internet, en indiquant dans un moteur de recherche, "</a:t>
            </a:r>
            <a:r>
              <a:rPr lang="fr-CH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ROF </a:t>
            </a:r>
            <a:r>
              <a:rPr lang="fr-CH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2015_60 Ordonnance DSAS". </a:t>
            </a:r>
            <a:endParaRPr lang="fr-CH" sz="2400" dirty="0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  <p:custDataLst>
              <p:tags r:id="rId4"/>
            </p:custDataLst>
          </p:nvPr>
        </p:nvSpPr>
        <p:spPr>
          <a:xfrm>
            <a:off x="539553" y="2111090"/>
            <a:ext cx="7500075" cy="1261884"/>
          </a:xfrm>
        </p:spPr>
        <p:txBody>
          <a:bodyPr/>
          <a:lstStyle/>
          <a:p>
            <a:r>
              <a:rPr lang="fr-CH" dirty="0" smtClean="0">
                <a:solidFill>
                  <a:srgbClr val="004DB4"/>
                </a:solidFill>
                <a:latin typeface="Arial Black" panose="020B0A04020102020204" pitchFamily="34" charset="0"/>
              </a:rPr>
              <a:t>Ordonnance DSAS </a:t>
            </a:r>
            <a:r>
              <a:rPr lang="fr-CH" dirty="0">
                <a:solidFill>
                  <a:srgbClr val="004DB4"/>
                </a:solidFill>
                <a:latin typeface="Arial Black" panose="020B0A04020102020204" pitchFamily="34" charset="0"/>
              </a:rPr>
              <a:t>du 26 juin </a:t>
            </a:r>
            <a:r>
              <a:rPr lang="fr-CH" dirty="0" smtClean="0">
                <a:solidFill>
                  <a:srgbClr val="004DB4"/>
                </a:solidFill>
                <a:latin typeface="Arial Black" panose="020B0A04020102020204" pitchFamily="34" charset="0"/>
              </a:rPr>
              <a:t>2015</a:t>
            </a:r>
          </a:p>
          <a:p>
            <a:r>
              <a:rPr lang="fr-CH" dirty="0" smtClean="0">
                <a:solidFill>
                  <a:srgbClr val="004DB4"/>
                </a:solidFill>
                <a:latin typeface="Arial Black" panose="020B0A04020102020204" pitchFamily="34" charset="0"/>
              </a:rPr>
              <a:t>concernant </a:t>
            </a:r>
            <a:r>
              <a:rPr lang="fr-CH" dirty="0">
                <a:solidFill>
                  <a:srgbClr val="004DB4"/>
                </a:solidFill>
                <a:latin typeface="Arial Black" panose="020B0A04020102020204" pitchFamily="34" charset="0"/>
              </a:rPr>
              <a:t>les vaccinations </a:t>
            </a:r>
            <a:endParaRPr lang="fr-CH" dirty="0" smtClean="0">
              <a:solidFill>
                <a:srgbClr val="004DB4"/>
              </a:solidFill>
              <a:latin typeface="Arial Black" panose="020B0A04020102020204" pitchFamily="34" charset="0"/>
            </a:endParaRPr>
          </a:p>
          <a:p>
            <a:r>
              <a:rPr lang="fr-CH" dirty="0" smtClean="0">
                <a:solidFill>
                  <a:srgbClr val="004DB4"/>
                </a:solidFill>
                <a:latin typeface="Arial Black" panose="020B0A04020102020204" pitchFamily="34" charset="0"/>
              </a:rPr>
              <a:t>par </a:t>
            </a:r>
            <a:r>
              <a:rPr lang="fr-CH" dirty="0">
                <a:solidFill>
                  <a:srgbClr val="004DB4"/>
                </a:solidFill>
                <a:latin typeface="Arial Black" panose="020B0A04020102020204" pitchFamily="34" charset="0"/>
              </a:rPr>
              <a:t>les pharmaciens et pharmaciennes</a:t>
            </a:r>
          </a:p>
        </p:txBody>
      </p:sp>
    </p:spTree>
    <p:extLst>
      <p:ext uri="{BB962C8B-B14F-4D97-AF65-F5344CB8AC3E}">
        <p14:creationId xmlns:p14="http://schemas.microsoft.com/office/powerpoint/2010/main" val="154475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603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9553" y="326419"/>
            <a:ext cx="8292441" cy="948978"/>
          </a:xfrm>
        </p:spPr>
        <p:txBody>
          <a:bodyPr/>
          <a:lstStyle/>
          <a:p>
            <a:r>
              <a:rPr lang="fr-CH" dirty="0" smtClean="0"/>
              <a:t>Conditions à satisfaire pour vacciner (1) </a:t>
            </a:r>
            <a:br>
              <a:rPr lang="fr-CH" dirty="0" smtClean="0"/>
            </a:br>
            <a:r>
              <a:rPr lang="fr-CH" dirty="0" smtClean="0"/>
              <a:t>—</a:t>
            </a:r>
            <a:endParaRPr lang="fr-CH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4070844" y="1772816"/>
            <a:ext cx="0" cy="3888432"/>
          </a:xfrm>
          <a:prstGeom prst="line">
            <a:avLst/>
          </a:prstGeom>
          <a:ln w="57150">
            <a:solidFill>
              <a:srgbClr val="004DB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2054620" y="3573016"/>
            <a:ext cx="4464496" cy="0"/>
          </a:xfrm>
          <a:prstGeom prst="line">
            <a:avLst/>
          </a:prstGeom>
          <a:ln w="57150">
            <a:solidFill>
              <a:srgbClr val="004DB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37727" y="1639376"/>
            <a:ext cx="343378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sz="2400" dirty="0" smtClean="0">
                <a:solidFill>
                  <a:srgbClr val="004DB4"/>
                </a:solidFill>
                <a:latin typeface="Arial Black" panose="020B0A04020102020204" pitchFamily="34" charset="0"/>
              </a:rPr>
              <a:t>1. </a:t>
            </a:r>
          </a:p>
          <a:p>
            <a:r>
              <a:rPr lang="fr-CH" sz="2400" dirty="0" smtClean="0"/>
              <a:t>formation spécifique </a:t>
            </a:r>
            <a:r>
              <a:rPr lang="fr-CH" sz="2400" dirty="0"/>
              <a:t>reconnue et conclue par un examen réussi</a:t>
            </a:r>
            <a:endParaRPr lang="fr-FR" sz="2400" dirty="0"/>
          </a:p>
        </p:txBody>
      </p:sp>
      <p:sp>
        <p:nvSpPr>
          <p:cNvPr id="11" name="Rectangle 10"/>
          <p:cNvSpPr/>
          <p:nvPr/>
        </p:nvSpPr>
        <p:spPr>
          <a:xfrm>
            <a:off x="4167296" y="1639376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CH" sz="2400" dirty="0" smtClean="0">
                <a:solidFill>
                  <a:srgbClr val="004DB4"/>
                </a:solidFill>
                <a:latin typeface="Arial Black" panose="020B0A04020102020204" pitchFamily="34" charset="0"/>
              </a:rPr>
              <a:t>2. </a:t>
            </a:r>
            <a:r>
              <a:rPr lang="fr-CH" sz="2400" dirty="0" smtClean="0"/>
              <a:t> </a:t>
            </a:r>
          </a:p>
          <a:p>
            <a:r>
              <a:rPr lang="fr-CH" sz="2400" dirty="0" smtClean="0"/>
              <a:t>local </a:t>
            </a:r>
            <a:r>
              <a:rPr lang="fr-CH" sz="2400" dirty="0"/>
              <a:t>approprié </a:t>
            </a:r>
            <a:r>
              <a:rPr lang="fr-CH" sz="2400" dirty="0" smtClean="0"/>
              <a:t>avec isolation </a:t>
            </a:r>
            <a:r>
              <a:rPr lang="fr-CH" sz="2400" dirty="0"/>
              <a:t>phonique et optique </a:t>
            </a:r>
            <a:r>
              <a:rPr lang="fr-CH" sz="2400" dirty="0" smtClean="0"/>
              <a:t>et</a:t>
            </a:r>
          </a:p>
          <a:p>
            <a:r>
              <a:rPr lang="fr-CH" sz="2400" dirty="0" smtClean="0"/>
              <a:t>strictes </a:t>
            </a:r>
            <a:r>
              <a:rPr lang="fr-CH" sz="2400" dirty="0"/>
              <a:t>conditions </a:t>
            </a:r>
            <a:r>
              <a:rPr lang="fr-CH" sz="2400" dirty="0" smtClean="0"/>
              <a:t>d’hygiène</a:t>
            </a:r>
            <a:endParaRPr lang="fr-FR" sz="2400" dirty="0"/>
          </a:p>
        </p:txBody>
      </p:sp>
      <p:sp>
        <p:nvSpPr>
          <p:cNvPr id="12" name="Rectangle 11"/>
          <p:cNvSpPr/>
          <p:nvPr/>
        </p:nvSpPr>
        <p:spPr>
          <a:xfrm>
            <a:off x="557017" y="3936997"/>
            <a:ext cx="30243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sz="2400" dirty="0" smtClean="0">
                <a:solidFill>
                  <a:srgbClr val="004DB4"/>
                </a:solidFill>
                <a:latin typeface="Arial Black" panose="020B0A04020102020204" pitchFamily="34" charset="0"/>
              </a:rPr>
              <a:t>3. </a:t>
            </a:r>
            <a:endParaRPr lang="fr-CH" sz="2400" dirty="0">
              <a:solidFill>
                <a:srgbClr val="004DB4"/>
              </a:solidFill>
              <a:latin typeface="Arial Black" panose="020B0A04020102020204" pitchFamily="34" charset="0"/>
            </a:endParaRPr>
          </a:p>
          <a:p>
            <a:r>
              <a:rPr lang="fr-CH" sz="2400" dirty="0" smtClean="0"/>
              <a:t>processus </a:t>
            </a:r>
            <a:r>
              <a:rPr lang="fr-CH" sz="2400" dirty="0"/>
              <a:t>adéquat à suivre en cas de situation d’urgence </a:t>
            </a:r>
            <a:endParaRPr lang="fr-FR" sz="2400" dirty="0"/>
          </a:p>
        </p:txBody>
      </p:sp>
      <p:sp>
        <p:nvSpPr>
          <p:cNvPr id="13" name="Rectangle 12"/>
          <p:cNvSpPr/>
          <p:nvPr/>
        </p:nvSpPr>
        <p:spPr>
          <a:xfrm>
            <a:off x="4261880" y="3936997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CH" sz="2400" dirty="0" smtClean="0">
                <a:solidFill>
                  <a:srgbClr val="004DB4"/>
                </a:solidFill>
                <a:latin typeface="Arial Black" panose="020B0A04020102020204" pitchFamily="34" charset="0"/>
              </a:rPr>
              <a:t>4. </a:t>
            </a:r>
            <a:endParaRPr lang="fr-CH" sz="2400" dirty="0">
              <a:solidFill>
                <a:srgbClr val="004DB4"/>
              </a:solidFill>
              <a:latin typeface="Arial Black" panose="020B0A04020102020204" pitchFamily="34" charset="0"/>
            </a:endParaRPr>
          </a:p>
          <a:p>
            <a:r>
              <a:rPr lang="fr-CH" sz="2400" dirty="0" smtClean="0"/>
              <a:t>assurance </a:t>
            </a:r>
            <a:r>
              <a:rPr lang="fr-CH" sz="2400" dirty="0"/>
              <a:t>responsabilité civile </a:t>
            </a:r>
            <a:r>
              <a:rPr lang="fr-CH" sz="2400" dirty="0" smtClean="0"/>
              <a:t>couvrant le </a:t>
            </a:r>
            <a:r>
              <a:rPr lang="fr-CH" sz="2400" dirty="0"/>
              <a:t>risque lié aux activités de vaccination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10481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2800704" y="4984986"/>
            <a:ext cx="3312368" cy="0"/>
          </a:xfrm>
          <a:prstGeom prst="line">
            <a:avLst/>
          </a:prstGeom>
          <a:ln w="34925">
            <a:solidFill>
              <a:srgbClr val="002C77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kt 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34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9553" y="326419"/>
            <a:ext cx="8292441" cy="948978"/>
          </a:xfrm>
        </p:spPr>
        <p:txBody>
          <a:bodyPr/>
          <a:lstStyle/>
          <a:p>
            <a:r>
              <a:rPr lang="fr-CH" dirty="0" smtClean="0"/>
              <a:t>Conditions à satisfaire pour vacciner (2)</a:t>
            </a:r>
            <a:br>
              <a:rPr lang="fr-CH" dirty="0" smtClean="0"/>
            </a:br>
            <a:r>
              <a:rPr lang="fr-CH" dirty="0" smtClean="0"/>
              <a:t>—</a:t>
            </a:r>
            <a:endParaRPr lang="fr-CH" dirty="0"/>
          </a:p>
        </p:txBody>
      </p:sp>
      <p:sp>
        <p:nvSpPr>
          <p:cNvPr id="9" name="Rectangle 8"/>
          <p:cNvSpPr/>
          <p:nvPr/>
        </p:nvSpPr>
        <p:spPr>
          <a:xfrm>
            <a:off x="611560" y="1340768"/>
            <a:ext cx="7690657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sz="2400" dirty="0" smtClean="0">
                <a:solidFill>
                  <a:srgbClr val="004DB4"/>
                </a:solidFill>
                <a:latin typeface="Arial Black" panose="020B0A04020102020204" pitchFamily="34" charset="0"/>
              </a:rPr>
              <a:t>5. </a:t>
            </a:r>
          </a:p>
          <a:p>
            <a:pPr>
              <a:spcAft>
                <a:spcPts val="1200"/>
              </a:spcAft>
            </a:pPr>
            <a:r>
              <a:rPr lang="fr-CH" sz="2400" dirty="0"/>
              <a:t> </a:t>
            </a:r>
            <a:r>
              <a:rPr lang="fr-CH" sz="2400" dirty="0" smtClean="0"/>
              <a:t>Annonce préalable au </a:t>
            </a:r>
            <a:r>
              <a:rPr lang="fr-CH" sz="2400" dirty="0"/>
              <a:t>pharmacien ou à la pharmacienne </a:t>
            </a:r>
            <a:r>
              <a:rPr lang="fr-CH" sz="2400" dirty="0" err="1"/>
              <a:t>cantonal‑e</a:t>
            </a:r>
            <a:r>
              <a:rPr lang="fr-CH" sz="2400" dirty="0"/>
              <a:t>, au moyen de la formule ad hoc mise à leur </a:t>
            </a:r>
            <a:r>
              <a:rPr lang="fr-CH" sz="2400" dirty="0" smtClean="0"/>
              <a:t>disposition au moyen du site Internet du Service cantonal de la santé publique</a:t>
            </a:r>
          </a:p>
          <a:p>
            <a:r>
              <a:rPr lang="fr-CH" sz="2400" b="1" dirty="0" smtClean="0"/>
              <a:t>(</a:t>
            </a:r>
            <a:r>
              <a:rPr lang="fr-CH" sz="2400" b="1" dirty="0" smtClean="0">
                <a:solidFill>
                  <a:srgbClr val="004DB4"/>
                </a:solidFill>
                <a:hlinkClick r:id="rId6"/>
              </a:rPr>
              <a:t>www.fr.ch/ssp</a:t>
            </a:r>
            <a:r>
              <a:rPr lang="fr-CH" sz="2400" b="1" dirty="0" smtClean="0"/>
              <a:t>)</a:t>
            </a:r>
          </a:p>
          <a:p>
            <a:endParaRPr lang="fr-FR" sz="2400" dirty="0"/>
          </a:p>
        </p:txBody>
      </p:sp>
      <p:sp>
        <p:nvSpPr>
          <p:cNvPr id="2" name="Rectangle 1"/>
          <p:cNvSpPr/>
          <p:nvPr/>
        </p:nvSpPr>
        <p:spPr>
          <a:xfrm>
            <a:off x="981053" y="4569488"/>
            <a:ext cx="158569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2400" b="1" dirty="0"/>
              <a:t>Annonce </a:t>
            </a:r>
            <a:endParaRPr lang="fr-CH" sz="2400" b="1" dirty="0" smtClean="0"/>
          </a:p>
          <a:p>
            <a:r>
              <a:rPr lang="fr-CH" sz="2400" b="1" dirty="0" smtClean="0"/>
              <a:t>préalable</a:t>
            </a:r>
            <a:endParaRPr lang="fr-CH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6300192" y="4569487"/>
            <a:ext cx="245932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2400" b="1" dirty="0" smtClean="0"/>
              <a:t>Pharmacien/ne </a:t>
            </a:r>
          </a:p>
          <a:p>
            <a:r>
              <a:rPr lang="fr-CH" sz="2400" b="1" dirty="0" smtClean="0"/>
              <a:t>cantonal/e</a:t>
            </a:r>
            <a:endParaRPr lang="fr-CH" sz="2400" b="1" dirty="0"/>
          </a:p>
        </p:txBody>
      </p:sp>
      <p:pic>
        <p:nvPicPr>
          <p:cNvPr id="239627" name="Picture 11" descr="http://www.vvmac.com/pages/images/formulaire-Bouton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776" y="4137440"/>
            <a:ext cx="2016224" cy="1811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99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650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9553" y="326419"/>
            <a:ext cx="8292441" cy="1897955"/>
          </a:xfrm>
        </p:spPr>
        <p:txBody>
          <a:bodyPr/>
          <a:lstStyle/>
          <a:p>
            <a:r>
              <a:rPr lang="fr-CH" dirty="0" smtClean="0"/>
              <a:t>Liste des pharmacies </a:t>
            </a:r>
            <a:br>
              <a:rPr lang="fr-CH" dirty="0" smtClean="0"/>
            </a:br>
            <a:r>
              <a:rPr lang="fr-CH" dirty="0" smtClean="0"/>
              <a:t>avec nom des personnes habilitées </a:t>
            </a:r>
            <a:br>
              <a:rPr lang="fr-CH" dirty="0" smtClean="0"/>
            </a:br>
            <a:r>
              <a:rPr lang="fr-CH" dirty="0" smtClean="0"/>
              <a:t>à vacciner</a:t>
            </a:r>
            <a:br>
              <a:rPr lang="fr-CH" dirty="0" smtClean="0"/>
            </a:br>
            <a:r>
              <a:rPr lang="fr-CH" dirty="0" smtClean="0"/>
              <a:t>—</a:t>
            </a:r>
            <a:endParaRPr lang="fr-CH" dirty="0"/>
          </a:p>
        </p:txBody>
      </p:sp>
      <p:sp>
        <p:nvSpPr>
          <p:cNvPr id="9" name="Rectangle 8"/>
          <p:cNvSpPr/>
          <p:nvPr/>
        </p:nvSpPr>
        <p:spPr>
          <a:xfrm>
            <a:off x="683568" y="2420888"/>
            <a:ext cx="7690657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/>
              <a:t>Le Service cantonal de la santé publique</a:t>
            </a:r>
          </a:p>
          <a:p>
            <a:r>
              <a:rPr lang="fr-FR" sz="2400" dirty="0" smtClean="0"/>
              <a:t>publie sur son site Internet </a:t>
            </a:r>
          </a:p>
          <a:p>
            <a:r>
              <a:rPr lang="fr-FR" sz="2400" dirty="0" smtClean="0"/>
              <a:t>par localité (ordre alphabétique) </a:t>
            </a:r>
          </a:p>
          <a:p>
            <a:r>
              <a:rPr lang="fr-FR" sz="2400" dirty="0" smtClean="0"/>
              <a:t>les noms des pharmacies </a:t>
            </a:r>
          </a:p>
          <a:p>
            <a:r>
              <a:rPr lang="fr-FR" sz="2400" dirty="0" smtClean="0"/>
              <a:t>ainsi que ceux des personnes habilitées annoncées </a:t>
            </a:r>
          </a:p>
          <a:p>
            <a:pPr>
              <a:spcAft>
                <a:spcPts val="1200"/>
              </a:spcAft>
            </a:pPr>
            <a:r>
              <a:rPr lang="fr-FR" sz="2400" dirty="0" smtClean="0"/>
              <a:t>et qui remplissent les conditions requises.</a:t>
            </a:r>
          </a:p>
          <a:p>
            <a:r>
              <a:rPr lang="fr-CH" sz="2400" b="1" dirty="0"/>
              <a:t>(</a:t>
            </a:r>
            <a:r>
              <a:rPr lang="fr-CH" sz="2400" b="1" dirty="0">
                <a:solidFill>
                  <a:srgbClr val="004DB4"/>
                </a:solidFill>
                <a:hlinkClick r:id="rId6"/>
              </a:rPr>
              <a:t>www.fr.ch/ssp</a:t>
            </a:r>
            <a:r>
              <a:rPr lang="fr-CH" sz="2400" b="1" dirty="0"/>
              <a:t>)</a:t>
            </a:r>
          </a:p>
          <a:p>
            <a:r>
              <a:rPr lang="fr-FR" sz="2400" dirty="0" smtClean="0"/>
              <a:t>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14857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22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39553" y="326419"/>
            <a:ext cx="8292441" cy="948978"/>
          </a:xfrm>
        </p:spPr>
        <p:txBody>
          <a:bodyPr/>
          <a:lstStyle/>
          <a:p>
            <a:r>
              <a:rPr lang="fr-CH" dirty="0" smtClean="0"/>
              <a:t>Coût des vaccinations</a:t>
            </a:r>
            <a:br>
              <a:rPr lang="fr-CH" dirty="0" smtClean="0"/>
            </a:br>
            <a:r>
              <a:rPr lang="fr-CH" dirty="0" smtClean="0"/>
              <a:t>—</a:t>
            </a:r>
            <a:endParaRPr lang="fr-CH" dirty="0"/>
          </a:p>
        </p:txBody>
      </p:sp>
      <p:sp>
        <p:nvSpPr>
          <p:cNvPr id="9" name="Rectangle 8"/>
          <p:cNvSpPr/>
          <p:nvPr/>
        </p:nvSpPr>
        <p:spPr>
          <a:xfrm>
            <a:off x="683567" y="2276872"/>
            <a:ext cx="769065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/>
              <a:t>La </a:t>
            </a:r>
            <a:r>
              <a:rPr lang="fr-FR" sz="2400" dirty="0" err="1" smtClean="0"/>
              <a:t>DSAS</a:t>
            </a:r>
            <a:r>
              <a:rPr lang="fr-FR" sz="2400" dirty="0" smtClean="0"/>
              <a:t> n'intervient pas dans la fixation</a:t>
            </a:r>
          </a:p>
          <a:p>
            <a:r>
              <a:rPr lang="fr-FR" sz="2400" dirty="0" smtClean="0"/>
              <a:t>du coût des vaccination.</a:t>
            </a:r>
          </a:p>
          <a:p>
            <a:endParaRPr lang="fr-FR" sz="2400" dirty="0"/>
          </a:p>
          <a:p>
            <a:r>
              <a:rPr lang="fr-FR" sz="2400" dirty="0" err="1" smtClean="0"/>
              <a:t>pharmaSuisse</a:t>
            </a:r>
            <a:r>
              <a:rPr lang="fr-FR" sz="2400" dirty="0" smtClean="0"/>
              <a:t> et la Société fribourgeoise des pharmaciens indiquent que le prix global de la vaccination contre la grippe s'élève à environ 40 Fr.</a:t>
            </a:r>
          </a:p>
          <a:p>
            <a:r>
              <a:rPr lang="fr-FR" sz="2400" dirty="0" smtClean="0"/>
              <a:t>tout compris.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30525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&gt;&lt;version val=&quot;17241&quot;/&gt;&lt;partner val=&quot;610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eweekdayFirstOfWeek val=&quot;2&quot;/&gt;&lt;m_mruColor&gt;&lt;m_vecMRU length=&quot;0&quot;/&gt;&lt;/m_mruColor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/m_precDefault&gt;&lt;/CDefaultPrec&gt;&lt;/root&gt;"/>
  <p:tag name="THINKCELLUNDODONOTDELETE" val="9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KLxNwCEgkKUMKi5gbYodg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Uo4tr98skyYTdgad_raQQ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w5K2LMU5UmCzyDROhQzL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s_vHq95.E2Krl_Xy04Mag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QkiZa1bqEO5SQtJLvko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8Dses13tUqS1yajR7o.Fw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.u7FRle6U64Jxqp7mvuHg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L2FWu6gSkedwt.qosQYxw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t3Z3zvelkStbdeqAbjncQ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wBtcRW_7k.Lg7R_WbzH7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1axcBrXY0O8o_zDdqgvh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8K5ZLzVdUa6ykFftSKGvA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kr5.VZZp02vpaqtGlH72g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Em_IIOrskG7At0_9VXjsw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o5xNoK89UiMFZps9fNjD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ZIqYYl58U.HA2IWrFop5g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mR1MWD24UCNuV7CdDjtmg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RbMUvC9iEKmxF2d_zsnbQ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rAb6THjB0.Qx.gMKU.Mu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RhbzptNhUGORQRqJt_Nq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D2pyKew3kauPGjbB454WQ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flg_A3zpUebXoP7j18t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OHp437Chkm1mmM1EFDa1g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SaTyj5YvUaJJtxzF6WRJw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4PDt2TuDUmR.8qF7emGSg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Fu00gPKEGlR1HLQQREH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djjC08DV06dubSg4OqcrQ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JMDq6TeWkeMQhxGrLkuBw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CIaNGrYFE67xHP8GU1Oxw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wIO_X8a8EOlkrwbFKjsC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9t_wHLYiUm8r9R01aEHbg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4fb4H25OEWG0swWMcDBu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yf6spNYc0KUFyu10RWzcA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lXKQ8GzWU2i8iDdIjKiJQ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lXKQ8GzWU2i8iDdIjKiJQ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4fb4H25OEWG0swWMcDBuw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lXKQ8GzWU2i8iDdIjKiJQ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4fb4H25OEWG0swWMcDBuw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lXKQ8GzWU2i8iDdIjKiJQ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4fb4H25OEWG0swWMcDBu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PX6veYTtEGQkwFfGHfMUA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lXKQ8GzWU2i8iDdIjKiJQ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JETAq3g20aeJpViTecVK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S8po.KPOUa92EW_magsR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BP2Twpfw0es_0Ef6GzFU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ncIAidDe0CK2UT9hFEcHw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GO_afZWS0en2eIkfuA5C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qfXHW1kWUKLs9ATDQGhl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Eb9xXlvR0qXGT085sU3J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0mMjfHteEmzmQfw51hus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rn.U7.6oUaF1O3zR_jtJw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0yIFWRYqEWoNtXC4EU55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plCzs5vn0.8OltwwFLzK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pwaWU0Oo0iR0NyOa8yXw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Td7qwKFskywuFNf7c6mW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Ar5SnjbNkmCmSwVwGhOfg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ImMnhcfmEu6NxvxhbUyh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XZ8AZCD8UeZkUUdDQ2WT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z0O8inKpkaPMDOlqXHXDA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0QXonm0I0yTQJbHV98.7Q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4cFqxC72EO0j7OS.e1pe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vfYx3XxPUWQYFwP5A1A9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kvJ9uYDkUOKCr1flStWKw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41v6NOILEW69a4s4CGIOw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V51Mhehk0q1kDurBnQ9uw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VWtP3vYNEGKqOTfHqeKEw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zPd80wKkE2zWgD85ujG1A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etYglpG60qwabxvSLRFug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4zjQEb6oEO0wZ.ll6MH5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qZPykyDLEeTmXMUWEKUF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NBZACTOPUC8AEvAeo3dL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U6k52bJzUygnY9vy1Qmhg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7cGUXuKd0e8Li0VWgpxY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IcjGV1V8USUZzQ5Qafi2w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sfi_QJ9GE.FgrUSb0CVbg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9YRArEh7UKbVaP5PLddKA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2DnPXl6L0aBUUAOCe5RFg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Kgae8yN60Ovb_wqNKvp1w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tWDUjgVv0yXkNfKyWJch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f2AXIAJ4katdi7F2Qs3Nw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DQ1PN7AdUevfGMpIopSrQ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XHaElwG0UynFNRDwZ9i_g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FIU40Yv6Ei_cQjpYNnbOg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IvEwv52XUqc0jASAF2z6Q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15P13O_XUS22f1O9GO4NA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Gm5_F3NgUOOSEVd7Wjdug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WYSPa5Drk2uKbOd_ITy8A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x9rJ5B0Sk6TIcbbMPxxHA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3qSY6gkEuC.p80EDCj9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Be73At64EulMcqvFIJimQ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CoeYJ4x70Ce7GZWb0zzcA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62wiXgURkiu1gQLguog8w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voZZmkIMkKrl5W4qOz2CQ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r3_ifCxi0isfBjuppE_tQ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sCOL5l2OEyg5GMenReJY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cB.3HXqkkOXqZ5ijI2cwg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hqeSk_U4kielR5KtW710A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J653qi4t0ednie_A.PWYA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XWqRyEWkk6Yc4eT3H3AW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OGk.Q_7K06L_ewkD_Ffuw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dBhgp4wekmPgijkV0nRMw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UiZHkhXOkuz8vazoNZ.Sw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KTLH8DVyky4qsYxWMid2Q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IKdwW36kEeE8tdV0C1IRA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hZDENdHfEKcHIBpfJJz8Q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_bpq8.hnEqOEHzDw3vzZQ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I6fffcHEkOVDmrMWy95Xw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_208LiZcUmVn.NmgP_6Yw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t0WO3gHRU6FQgSs_DF5F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Uz3CXThVUyETQcLPoMTAA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sE0rbnS60GqWS7AKyyAMA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PXdH7i4bUyyi3ISQ2Ei6A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zF93ARm.UawR6jpOiCYOQ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iXWyiyfzUik5vmyVaEecw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Umrktc1hEG3yk3IKphgTQ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rFNlbYOgkqw.thvIi6exg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UboUdej_kCDmiJ2ZaXP3w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zqWSQ0_F0qf1PTjrE3udw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X68oGXD20awmirCuB5n8g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EPOJBX2SU2unl8pQuItX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ST5YASkW0CtfSjcOQ7Xww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88hZSIv5UOe9U3PXpjNBg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GCulKUU8EqlKMbDb8XpHA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d4iaBU0O8wmMwQPxHcA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8UpCQ.BsEOusXO_ZVlGog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Row06plV0uEgUr6IkmZJQ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Tsz1C2HgUyjm0mS9ojn5Q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C7RNwVqw0Kk01Hzn0j1Cw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8uG0Slc7k2jfnBAh9hIXw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NFdTn1fmUiVf.ddxpzNWg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kuES4EQYkGE6DIQt1jElw"/>
</p:tagLst>
</file>

<file path=ppt/theme/theme1.xml><?xml version="1.0" encoding="utf-8"?>
<a:theme xmlns:a="http://schemas.openxmlformats.org/drawingml/2006/main" name="DSAS_présentation_fr">
  <a:themeElements>
    <a:clrScheme name="Staat Fribourg">
      <a:dk1>
        <a:srgbClr val="000000"/>
      </a:dk1>
      <a:lt1>
        <a:srgbClr val="FFFFFF"/>
      </a:lt1>
      <a:dk2>
        <a:srgbClr val="7F7F7F"/>
      </a:dk2>
      <a:lt2>
        <a:srgbClr val="C0C0C0"/>
      </a:lt2>
      <a:accent1>
        <a:srgbClr val="D4DADE"/>
      </a:accent1>
      <a:accent2>
        <a:srgbClr val="98ADC2"/>
      </a:accent2>
      <a:accent3>
        <a:srgbClr val="5D7FA1"/>
      </a:accent3>
      <a:accent4>
        <a:srgbClr val="4A6580"/>
      </a:accent4>
      <a:accent5>
        <a:srgbClr val="E6EAEC"/>
      </a:accent5>
      <a:accent6>
        <a:srgbClr val="899CB0"/>
      </a:accent6>
      <a:hlink>
        <a:srgbClr val="5D7FA1"/>
      </a:hlink>
      <a:folHlink>
        <a:srgbClr val="4A65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>
          <a:solidFill>
            <a:schemeClr val="accent1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spAutoFit/>
      </a:bodyPr>
      <a:lstStyle>
        <a:defPPr>
          <a:lnSpc>
            <a:spcPts val="1900"/>
          </a:lnSpc>
          <a:spcAft>
            <a:spcPts val="600"/>
          </a:spcAft>
          <a:buClr>
            <a:srgbClr val="074EA1"/>
          </a:buClr>
          <a:defRPr sz="1600" b="1" dirty="0" err="1" smtClean="0"/>
        </a:defPPr>
      </a:lstStyle>
    </a:txDef>
  </a:objectDefaults>
  <a:extraClrSchemeLst>
    <a:extraClrScheme>
      <a:clrScheme name="FDP_Powerpointvorlage_DE_4_logos 1">
        <a:dk1>
          <a:srgbClr val="000000"/>
        </a:dk1>
        <a:lt1>
          <a:srgbClr val="FFFFFF"/>
        </a:lt1>
        <a:dk2>
          <a:srgbClr val="7F7F7F"/>
        </a:dk2>
        <a:lt2>
          <a:srgbClr val="C0C0C0"/>
        </a:lt2>
        <a:accent1>
          <a:srgbClr val="D4DADE"/>
        </a:accent1>
        <a:accent2>
          <a:srgbClr val="98ADC2"/>
        </a:accent2>
        <a:accent3>
          <a:srgbClr val="FFFFFF"/>
        </a:accent3>
        <a:accent4>
          <a:srgbClr val="000000"/>
        </a:accent4>
        <a:accent5>
          <a:srgbClr val="E6EAEC"/>
        </a:accent5>
        <a:accent6>
          <a:srgbClr val="899CB0"/>
        </a:accent6>
        <a:hlink>
          <a:srgbClr val="5D7FA1"/>
        </a:hlink>
        <a:folHlink>
          <a:srgbClr val="4A65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DSAS_présentation_fr</Template>
  <TotalTime>0</TotalTime>
  <Words>545</Words>
  <Application>Microsoft Office PowerPoint</Application>
  <PresentationFormat>Affichage à l'écran (4:3)</PresentationFormat>
  <Paragraphs>80</Paragraphs>
  <Slides>11</Slides>
  <Notes>11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ＭＳ Ｐゴシック</vt:lpstr>
      <vt:lpstr>Arial</vt:lpstr>
      <vt:lpstr>Arial Black</vt:lpstr>
      <vt:lpstr>Calibri</vt:lpstr>
      <vt:lpstr>Lucida Grande</vt:lpstr>
      <vt:lpstr>DSAS_présentation_fr</vt:lpstr>
      <vt:lpstr>think-cell Slide</vt:lpstr>
      <vt:lpstr>Vaccinations  par les pharmaciens/pharmaciennes dans les pharmacies publiques du canton de Fribourg  —</vt:lpstr>
      <vt:lpstr>Objectif et personnes concernées —</vt:lpstr>
      <vt:lpstr>Type de vaccins —</vt:lpstr>
      <vt:lpstr>Base légale (1) —</vt:lpstr>
      <vt:lpstr>Base légale (2)  —</vt:lpstr>
      <vt:lpstr>Conditions à satisfaire pour vacciner (1)  —</vt:lpstr>
      <vt:lpstr>Conditions à satisfaire pour vacciner (2) —</vt:lpstr>
      <vt:lpstr>Liste des pharmacies  avec nom des personnes habilitées  à vacciner —</vt:lpstr>
      <vt:lpstr>Coût des vaccinations —</vt:lpstr>
      <vt:lpstr>Infractions - conséquences —</vt:lpstr>
      <vt:lpstr>Carnet électronique de vaccination —</vt:lpstr>
    </vt:vector>
  </TitlesOfParts>
  <Company>Sitel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Introduire votre titre Je suis un titre fictif sur trois lignes —</dc:title>
  <dc:creator>laupercl</dc:creator>
  <cp:lastModifiedBy>Michel-Clément Joëlle</cp:lastModifiedBy>
  <cp:revision>76</cp:revision>
  <cp:lastPrinted>2010-03-18T08:00:30Z</cp:lastPrinted>
  <dcterms:created xsi:type="dcterms:W3CDTF">2011-09-05T15:03:05Z</dcterms:created>
  <dcterms:modified xsi:type="dcterms:W3CDTF">2019-09-18T11:46:09Z</dcterms:modified>
</cp:coreProperties>
</file>