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2" r:id="rId2"/>
    <p:sldId id="346" r:id="rId3"/>
    <p:sldId id="347" r:id="rId4"/>
    <p:sldId id="343" r:id="rId5"/>
  </p:sldIdLst>
  <p:sldSz cx="9144000" cy="6858000" type="screen4x3"/>
  <p:notesSz cx="6811963" cy="9942513"/>
  <p:custDataLst>
    <p:tags r:id="rId8"/>
  </p:custDataLst>
  <p:defaultTextStyle>
    <a:defPPr>
      <a:defRPr lang="de-DE"/>
    </a:defPPr>
    <a:lvl1pPr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4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97">
          <p15:clr>
            <a:srgbClr val="A4A3A4"/>
          </p15:clr>
        </p15:guide>
        <p15:guide id="6" orient="horz" pos="3786">
          <p15:clr>
            <a:srgbClr val="A4A3A4"/>
          </p15:clr>
        </p15:guide>
        <p15:guide id="7" pos="5489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FF33"/>
    <a:srgbClr val="CCFFCC"/>
    <a:srgbClr val="FFCCCC"/>
    <a:srgbClr val="CCFFFF"/>
    <a:srgbClr val="FFDE9B"/>
    <a:srgbClr val="FFFFCC"/>
    <a:srgbClr val="CC99FF"/>
    <a:srgbClr val="FF66FF"/>
    <a:srgbClr val="0000FF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5" autoAdjust="0"/>
    <p:restoredTop sz="94611" autoAdjust="0"/>
  </p:normalViewPr>
  <p:slideViewPr>
    <p:cSldViewPr snapToObjects="1" showGuides="1">
      <p:cViewPr varScale="1">
        <p:scale>
          <a:sx n="102" d="100"/>
          <a:sy n="102" d="100"/>
        </p:scale>
        <p:origin x="2046" y="108"/>
      </p:cViewPr>
      <p:guideLst>
        <p:guide orient="horz" pos="4110"/>
        <p:guide orient="horz" pos="442"/>
        <p:guide orient="horz" pos="1026"/>
        <p:guide orient="horz"/>
        <p:guide orient="horz" pos="197"/>
        <p:guide orient="horz" pos="3786"/>
        <p:guide pos="5489"/>
        <p:guide pos="295"/>
      </p:guideLst>
    </p:cSldViewPr>
  </p:slid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1806"/>
    </p:cViewPr>
  </p:sorterViewPr>
  <p:notesViewPr>
    <p:cSldViewPr snapToObjects="1">
      <p:cViewPr varScale="1">
        <p:scale>
          <a:sx n="92" d="100"/>
          <a:sy n="92" d="100"/>
        </p:scale>
        <p:origin x="-3516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59D5-0D1A-411A-88F0-C332EAE16510}" type="datetimeFigureOut">
              <a:rPr lang="fr-CH" smtClean="0"/>
              <a:pPr/>
              <a:t>20.05.2026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7073-C49F-4B98-8663-A97FD1EB9EE6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05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32694F-FD2E-45AC-9D43-536C462D8729}" type="datetime1">
              <a:rPr lang="fr-CH" smtClean="0"/>
              <a:pPr/>
              <a:t>20.05.2026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/>
              <a:t>Textmasterformate durch Klicken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1870A02-3A71-4083-BCC0-4D14A98E74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09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6" Type="http://schemas.openxmlformats.org/officeDocument/2006/relationships/oleObject" Target="../embeddings/oleObject13.bin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oleObject" Target="../embeddings/oleObject9.bin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itle Placeholder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55613" y="1548000"/>
            <a:ext cx="8289925" cy="948978"/>
          </a:xfrm>
        </p:spPr>
        <p:txBody>
          <a:bodyPr/>
          <a:lstStyle>
            <a:lvl1pPr>
              <a:lnSpc>
                <a:spcPts val="3700"/>
              </a:lnSpc>
              <a:defRPr sz="3200" smtClean="0">
                <a:latin typeface="Arial" charset="0"/>
              </a:defRPr>
            </a:lvl1pPr>
          </a:lstStyle>
          <a:p>
            <a:r>
              <a:rPr lang="fr-CH" dirty="0"/>
              <a:t>Cliquer pour insérer un titre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455613" y="3564000"/>
            <a:ext cx="8289925" cy="274638"/>
          </a:xfrm>
        </p:spPr>
        <p:txBody>
          <a:bodyPr/>
          <a:lstStyle>
            <a:lvl1pPr>
              <a:defRPr sz="1800" smtClean="0">
                <a:latin typeface="Arial" charset="0"/>
              </a:defRPr>
            </a:lvl1pPr>
          </a:lstStyle>
          <a:p>
            <a:r>
              <a:rPr lang="fr-CH" dirty="0"/>
              <a:t>Cliquer pour insérer un sous-titre</a:t>
            </a:r>
          </a:p>
        </p:txBody>
      </p:sp>
      <p:pic>
        <p:nvPicPr>
          <p:cNvPr id="13" name="Picture 12" descr="logo_etat_FR_vers_compacte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8000" y="417600"/>
            <a:ext cx="1584000" cy="6077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>
            <p:custDataLst>
              <p:tags r:id="rId4"/>
            </p:custDataLst>
          </p:nvPr>
        </p:nvSpPr>
        <p:spPr>
          <a:xfrm>
            <a:off x="2514600" y="363600"/>
            <a:ext cx="516413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/>
              <a:t>Service des ponts et chaussées </a:t>
            </a:r>
            <a:r>
              <a:rPr lang="fr-CH" sz="1000" b="0" i="0" dirty="0"/>
              <a:t>SPC</a:t>
            </a:r>
          </a:p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i="0" dirty="0" err="1"/>
              <a:t>Tiefbauamt</a:t>
            </a:r>
            <a:r>
              <a:rPr lang="fr-CH" sz="1000" b="0" i="0" dirty="0"/>
              <a:t> TBA</a:t>
            </a: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468000" y="6147687"/>
            <a:ext cx="5354638" cy="49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—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Direction de l’aménagement, de l’environnement et des constructions</a:t>
            </a:r>
            <a:r>
              <a:rPr lang="fr-CH" sz="1000" b="1" dirty="0"/>
              <a:t> DAEC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err="1"/>
              <a:t>Raumplanungs</a:t>
            </a:r>
            <a:r>
              <a:rPr lang="fr-CH" sz="1000" b="0" i="0" dirty="0"/>
              <a:t>-, </a:t>
            </a:r>
            <a:r>
              <a:rPr lang="fr-CH" sz="1000" b="0" i="0" dirty="0" err="1"/>
              <a:t>Umwelt</a:t>
            </a:r>
            <a:r>
              <a:rPr lang="fr-CH" sz="1000" b="0" i="0" dirty="0"/>
              <a:t>- </a:t>
            </a:r>
            <a:r>
              <a:rPr lang="fr-CH" sz="1000" b="0" i="0" dirty="0" err="1"/>
              <a:t>und</a:t>
            </a:r>
            <a:r>
              <a:rPr lang="fr-CH" sz="1000" b="0" i="0" dirty="0"/>
              <a:t> </a:t>
            </a:r>
            <a:r>
              <a:rPr lang="fr-CH" sz="1000" b="0" i="0" dirty="0" err="1"/>
              <a:t>Baudirektion</a:t>
            </a:r>
            <a:r>
              <a:rPr lang="fr-CH" sz="1000" b="0" i="0" dirty="0"/>
              <a:t> </a:t>
            </a:r>
            <a:r>
              <a:rPr lang="fr-CH" sz="1000" b="1" i="0" dirty="0"/>
              <a:t>RUBD</a:t>
            </a:r>
            <a:endParaRPr lang="fr-CH" sz="1000" b="0" i="0" dirty="0"/>
          </a:p>
        </p:txBody>
      </p:sp>
      <p:cxnSp>
        <p:nvCxnSpPr>
          <p:cNvPr id="8" name="Straight Connector 7"/>
          <p:cNvCxnSpPr/>
          <p:nvPr userDrawn="1">
            <p:custDataLst>
              <p:tags r:id="rId6"/>
            </p:custDataLst>
          </p:nvPr>
        </p:nvCxnSpPr>
        <p:spPr>
          <a:xfrm>
            <a:off x="450000" y="12636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57199" y="1766400"/>
            <a:ext cx="8242301" cy="30777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327200"/>
            <a:ext cx="8242300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2000" cy="46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67500" y="1371600"/>
            <a:ext cx="4032000" cy="46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57200" y="2407920"/>
            <a:ext cx="8242300" cy="1846659"/>
          </a:xfrm>
        </p:spPr>
        <p:txBody>
          <a:bodyPr wrap="square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1260000" cy="153888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203218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2032186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3363702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3363702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69521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69521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10"/>
            </p:custDataLst>
          </p:nvPr>
        </p:nvSpPr>
        <p:spPr>
          <a:xfrm>
            <a:off x="6026733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11"/>
            </p:custDataLst>
          </p:nvPr>
        </p:nvSpPr>
        <p:spPr>
          <a:xfrm>
            <a:off x="6026733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2"/>
            </p:custDataLst>
          </p:nvPr>
        </p:nvSpPr>
        <p:spPr>
          <a:xfrm>
            <a:off x="735824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3"/>
            </p:custDataLst>
          </p:nvPr>
        </p:nvSpPr>
        <p:spPr>
          <a:xfrm>
            <a:off x="735824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7322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1519237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30723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230723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3929319" y="2373243"/>
            <a:ext cx="144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3929319" y="3113577"/>
            <a:ext cx="144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5479402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8"/>
            </p:custDataLst>
          </p:nvPr>
        </p:nvSpPr>
        <p:spPr>
          <a:xfrm>
            <a:off x="5479402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710148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0"/>
            </p:custDataLst>
          </p:nvPr>
        </p:nvSpPr>
        <p:spPr>
          <a:xfrm>
            <a:off x="710148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573226" y="3113577"/>
            <a:ext cx="1872000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2"/>
            </p:custDataLst>
          </p:nvPr>
        </p:nvSpPr>
        <p:spPr>
          <a:xfrm>
            <a:off x="2683200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3"/>
            </p:custDataLst>
          </p:nvPr>
        </p:nvSpPr>
        <p:spPr>
          <a:xfrm>
            <a:off x="4684244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6685288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573226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2683200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4684244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6685288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73226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2592000" cy="923330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3"/>
            </p:custDataLst>
          </p:nvPr>
        </p:nvSpPr>
        <p:spPr>
          <a:xfrm>
            <a:off x="3383379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3383379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5"/>
            </p:custDataLst>
          </p:nvPr>
        </p:nvSpPr>
        <p:spPr>
          <a:xfrm>
            <a:off x="6047204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6"/>
            </p:custDataLst>
          </p:nvPr>
        </p:nvSpPr>
        <p:spPr>
          <a:xfrm>
            <a:off x="6047204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573226" y="2373243"/>
            <a:ext cx="403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4032000" cy="61555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714876" y="2373243"/>
            <a:ext cx="38608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4714876" y="3113577"/>
            <a:ext cx="38608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457200" y="2126400"/>
            <a:ext cx="2386012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457199" y="2492375"/>
            <a:ext cx="2386013" cy="492443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2965451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2965450" y="1766400"/>
            <a:ext cx="2320930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39211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8736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583247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6786564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9"/>
            </p:custDataLst>
          </p:nvPr>
        </p:nvSpPr>
        <p:spPr>
          <a:xfrm>
            <a:off x="7745412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27200"/>
            <a:ext cx="8242300" cy="1692771"/>
          </a:xfrm>
        </p:spPr>
        <p:txBody>
          <a:bodyPr/>
          <a:lstStyle>
            <a:lvl1pPr marL="358775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marL="358775" lvl="0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Cliquez pour modifier les styles du texte du masque</a:t>
            </a:r>
          </a:p>
          <a:p>
            <a:pPr marL="358775" lvl="1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Deuxième niveau</a:t>
            </a:r>
          </a:p>
          <a:p>
            <a:pPr marL="358775" lvl="2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Troisième niveau</a:t>
            </a:r>
          </a:p>
          <a:p>
            <a:pPr marL="358775" lvl="3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dirty="0">
                <a:latin typeface="Arial" charset="0"/>
              </a:rPr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57200" y="1767141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3278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147732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ligne 2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57200" y="2266800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57200" y="18240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519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CH" dirty="0"/>
              <a:t>Titel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067299" y="1858223"/>
            <a:ext cx="3632201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457200" y="1858223"/>
            <a:ext cx="36324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457200" y="2221364"/>
            <a:ext cx="363240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6"/>
            </p:custDataLst>
          </p:nvPr>
        </p:nvSpPr>
        <p:spPr>
          <a:xfrm>
            <a:off x="5067299" y="2221364"/>
            <a:ext cx="36322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 err="1"/>
              <a:t>Titelmasterformat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 hasCustomPrompt="1"/>
            <p:custDataLst>
              <p:tags r:id="rId2"/>
            </p:custDataLst>
          </p:nvPr>
        </p:nvSpPr>
        <p:spPr>
          <a:xfrm>
            <a:off x="457200" y="1328400"/>
            <a:ext cx="8203248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200" y="1857600"/>
            <a:ext cx="368046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>
          <a:xfrm>
            <a:off x="457200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4979988" y="1857600"/>
            <a:ext cx="368046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CH" dirty="0"/>
              <a:t>Titel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979988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0" imgH="0" progId="">
                  <p:embed/>
                </p:oleObj>
              </mc:Choice>
              <mc:Fallback>
                <p:oleObj name="think-cell Slide" r:id="rId2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4800"/>
            <a:ext cx="8242298" cy="951970"/>
          </a:xfrm>
        </p:spPr>
        <p:txBody>
          <a:bodyPr/>
          <a:lstStyle/>
          <a:p>
            <a:r>
              <a:rPr lang="fr-CH" dirty="0"/>
              <a:t>Titelmasterformat bearbeiten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457200" y="1860000"/>
            <a:ext cx="16002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dirty="0" err="1"/>
              <a:t>Titel</a:t>
            </a:r>
            <a:endParaRPr lang="fr-CH" dirty="0"/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68538" y="1860000"/>
            <a:ext cx="16020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4081462" y="1860000"/>
            <a:ext cx="2797175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072312" y="1860000"/>
            <a:ext cx="1627187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/>
              <a:t>Titel</a:t>
            </a:r>
            <a:endParaRPr lang="fr-CH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501649" y="237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2268538" y="237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4081462" y="237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7110398" y="237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499850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2268538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4081462" y="309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7110398" y="309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501650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2268538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4081462" y="381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7110398" y="381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  <p:custDataLst>
              <p:tags r:id="rId18"/>
            </p:custDataLst>
          </p:nvPr>
        </p:nvSpPr>
        <p:spPr>
          <a:xfrm>
            <a:off x="501649" y="453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  <p:custDataLst>
              <p:tags r:id="rId19"/>
            </p:custDataLst>
          </p:nvPr>
        </p:nvSpPr>
        <p:spPr>
          <a:xfrm>
            <a:off x="2268538" y="453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  <p:custDataLst>
              <p:tags r:id="rId20"/>
            </p:custDataLst>
          </p:nvPr>
        </p:nvSpPr>
        <p:spPr>
          <a:xfrm>
            <a:off x="4081462" y="453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 hasCustomPrompt="1"/>
            <p:custDataLst>
              <p:tags r:id="rId21"/>
            </p:custDataLst>
          </p:nvPr>
        </p:nvSpPr>
        <p:spPr>
          <a:xfrm>
            <a:off x="457199" y="1327200"/>
            <a:ext cx="8242299" cy="3693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  <p:custDataLst>
              <p:tags r:id="rId22"/>
            </p:custDataLst>
          </p:nvPr>
        </p:nvSpPr>
        <p:spPr>
          <a:xfrm>
            <a:off x="7110398" y="453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800600" y="1327200"/>
            <a:ext cx="3900488" cy="61555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Titel bearbeiten</a:t>
            </a:r>
            <a:br>
              <a:rPr lang="fr-CH"/>
            </a:br>
            <a:r>
              <a:rPr lang="fr-CH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1766400"/>
            <a:ext cx="4186238" cy="2154436"/>
          </a:xfrm>
        </p:spPr>
        <p:txBody>
          <a:bodyPr wrap="square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200"/>
            <a:ext cx="4186238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0" imgH="0" progId="">
                  <p:embed/>
                </p:oleObj>
              </mc:Choice>
              <mc:Fallback>
                <p:oleObj name="think-cell Slide" r:id="rId26" imgW="0" imgH="0" progId="">
                  <p:embed/>
                  <p:pic>
                    <p:nvPicPr>
                      <p:cNvPr id="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457200" y="306000"/>
            <a:ext cx="8242300" cy="9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/>
              <a:t>Titre exemple</a:t>
            </a:r>
            <a:br>
              <a:rPr lang="fr-CH" dirty="0"/>
            </a:br>
            <a:r>
              <a:rPr lang="fr-CH" dirty="0"/>
              <a:t>—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457200" y="1371600"/>
            <a:ext cx="824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/>
              <a:t>Texte principal</a:t>
            </a:r>
          </a:p>
          <a:p>
            <a:pPr lvl="1"/>
            <a:r>
              <a:rPr lang="fr-CH" dirty="0"/>
              <a:t>Premier niveau</a:t>
            </a:r>
          </a:p>
          <a:p>
            <a:pPr lvl="2"/>
            <a:r>
              <a:rPr lang="fr-CH" dirty="0"/>
              <a:t>Deuxième niveau</a:t>
            </a:r>
          </a:p>
          <a:p>
            <a:pPr lvl="3"/>
            <a:r>
              <a:rPr lang="fr-CH" dirty="0"/>
              <a:t>Troisième niveau</a:t>
            </a:r>
          </a:p>
          <a:p>
            <a:pPr lvl="4"/>
            <a:r>
              <a:rPr lang="fr-CH" dirty="0"/>
              <a:t>Quatrième niveau</a:t>
            </a:r>
          </a:p>
        </p:txBody>
      </p:sp>
      <p:sp>
        <p:nvSpPr>
          <p:cNvPr id="12" name="Rectangle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05800" y="6495879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91C44-51A5-42E3-AF9B-62E2D4E643F7}" type="slidenum">
              <a:rPr kumimoji="0" lang="fr-CH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H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9" name="Picture 8" descr="logo_etat_FR_vers_compacte.jp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68000" y="6358200"/>
            <a:ext cx="756000" cy="290079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24"/>
            </p:custDataLst>
          </p:nvPr>
        </p:nvSpPr>
        <p:spPr>
          <a:xfrm>
            <a:off x="2516400" y="6314400"/>
            <a:ext cx="529596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/>
              <a:t>Service des ponts</a:t>
            </a:r>
            <a:r>
              <a:rPr lang="fr-CH" sz="1000" b="1" baseline="0" dirty="0"/>
              <a:t> et chaussées</a:t>
            </a:r>
            <a:r>
              <a:rPr lang="fr-CH" sz="1000" b="1" dirty="0"/>
              <a:t> </a:t>
            </a:r>
            <a:r>
              <a:rPr lang="fr-CH" sz="1000" b="0" i="0" dirty="0"/>
              <a:t>SPC</a:t>
            </a:r>
            <a:endParaRPr lang="fr-CH" sz="1000" b="1" i="0" dirty="0"/>
          </a:p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baseline="0" dirty="0"/>
              <a:t>31.3.2026 – </a:t>
            </a:r>
            <a:r>
              <a:rPr lang="fr-CH" sz="1000" b="0" i="0" baseline="0" dirty="0" err="1"/>
              <a:t>Einbau</a:t>
            </a:r>
            <a:r>
              <a:rPr lang="fr-CH" sz="1000" b="0" i="0" baseline="0" dirty="0"/>
              <a:t> </a:t>
            </a:r>
            <a:r>
              <a:rPr lang="fr-CH" sz="1000" b="0" i="0" baseline="0" dirty="0" err="1"/>
              <a:t>Randabschlüsse</a:t>
            </a:r>
            <a:r>
              <a:rPr lang="fr-CH" sz="1000" b="0" i="0" baseline="0" dirty="0"/>
              <a:t> </a:t>
            </a:r>
            <a:r>
              <a:rPr lang="fr-CH" sz="1000" b="0" i="0" baseline="0" dirty="0" err="1"/>
              <a:t>FriBord</a:t>
            </a:r>
            <a:r>
              <a:rPr lang="fr-CH" sz="1000" b="0" i="0" baseline="0" dirty="0"/>
              <a:t>, Illustration</a:t>
            </a:r>
            <a:endParaRPr lang="fr-CH" sz="1000" b="0" i="0" dirty="0"/>
          </a:p>
        </p:txBody>
      </p:sp>
      <p:cxnSp>
        <p:nvCxnSpPr>
          <p:cNvPr id="14" name="Straight Connector 13"/>
          <p:cNvCxnSpPr/>
          <p:nvPr>
            <p:custDataLst>
              <p:tags r:id="rId25"/>
            </p:custDataLst>
          </p:nvPr>
        </p:nvCxnSpPr>
        <p:spPr>
          <a:xfrm>
            <a:off x="450000" y="61920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7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dt="0"/>
  <p:txStyles>
    <p:titleStyle>
      <a:lvl1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ts val="600"/>
        </a:spcAft>
        <a:buClr>
          <a:srgbClr val="074EA1"/>
        </a:buClr>
        <a:buFont typeface="Lucida Grande" pitchFamily="-112" charset="0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273050" indent="-271463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2pPr>
      <a:lvl3pPr marL="539750" indent="-265113" algn="l" defTabSz="457200" rtl="0" eaLnBrk="1" fontAlgn="base" hangingPunct="1">
        <a:spcBef>
          <a:spcPct val="0"/>
        </a:spcBef>
        <a:spcAft>
          <a:spcPts val="600"/>
        </a:spcAft>
        <a:buClrTx/>
        <a:buSzPct val="100000"/>
        <a:buFont typeface="Arial"/>
        <a:buChar char="&gt;"/>
        <a:defRPr sz="2000" kern="1200" baseline="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3pPr>
      <a:lvl4pPr marL="803275" indent="-261938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4pPr>
      <a:lvl5pPr marL="1076325" indent="-271463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r>
              <a:rPr lang="fr-FR" dirty="0"/>
              <a:t>xx</a:t>
            </a:r>
            <a:br>
              <a:rPr dirty="0"/>
            </a:br>
            <a:r>
              <a:rPr dirty="0"/>
              <a:t>—</a:t>
            </a:r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0373" y="332656"/>
            <a:ext cx="8534115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 err="1"/>
              <a:t>Einbau</a:t>
            </a:r>
            <a:r>
              <a:rPr lang="fr-CH" dirty="0"/>
              <a:t> </a:t>
            </a:r>
            <a:r>
              <a:rPr lang="fr-CH" dirty="0" err="1"/>
              <a:t>Randabschlüsse</a:t>
            </a:r>
            <a:r>
              <a:rPr lang="fr-CH" dirty="0"/>
              <a:t>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0373" y="1640607"/>
            <a:ext cx="853411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2800" b="1" dirty="0"/>
              <a:t>Illustration</a:t>
            </a:r>
          </a:p>
          <a:p>
            <a:pPr algn="l">
              <a:lnSpc>
                <a:spcPts val="1900"/>
              </a:lnSpc>
              <a:spcAft>
                <a:spcPts val="600"/>
              </a:spcAft>
            </a:pPr>
            <a:endParaRPr lang="fr-CH" sz="1600" b="1" dirty="0"/>
          </a:p>
        </p:txBody>
      </p:sp>
    </p:spTree>
    <p:extLst>
      <p:ext uri="{BB962C8B-B14F-4D97-AF65-F5344CB8AC3E}">
        <p14:creationId xmlns:p14="http://schemas.microsoft.com/office/powerpoint/2010/main" val="9180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r>
              <a:rPr lang="fr-FR" dirty="0"/>
              <a:t>xx</a:t>
            </a:r>
            <a:br>
              <a:rPr dirty="0"/>
            </a:br>
            <a:r>
              <a:rPr dirty="0"/>
              <a:t>—</a:t>
            </a:r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9513" y="103758"/>
            <a:ext cx="8784976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 err="1"/>
              <a:t>Einbau</a:t>
            </a:r>
            <a:r>
              <a:rPr lang="fr-CH" dirty="0"/>
              <a:t> </a:t>
            </a:r>
            <a:r>
              <a:rPr lang="fr-CH" dirty="0" err="1"/>
              <a:t>Randabschlüsse</a:t>
            </a:r>
            <a:r>
              <a:rPr lang="fr-CH" dirty="0"/>
              <a:t>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1F9DAD-E266-516C-154C-01329520B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53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0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r>
              <a:rPr lang="fr-FR" dirty="0"/>
              <a:t>xx</a:t>
            </a:r>
            <a:br>
              <a:rPr dirty="0"/>
            </a:br>
            <a:r>
              <a:rPr dirty="0"/>
              <a:t>—</a:t>
            </a:r>
            <a:endParaRPr lang="de-DE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9513" y="103758"/>
            <a:ext cx="8784976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 err="1"/>
              <a:t>Einbau</a:t>
            </a:r>
            <a:r>
              <a:rPr lang="fr-CH" dirty="0"/>
              <a:t> </a:t>
            </a:r>
            <a:r>
              <a:rPr lang="fr-CH" dirty="0" err="1"/>
              <a:t>Randabschlüsse</a:t>
            </a:r>
            <a:r>
              <a:rPr lang="fr-CH" dirty="0"/>
              <a:t>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BC5AFB-62B7-BEC6-8317-FEA8FA25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56" y="980728"/>
            <a:ext cx="8841023" cy="50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71325" y="103758"/>
            <a:ext cx="8493163" cy="9489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dirty="0" err="1"/>
              <a:t>Einbau</a:t>
            </a:r>
            <a:r>
              <a:rPr lang="fr-CH" dirty="0"/>
              <a:t> </a:t>
            </a:r>
            <a:r>
              <a:rPr lang="fr-CH" dirty="0" err="1"/>
              <a:t>Randabschlüsse</a:t>
            </a:r>
            <a:r>
              <a:rPr lang="fr-CH" dirty="0"/>
              <a:t> </a:t>
            </a:r>
            <a:r>
              <a:rPr lang="fr-CH" dirty="0" err="1"/>
              <a:t>FriBord</a:t>
            </a:r>
            <a:endParaRPr lang="fr-CH" dirty="0"/>
          </a:p>
          <a:p>
            <a:r>
              <a:rPr lang="fr-CH" dirty="0"/>
              <a:t>—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6030C5-5EAF-91F6-12EB-D24A8D3C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39" y="908720"/>
            <a:ext cx="8113570" cy="308761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74" y="188640"/>
            <a:ext cx="8242300" cy="948978"/>
          </a:xfrm>
        </p:spPr>
        <p:txBody>
          <a:bodyPr/>
          <a:lstStyle/>
          <a:p>
            <a:br>
              <a:rPr dirty="0"/>
            </a:br>
            <a:endParaRPr lang="de-D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A5F338-BB9F-6700-85C2-53526FCE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69755" y="3419116"/>
            <a:ext cx="1051940" cy="2223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10738C-38A8-334F-6EAA-4297F90ED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09275" y="3431883"/>
            <a:ext cx="1085887" cy="22322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60BF663-A65A-560A-EC70-50CA72005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5198" y="3928262"/>
            <a:ext cx="1051942" cy="34221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6463DF7-1B00-C6B1-3D33-17D51AEFE6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45"/>
          <a:stretch/>
        </p:blipFill>
        <p:spPr>
          <a:xfrm rot="5400000">
            <a:off x="4492054" y="4141142"/>
            <a:ext cx="1051942" cy="83614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9910FB6-1B40-35D1-9C0B-078BFD2EA395}"/>
              </a:ext>
            </a:extLst>
          </p:cNvPr>
          <p:cNvSpPr txBox="1"/>
          <p:nvPr/>
        </p:nvSpPr>
        <p:spPr>
          <a:xfrm>
            <a:off x="4743968" y="5517504"/>
            <a:ext cx="548112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 err="1"/>
              <a:t>reel</a:t>
            </a:r>
            <a:endParaRPr lang="fr-CH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2F1770-5FA1-ACCC-BAFE-957F4C0A79EB}"/>
              </a:ext>
            </a:extLst>
          </p:cNvPr>
          <p:cNvSpPr txBox="1"/>
          <p:nvPr/>
        </p:nvSpPr>
        <p:spPr>
          <a:xfrm>
            <a:off x="4599953" y="4399550"/>
            <a:ext cx="836143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 err="1"/>
              <a:t>verformt</a:t>
            </a:r>
            <a:endParaRPr lang="fr-CH" sz="1600" dirty="0"/>
          </a:p>
        </p:txBody>
      </p:sp>
      <p:sp>
        <p:nvSpPr>
          <p:cNvPr id="18" name="Légende encadrée 1 6">
            <a:extLst>
              <a:ext uri="{FF2B5EF4-FFF2-40B4-BE49-F238E27FC236}">
                <a16:creationId xmlns:a16="http://schemas.microsoft.com/office/drawing/2014/main" id="{53BD683E-144A-71FF-58A7-84E486C0F9D1}"/>
              </a:ext>
            </a:extLst>
          </p:cNvPr>
          <p:cNvSpPr/>
          <p:nvPr/>
        </p:nvSpPr>
        <p:spPr>
          <a:xfrm>
            <a:off x="1381634" y="1238563"/>
            <a:ext cx="3478398" cy="246221"/>
          </a:xfrm>
          <a:prstGeom prst="borderCallout1">
            <a:avLst>
              <a:gd name="adj1" fmla="val 49817"/>
              <a:gd name="adj2" fmla="val 99919"/>
              <a:gd name="adj3" fmla="val 127138"/>
              <a:gd name="adj4" fmla="val 104035"/>
            </a:avLst>
          </a:prstGeom>
          <a:solidFill>
            <a:srgbClr val="FFCCCC"/>
          </a:solidFill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fr-CH" sz="1600" dirty="0" err="1">
                <a:solidFill>
                  <a:schemeClr val="tx1"/>
                </a:solidFill>
                <a:latin typeface="+mj-lt"/>
              </a:rPr>
              <a:t>Konstante</a:t>
            </a:r>
            <a:r>
              <a:rPr lang="fr-CH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chemeClr val="tx1"/>
                </a:solidFill>
                <a:latin typeface="+mj-lt"/>
              </a:rPr>
              <a:t>Breite</a:t>
            </a:r>
            <a:r>
              <a:rPr lang="fr-CH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CH" sz="1600" dirty="0" err="1">
                <a:solidFill>
                  <a:schemeClr val="tx1"/>
                </a:solidFill>
                <a:latin typeface="+mj-lt"/>
              </a:rPr>
              <a:t>perfekte</a:t>
            </a:r>
            <a:r>
              <a:rPr lang="fr-CH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H" sz="1600" dirty="0" err="1">
                <a:solidFill>
                  <a:schemeClr val="tx1"/>
                </a:solidFill>
                <a:latin typeface="+mj-lt"/>
              </a:rPr>
              <a:t>Ausrichtung</a:t>
            </a:r>
            <a:endParaRPr lang="fr-CH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Légende encadrée 1 6">
            <a:extLst>
              <a:ext uri="{FF2B5EF4-FFF2-40B4-BE49-F238E27FC236}">
                <a16:creationId xmlns:a16="http://schemas.microsoft.com/office/drawing/2014/main" id="{EDBBE80F-B080-2A57-7C89-793770FF1136}"/>
              </a:ext>
            </a:extLst>
          </p:cNvPr>
          <p:cNvSpPr/>
          <p:nvPr/>
        </p:nvSpPr>
        <p:spPr>
          <a:xfrm flipH="1">
            <a:off x="3779912" y="2495644"/>
            <a:ext cx="1772351" cy="246221"/>
          </a:xfrm>
          <a:prstGeom prst="borderCallout1">
            <a:avLst>
              <a:gd name="adj1" fmla="val 49817"/>
              <a:gd name="adj2" fmla="val 100187"/>
              <a:gd name="adj3" fmla="val 297996"/>
              <a:gd name="adj4" fmla="val 116220"/>
            </a:avLst>
          </a:prstGeom>
          <a:solidFill>
            <a:srgbClr val="CCFFCC"/>
          </a:solidFill>
          <a:ln w="1270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fr-CH" sz="1600" dirty="0" err="1">
                <a:solidFill>
                  <a:schemeClr val="tx1"/>
                </a:solidFill>
                <a:latin typeface="+mj-lt"/>
              </a:rPr>
              <a:t>Strassenrand</a:t>
            </a:r>
            <a:endParaRPr lang="fr-CH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23AD068-753A-B933-0985-BCCC641935BC}"/>
              </a:ext>
            </a:extLst>
          </p:cNvPr>
          <p:cNvCxnSpPr>
            <a:cxnSpLocks/>
          </p:cNvCxnSpPr>
          <p:nvPr/>
        </p:nvCxnSpPr>
        <p:spPr>
          <a:xfrm>
            <a:off x="179512" y="3284984"/>
            <a:ext cx="8231652" cy="13043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C5EE0E2-39B7-3D4A-4910-0918B444B7C3}"/>
              </a:ext>
            </a:extLst>
          </p:cNvPr>
          <p:cNvCxnSpPr>
            <a:cxnSpLocks/>
          </p:cNvCxnSpPr>
          <p:nvPr/>
        </p:nvCxnSpPr>
        <p:spPr>
          <a:xfrm>
            <a:off x="2383806" y="4789339"/>
            <a:ext cx="2188194" cy="0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DE8A987-A44D-5586-0E5E-6C6F29C5ED2D}"/>
              </a:ext>
            </a:extLst>
          </p:cNvPr>
          <p:cNvCxnSpPr>
            <a:cxnSpLocks/>
          </p:cNvCxnSpPr>
          <p:nvPr/>
        </p:nvCxnSpPr>
        <p:spPr>
          <a:xfrm>
            <a:off x="4607644" y="4789339"/>
            <a:ext cx="820760" cy="27884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29B55F1-D9C7-6ADB-3640-B81349F33D1A}"/>
              </a:ext>
            </a:extLst>
          </p:cNvPr>
          <p:cNvCxnSpPr>
            <a:cxnSpLocks/>
          </p:cNvCxnSpPr>
          <p:nvPr/>
        </p:nvCxnSpPr>
        <p:spPr>
          <a:xfrm flipV="1">
            <a:off x="5443787" y="4803281"/>
            <a:ext cx="2213691" cy="13942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45A56608-30B8-A981-8286-6EAD1A11A2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45"/>
          <a:stretch/>
        </p:blipFill>
        <p:spPr>
          <a:xfrm rot="16200000" flipH="1">
            <a:off x="1425787" y="4112964"/>
            <a:ext cx="1051942" cy="836142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8A3F00C-3892-EE2A-29FA-7725FEF2C4EA}"/>
              </a:ext>
            </a:extLst>
          </p:cNvPr>
          <p:cNvCxnSpPr>
            <a:cxnSpLocks/>
          </p:cNvCxnSpPr>
          <p:nvPr/>
        </p:nvCxnSpPr>
        <p:spPr>
          <a:xfrm flipV="1">
            <a:off x="1533686" y="4803281"/>
            <a:ext cx="836143" cy="6971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A99C5284-D335-5AAA-1273-6BD3606B2F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"/>
          <a:stretch/>
        </p:blipFill>
        <p:spPr>
          <a:xfrm rot="5400000">
            <a:off x="7477987" y="4555463"/>
            <a:ext cx="1017921" cy="222138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79977A4-94B4-7A8F-527C-93E5704721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"/>
          <a:stretch/>
        </p:blipFill>
        <p:spPr>
          <a:xfrm rot="5400000">
            <a:off x="7400262" y="4273149"/>
            <a:ext cx="1051941" cy="51577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F9AB572-2D8F-C8EE-369B-F28CA640EC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46"/>
          <a:stretch/>
        </p:blipFill>
        <p:spPr>
          <a:xfrm rot="16200000" flipH="1">
            <a:off x="733662" y="4243005"/>
            <a:ext cx="1051941" cy="576062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CBF95346-66C0-7125-8E36-429A8D29AD0D}"/>
              </a:ext>
            </a:extLst>
          </p:cNvPr>
          <p:cNvSpPr txBox="1"/>
          <p:nvPr/>
        </p:nvSpPr>
        <p:spPr>
          <a:xfrm>
            <a:off x="7804230" y="4403085"/>
            <a:ext cx="244004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7AC498B-E40E-B14F-8DC7-BABBFB37B06D}"/>
              </a:ext>
            </a:extLst>
          </p:cNvPr>
          <p:cNvSpPr txBox="1"/>
          <p:nvPr/>
        </p:nvSpPr>
        <p:spPr>
          <a:xfrm>
            <a:off x="1843733" y="4403085"/>
            <a:ext cx="244004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DB52534-0EA1-7C71-BF94-6AB0035E394A}"/>
              </a:ext>
            </a:extLst>
          </p:cNvPr>
          <p:cNvSpPr txBox="1"/>
          <p:nvPr/>
        </p:nvSpPr>
        <p:spPr>
          <a:xfrm>
            <a:off x="1137630" y="4403085"/>
            <a:ext cx="244004" cy="243656"/>
          </a:xfrm>
          <a:prstGeom prst="rect">
            <a:avLst/>
          </a:prstGeom>
          <a:solidFill>
            <a:srgbClr val="FFCCCC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fr-CH" sz="1600" dirty="0"/>
              <a:t>d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013F016-8A68-32DC-7C77-04D94462EA2C}"/>
              </a:ext>
            </a:extLst>
          </p:cNvPr>
          <p:cNvCxnSpPr>
            <a:cxnSpLocks/>
          </p:cNvCxnSpPr>
          <p:nvPr/>
        </p:nvCxnSpPr>
        <p:spPr>
          <a:xfrm>
            <a:off x="957624" y="4799944"/>
            <a:ext cx="597732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FE8BFB6-55A6-690F-8330-444A0A95AA40}"/>
              </a:ext>
            </a:extLst>
          </p:cNvPr>
          <p:cNvCxnSpPr>
            <a:cxnSpLocks/>
          </p:cNvCxnSpPr>
          <p:nvPr/>
        </p:nvCxnSpPr>
        <p:spPr>
          <a:xfrm flipV="1">
            <a:off x="7676033" y="4799944"/>
            <a:ext cx="508088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AE9B012-5D47-BCD1-E41F-05C7333C96E0}"/>
              </a:ext>
            </a:extLst>
          </p:cNvPr>
          <p:cNvCxnSpPr>
            <a:cxnSpLocks/>
          </p:cNvCxnSpPr>
          <p:nvPr/>
        </p:nvCxnSpPr>
        <p:spPr>
          <a:xfrm>
            <a:off x="323528" y="4786844"/>
            <a:ext cx="597732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B48017A-19A9-514E-A37C-486782BF2A32}"/>
              </a:ext>
            </a:extLst>
          </p:cNvPr>
          <p:cNvCxnSpPr>
            <a:cxnSpLocks/>
          </p:cNvCxnSpPr>
          <p:nvPr/>
        </p:nvCxnSpPr>
        <p:spPr>
          <a:xfrm flipV="1">
            <a:off x="8172400" y="4786844"/>
            <a:ext cx="508088" cy="10308"/>
          </a:xfrm>
          <a:prstGeom prst="line">
            <a:avLst/>
          </a:prstGeom>
          <a:ln w="38100">
            <a:solidFill>
              <a:srgbClr val="66FF3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LxNwCEgkKUMKi5gbYod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uES4EQYkGE6DIQt1jEl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o4tr98skyYTdgad_raQ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5K2LMU5UmCzyDROhQz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_vHq95.E2Krl_Xy04Ma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kiZa1bqEO5SQtJLvko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Dses13tUqS1yajR7o.F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u7FRle6U64Jxqp7mvu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2FWu6gSkedwt.qosQYx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3Z3zvelkStbdeqAbjnc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BtcRW_7k.Lg7R_WbzH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K5ZLzVdUa6ykFftSKGv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axcBrXY0O8o_zDdqgvh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5.VZZp02vpaqtGlH72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m_IIOrskG7At0_9VXjs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5xNoK89UiMFZps9fNjD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IqYYl58U.HA2IWrFop5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R1MWD24UCNuV7CdDjtm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MUvC9iEKmxF2d_zsnb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b6THjB0.Qx.gMKU.Mu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hbzptNhUGORQRqJt_Nq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2pyKew3kauPGjbB454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T1K4SvUevdVpXGp1tJ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g_A3zpUebXoP7j18t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Tyj5YvUaJJtxzF6WRJ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Dt2TuDUmR.8qF7emGS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u00gPKEGlR1HLQQREH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jC08DV06dubSg4Oqcr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MDq6TeWkeMQhxGrLkuB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IaNGrYFE67xHP8GU1Ox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f6spNYc0KUFyu10RWz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X6veYTtEGQkwFfGHfM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ETAq3g20aeJpViTecVK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8po.KPOUa92EW_magsR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P2Twpfw0es_0Ef6GzF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cIAidDe0CK2UT9hFEc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fXHW1kWUKLs9ATDQGh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_afZWS0en2eIkfuA5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b9xXlvR0qXGT085sU3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MjfHteEmzmQfw51hu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n.U7.6oUaF1O3zR_jt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yIFWRYqEWoNtXC4EU55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lCzs5vn0.8OltwwFLz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waWU0Oo0iR0NyOa8yX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d7qwKFskywuFNf7c6m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r5SnjbNkmCmSwVwGhO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MnhcfmEu6NxvxhbUy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O8inKpkaPMDOlqXHX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Z8AZCD8UeZkUUdDQ2W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QXonm0I0yTQJbHV98.7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cFqxC72EO0j7OS.e1pe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Yx3XxPUWQYFwP5A1A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J9uYDkUOKCr1flStW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1v6NOILEW69a4s4CGI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51Mhehk0q1kDurBnQ9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tP3vYNEGKqOTfHqeK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Pd80wKkE2zWgD85ujG1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tYglpG60qwabxvSLRF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jQEb6oEO0wZ.ll6MH5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ZPykyDLEeTmXMUWEKU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BZACTOPUC8AEvAeo3d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6k52bJzUygnY9vy1Qmh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cGUXuKd0e8Li0VWgpx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cjGV1V8USUZzQ5Qafi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i_QJ9GE.FgrUSb0CV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YRArEh7UKbVaP5PLdd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DnPXl6L0aBUUAOCe5RF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ae8yN60Ovb_wqNKvp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WDUjgVv0yXkNfKyWJc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2AXIAJ4katdi7F2Qs3N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Q1PN7AdUevfGMpIopSr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aElwG0UynFNRDwZ9i_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IU40Yv6Ei_cQjpYNnb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vEwv52XUqc0jASAF2z6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5P13O_XUS22f1O9GO4N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5_F3NgUOOSEVd7Wjd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YSPa5Drk2uKbOd_ITy8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J5B0Sk6TIcbbMPxx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3qSY6gkEuC.p80EDCj9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73At64EulMcqvFIJim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eYJ4x70Ce7GZWb0zz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2wiXgURkiu1gQLguog8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oZZmkIMkKrl5W4qOz2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3_ifCxi0isfBjuppE_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COL5l2OEyg5GMenReJY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.3HXqkkOXqZ5ijI2c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eSk_U4kielR5KtW710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53qi4t0ednie_A.PW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WqRyEWkk6Yc4eT3H3AW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Gk.Q_7K06L_ewkD_Ffu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Bhgp4wekmPgijkV0nR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ZHkhXOkuz8vazoNZ.S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TLH8DVyky4qsYxWMid2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KdwW36kEeE8tdV0C1IR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DENdHfEKcHIBpfJJz8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bpq8.hnEqOEHzDw3vzZ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6fffcHEkOVDmrMWy95X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208LiZcUmVn.NmgP_6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z3CXThVUyETQcLPoMTA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0WO3gHRU6FQgSs_DF5F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E0rbnS60GqWS7AKyyA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dH7i4bUyyi3ISQ2Ei6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93ARm.UawR6jpOiCYO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WyiyfzUik5vmyVaEec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mrktc1hEG3yk3IKphg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FNlbYOgkqw.thvIi6ex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boUdej_kCDmiJ2ZaXP3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qWSQ0_F0qf1PTjrE3ud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68oGXD20awmirCuB5n8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T5YASkW0CtfSjcOQ7X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POJBX2SU2unl8pQuIt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8hZSIv5UOe9U3PXpjNB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CulKUU8EqlKMbDb8XpH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d4iaBU0O8wmMwQPxHc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UpCQ.BsEOusXO_ZVlGo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ow06plV0uEgUr6IkmZJ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sz1C2HgUyjm0mS9ojn5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7RNwVqw0Kk01Hzn0j1C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uG0Slc7k2jfnBAh9hIX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FdTn1fmUiVf.ddxpzNWg"/>
</p:tagLst>
</file>

<file path=ppt/theme/theme1.xml><?xml version="1.0" encoding="utf-8"?>
<a:theme xmlns:a="http://schemas.openxmlformats.org/drawingml/2006/main" name="pp_etat_de_fribourg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FFF"/>
        </a:solidFill>
        <a:ln w="38100">
          <a:solidFill>
            <a:srgbClr val="0000FF"/>
          </a:solidFill>
        </a:ln>
        <a:effectLst/>
      </a:spPr>
      <a:bodyPr rtlCol="0" anchor="ctr"/>
      <a:lstStyle>
        <a:defPPr algn="l">
          <a:defRPr sz="1600" dirty="0" smtClean="0">
            <a:solidFill>
              <a:srgbClr val="0000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DE9B"/>
        </a:solidFill>
        <a:ln w="12700">
          <a:solidFill>
            <a:srgbClr val="FF0000"/>
          </a:solidFill>
        </a:ln>
      </a:spPr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defRPr sz="1600" b="1" dirty="0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pp_etat_de_fribourg</Template>
  <TotalTime>0</TotalTime>
  <Words>38</Words>
  <Application>Microsoft Office PowerPoint</Application>
  <PresentationFormat>Affichage à l'écran (4:3)</PresentationFormat>
  <Paragraphs>20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Lucida Grande</vt:lpstr>
      <vt:lpstr>pp_etat_de_fribourg</vt:lpstr>
      <vt:lpstr>think-cell Slide</vt:lpstr>
      <vt:lpstr>xx —</vt:lpstr>
      <vt:lpstr>xx —</vt:lpstr>
      <vt:lpstr>xx —</vt:lpstr>
      <vt:lpstr> </vt:lpstr>
    </vt:vector>
  </TitlesOfParts>
  <Company>Sitel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Introduire votre titre Je suis un titre fictif sur trois lignes —</dc:title>
  <dc:creator>Romanenscl</dc:creator>
  <cp:lastModifiedBy>Becker Raphaël</cp:lastModifiedBy>
  <cp:revision>117</cp:revision>
  <cp:lastPrinted>2018-05-22T14:30:32Z</cp:lastPrinted>
  <dcterms:created xsi:type="dcterms:W3CDTF">2010-11-05T09:37:31Z</dcterms:created>
  <dcterms:modified xsi:type="dcterms:W3CDTF">2026-05-20T06:32:11Z</dcterms:modified>
</cp:coreProperties>
</file>