
<file path=[Content_Types].xml><?xml version="1.0" encoding="utf-8"?>
<Types xmlns="http://schemas.openxmlformats.org/package/2006/content-types">
  <Default Extension="bin" ContentType="application/vnd.openxmlformats-officedocument.oleObject"/>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ags/tag29.xml" ContentType="application/vnd.openxmlformats-officedocument.presentationml.tags+xml"/>
  <Override PartName="/ppt/tags/tag30.xml" ContentType="application/vnd.openxmlformats-officedocument.presentationml.tags+xml"/>
  <Override PartName="/ppt/tags/tag31.xml" ContentType="application/vnd.openxmlformats-officedocument.presentationml.tags+xml"/>
  <Override PartName="/ppt/tags/tag32.xml" ContentType="application/vnd.openxmlformats-officedocument.presentationml.tags+xml"/>
  <Override PartName="/ppt/tags/tag33.xml" ContentType="application/vnd.openxmlformats-officedocument.presentationml.tags+xml"/>
  <Override PartName="/ppt/tags/tag34.xml" ContentType="application/vnd.openxmlformats-officedocument.presentationml.tags+xml"/>
  <Override PartName="/ppt/tags/tag35.xml" ContentType="application/vnd.openxmlformats-officedocument.presentationml.tags+xml"/>
  <Override PartName="/ppt/tags/tag36.xml" ContentType="application/vnd.openxmlformats-officedocument.presentationml.tags+xml"/>
  <Override PartName="/ppt/tags/tag37.xml" ContentType="application/vnd.openxmlformats-officedocument.presentationml.tags+xml"/>
  <Override PartName="/ppt/tags/tag38.xml" ContentType="application/vnd.openxmlformats-officedocument.presentationml.tags+xml"/>
  <Override PartName="/ppt/tags/tag39.xml" ContentType="application/vnd.openxmlformats-officedocument.presentationml.tags+xml"/>
  <Override PartName="/ppt/tags/tag40.xml" ContentType="application/vnd.openxmlformats-officedocument.presentationml.tags+xml"/>
  <Override PartName="/ppt/tags/tag41.xml" ContentType="application/vnd.openxmlformats-officedocument.presentationml.tags+xml"/>
  <Override PartName="/ppt/tags/tag42.xml" ContentType="application/vnd.openxmlformats-officedocument.presentationml.tags+xml"/>
  <Override PartName="/ppt/tags/tag43.xml" ContentType="application/vnd.openxmlformats-officedocument.presentationml.tags+xml"/>
  <Override PartName="/ppt/tags/tag44.xml" ContentType="application/vnd.openxmlformats-officedocument.presentationml.tags+xml"/>
  <Override PartName="/ppt/tags/tag45.xml" ContentType="application/vnd.openxmlformats-officedocument.presentationml.tags+xml"/>
  <Override PartName="/ppt/tags/tag46.xml" ContentType="application/vnd.openxmlformats-officedocument.presentationml.tags+xml"/>
  <Override PartName="/ppt/tags/tag47.xml" ContentType="application/vnd.openxmlformats-officedocument.presentationml.tags+xml"/>
  <Override PartName="/ppt/tags/tag48.xml" ContentType="application/vnd.openxmlformats-officedocument.presentationml.tags+xml"/>
  <Override PartName="/ppt/tags/tag49.xml" ContentType="application/vnd.openxmlformats-officedocument.presentationml.tags+xml"/>
  <Override PartName="/ppt/tags/tag50.xml" ContentType="application/vnd.openxmlformats-officedocument.presentationml.tags+xml"/>
  <Override PartName="/ppt/tags/tag51.xml" ContentType="application/vnd.openxmlformats-officedocument.presentationml.tags+xml"/>
  <Override PartName="/ppt/tags/tag52.xml" ContentType="application/vnd.openxmlformats-officedocument.presentationml.tags+xml"/>
  <Override PartName="/ppt/tags/tag53.xml" ContentType="application/vnd.openxmlformats-officedocument.presentationml.tags+xml"/>
  <Override PartName="/ppt/tags/tag54.xml" ContentType="application/vnd.openxmlformats-officedocument.presentationml.tags+xml"/>
  <Override PartName="/ppt/tags/tag55.xml" ContentType="application/vnd.openxmlformats-officedocument.presentationml.tags+xml"/>
  <Override PartName="/ppt/tags/tag56.xml" ContentType="application/vnd.openxmlformats-officedocument.presentationml.tags+xml"/>
  <Override PartName="/ppt/tags/tag57.xml" ContentType="application/vnd.openxmlformats-officedocument.presentationml.tags+xml"/>
  <Override PartName="/ppt/tags/tag58.xml" ContentType="application/vnd.openxmlformats-officedocument.presentationml.tags+xml"/>
  <Override PartName="/ppt/tags/tag59.xml" ContentType="application/vnd.openxmlformats-officedocument.presentationml.tags+xml"/>
  <Override PartName="/ppt/tags/tag60.xml" ContentType="application/vnd.openxmlformats-officedocument.presentationml.tags+xml"/>
  <Override PartName="/ppt/tags/tag61.xml" ContentType="application/vnd.openxmlformats-officedocument.presentationml.tags+xml"/>
  <Override PartName="/ppt/tags/tag62.xml" ContentType="application/vnd.openxmlformats-officedocument.presentationml.tags+xml"/>
  <Override PartName="/ppt/tags/tag63.xml" ContentType="application/vnd.openxmlformats-officedocument.presentationml.tags+xml"/>
  <Override PartName="/ppt/tags/tag64.xml" ContentType="application/vnd.openxmlformats-officedocument.presentationml.tags+xml"/>
  <Override PartName="/ppt/tags/tag65.xml" ContentType="application/vnd.openxmlformats-officedocument.presentationml.tags+xml"/>
  <Override PartName="/ppt/tags/tag66.xml" ContentType="application/vnd.openxmlformats-officedocument.presentationml.tags+xml"/>
  <Override PartName="/ppt/tags/tag67.xml" ContentType="application/vnd.openxmlformats-officedocument.presentationml.tags+xml"/>
  <Override PartName="/ppt/tags/tag68.xml" ContentType="application/vnd.openxmlformats-officedocument.presentationml.tags+xml"/>
  <Override PartName="/ppt/tags/tag69.xml" ContentType="application/vnd.openxmlformats-officedocument.presentationml.tags+xml"/>
  <Override PartName="/ppt/tags/tag70.xml" ContentType="application/vnd.openxmlformats-officedocument.presentationml.tags+xml"/>
  <Override PartName="/ppt/tags/tag71.xml" ContentType="application/vnd.openxmlformats-officedocument.presentationml.tags+xml"/>
  <Override PartName="/ppt/tags/tag72.xml" ContentType="application/vnd.openxmlformats-officedocument.presentationml.tags+xml"/>
  <Override PartName="/ppt/tags/tag73.xml" ContentType="application/vnd.openxmlformats-officedocument.presentationml.tags+xml"/>
  <Override PartName="/ppt/tags/tag74.xml" ContentType="application/vnd.openxmlformats-officedocument.presentationml.tags+xml"/>
  <Override PartName="/ppt/tags/tag75.xml" ContentType="application/vnd.openxmlformats-officedocument.presentationml.tags+xml"/>
  <Override PartName="/ppt/tags/tag76.xml" ContentType="application/vnd.openxmlformats-officedocument.presentationml.tags+xml"/>
  <Override PartName="/ppt/tags/tag77.xml" ContentType="application/vnd.openxmlformats-officedocument.presentationml.tags+xml"/>
  <Override PartName="/ppt/tags/tag78.xml" ContentType="application/vnd.openxmlformats-officedocument.presentationml.tags+xml"/>
  <Override PartName="/ppt/tags/tag79.xml" ContentType="application/vnd.openxmlformats-officedocument.presentationml.tags+xml"/>
  <Override PartName="/ppt/tags/tag80.xml" ContentType="application/vnd.openxmlformats-officedocument.presentationml.tags+xml"/>
  <Override PartName="/ppt/tags/tag81.xml" ContentType="application/vnd.openxmlformats-officedocument.presentationml.tags+xml"/>
  <Override PartName="/ppt/tags/tag82.xml" ContentType="application/vnd.openxmlformats-officedocument.presentationml.tags+xml"/>
  <Override PartName="/ppt/tags/tag83.xml" ContentType="application/vnd.openxmlformats-officedocument.presentationml.tags+xml"/>
  <Override PartName="/ppt/tags/tag84.xml" ContentType="application/vnd.openxmlformats-officedocument.presentationml.tags+xml"/>
  <Override PartName="/ppt/tags/tag85.xml" ContentType="application/vnd.openxmlformats-officedocument.presentationml.tags+xml"/>
  <Override PartName="/ppt/tags/tag86.xml" ContentType="application/vnd.openxmlformats-officedocument.presentationml.tags+xml"/>
  <Override PartName="/ppt/tags/tag87.xml" ContentType="application/vnd.openxmlformats-officedocument.presentationml.tags+xml"/>
  <Override PartName="/ppt/tags/tag88.xml" ContentType="application/vnd.openxmlformats-officedocument.presentationml.tags+xml"/>
  <Override PartName="/ppt/tags/tag89.xml" ContentType="application/vnd.openxmlformats-officedocument.presentationml.tags+xml"/>
  <Override PartName="/ppt/tags/tag90.xml" ContentType="application/vnd.openxmlformats-officedocument.presentationml.tags+xml"/>
  <Override PartName="/ppt/tags/tag91.xml" ContentType="application/vnd.openxmlformats-officedocument.presentationml.tags+xml"/>
  <Override PartName="/ppt/tags/tag92.xml" ContentType="application/vnd.openxmlformats-officedocument.presentationml.tags+xml"/>
  <Override PartName="/ppt/tags/tag93.xml" ContentType="application/vnd.openxmlformats-officedocument.presentationml.tags+xml"/>
  <Override PartName="/ppt/tags/tag94.xml" ContentType="application/vnd.openxmlformats-officedocument.presentationml.tags+xml"/>
  <Override PartName="/ppt/tags/tag95.xml" ContentType="application/vnd.openxmlformats-officedocument.presentationml.tags+xml"/>
  <Override PartName="/ppt/tags/tag96.xml" ContentType="application/vnd.openxmlformats-officedocument.presentationml.tags+xml"/>
  <Override PartName="/ppt/tags/tag97.xml" ContentType="application/vnd.openxmlformats-officedocument.presentationml.tags+xml"/>
  <Override PartName="/ppt/tags/tag98.xml" ContentType="application/vnd.openxmlformats-officedocument.presentationml.tags+xml"/>
  <Override PartName="/ppt/tags/tag99.xml" ContentType="application/vnd.openxmlformats-officedocument.presentationml.tags+xml"/>
  <Override PartName="/ppt/tags/tag100.xml" ContentType="application/vnd.openxmlformats-officedocument.presentationml.tags+xml"/>
  <Override PartName="/ppt/tags/tag101.xml" ContentType="application/vnd.openxmlformats-officedocument.presentationml.tags+xml"/>
  <Override PartName="/ppt/tags/tag102.xml" ContentType="application/vnd.openxmlformats-officedocument.presentationml.tags+xml"/>
  <Override PartName="/ppt/tags/tag103.xml" ContentType="application/vnd.openxmlformats-officedocument.presentationml.tags+xml"/>
  <Override PartName="/ppt/tags/tag104.xml" ContentType="application/vnd.openxmlformats-officedocument.presentationml.tags+xml"/>
  <Override PartName="/ppt/tags/tag105.xml" ContentType="application/vnd.openxmlformats-officedocument.presentationml.tags+xml"/>
  <Override PartName="/ppt/tags/tag106.xml" ContentType="application/vnd.openxmlformats-officedocument.presentationml.tags+xml"/>
  <Override PartName="/ppt/tags/tag107.xml" ContentType="application/vnd.openxmlformats-officedocument.presentationml.tags+xml"/>
  <Override PartName="/ppt/tags/tag108.xml" ContentType="application/vnd.openxmlformats-officedocument.presentationml.tags+xml"/>
  <Override PartName="/ppt/tags/tag109.xml" ContentType="application/vnd.openxmlformats-officedocument.presentationml.tags+xml"/>
  <Override PartName="/ppt/tags/tag110.xml" ContentType="application/vnd.openxmlformats-officedocument.presentationml.tags+xml"/>
  <Override PartName="/ppt/tags/tag111.xml" ContentType="application/vnd.openxmlformats-officedocument.presentationml.tags+xml"/>
  <Override PartName="/ppt/tags/tag112.xml" ContentType="application/vnd.openxmlformats-officedocument.presentationml.tags+xml"/>
  <Override PartName="/ppt/tags/tag113.xml" ContentType="application/vnd.openxmlformats-officedocument.presentationml.tags+xml"/>
  <Override PartName="/ppt/tags/tag114.xml" ContentType="application/vnd.openxmlformats-officedocument.presentationml.tags+xml"/>
  <Override PartName="/ppt/tags/tag115.xml" ContentType="application/vnd.openxmlformats-officedocument.presentationml.tags+xml"/>
  <Override PartName="/ppt/tags/tag116.xml" ContentType="application/vnd.openxmlformats-officedocument.presentationml.tags+xml"/>
  <Override PartName="/ppt/tags/tag117.xml" ContentType="application/vnd.openxmlformats-officedocument.presentationml.tags+xml"/>
  <Override PartName="/ppt/tags/tag118.xml" ContentType="application/vnd.openxmlformats-officedocument.presentationml.tags+xml"/>
  <Override PartName="/ppt/tags/tag119.xml" ContentType="application/vnd.openxmlformats-officedocument.presentationml.tags+xml"/>
  <Override PartName="/ppt/tags/tag120.xml" ContentType="application/vnd.openxmlformats-officedocument.presentationml.tags+xml"/>
  <Override PartName="/ppt/tags/tag121.xml" ContentType="application/vnd.openxmlformats-officedocument.presentationml.tags+xml"/>
  <Override PartName="/ppt/tags/tag122.xml" ContentType="application/vnd.openxmlformats-officedocument.presentationml.tags+xml"/>
  <Override PartName="/ppt/tags/tag123.xml" ContentType="application/vnd.openxmlformats-officedocument.presentationml.tags+xml"/>
  <Override PartName="/ppt/tags/tag124.xml" ContentType="application/vnd.openxmlformats-officedocument.presentationml.tags+xml"/>
  <Override PartName="/ppt/tags/tag125.xml" ContentType="application/vnd.openxmlformats-officedocument.presentationml.tags+xml"/>
  <Override PartName="/ppt/tags/tag126.xml" ContentType="application/vnd.openxmlformats-officedocument.presentationml.tags+xml"/>
  <Override PartName="/ppt/tags/tag127.xml" ContentType="application/vnd.openxmlformats-officedocument.presentationml.tags+xml"/>
  <Override PartName="/ppt/tags/tag128.xml" ContentType="application/vnd.openxmlformats-officedocument.presentationml.tags+xml"/>
  <Override PartName="/ppt/tags/tag129.xml" ContentType="application/vnd.openxmlformats-officedocument.presentationml.tags+xml"/>
  <Override PartName="/ppt/tags/tag130.xml" ContentType="application/vnd.openxmlformats-officedocument.presentationml.tags+xml"/>
  <Override PartName="/ppt/tags/tag131.xml" ContentType="application/vnd.openxmlformats-officedocument.presentationml.tags+xml"/>
  <Override PartName="/ppt/tags/tag132.xml" ContentType="application/vnd.openxmlformats-officedocument.presentationml.tags+xml"/>
  <Override PartName="/ppt/tags/tag133.xml" ContentType="application/vnd.openxmlformats-officedocument.presentationml.tags+xml"/>
  <Override PartName="/ppt/tags/tag134.xml" ContentType="application/vnd.openxmlformats-officedocument.presentationml.tags+xml"/>
  <Override PartName="/ppt/tags/tag135.xml" ContentType="application/vnd.openxmlformats-officedocument.presentationml.tags+xml"/>
  <Override PartName="/ppt/tags/tag136.xml" ContentType="application/vnd.openxmlformats-officedocument.presentationml.tags+xml"/>
  <Override PartName="/ppt/tags/tag137.xml" ContentType="application/vnd.openxmlformats-officedocument.presentationml.tags+xml"/>
  <Override PartName="/ppt/tags/tag138.xml" ContentType="application/vnd.openxmlformats-officedocument.presentationml.tags+xml"/>
  <Override PartName="/ppt/tags/tag139.xml" ContentType="application/vnd.openxmlformats-officedocument.presentationml.tags+xml"/>
  <Override PartName="/ppt/tags/tag140.xml" ContentType="application/vnd.openxmlformats-officedocument.presentationml.tags+xml"/>
  <Override PartName="/ppt/tags/tag141.xml" ContentType="application/vnd.openxmlformats-officedocument.presentationml.tags+xml"/>
  <Override PartName="/ppt/tags/tag142.xml" ContentType="application/vnd.openxmlformats-officedocument.presentationml.tags+xml"/>
  <Override PartName="/ppt/tags/tag143.xml" ContentType="application/vnd.openxmlformats-officedocument.presentationml.tags+xml"/>
  <Override PartName="/ppt/tags/tag144.xml" ContentType="application/vnd.openxmlformats-officedocument.presentationml.tags+xml"/>
  <Override PartName="/ppt/tags/tag145.xml" ContentType="application/vnd.openxmlformats-officedocument.presentationml.tags+xml"/>
  <Override PartName="/ppt/tags/tag146.xml" ContentType="application/vnd.openxmlformats-officedocument.presentationml.tags+xml"/>
  <Override PartName="/ppt/tags/tag147.xml" ContentType="application/vnd.openxmlformats-officedocument.presentationml.tags+xml"/>
  <Override PartName="/ppt/tags/tag148.xml" ContentType="application/vnd.openxmlformats-officedocument.presentationml.tags+xml"/>
  <Override PartName="/ppt/tags/tag149.xml" ContentType="application/vnd.openxmlformats-officedocument.presentationml.tags+xml"/>
  <Override PartName="/ppt/tags/tag150.xml" ContentType="application/vnd.openxmlformats-officedocument.presentationml.tags+xml"/>
  <Override PartName="/ppt/tags/tag151.xml" ContentType="application/vnd.openxmlformats-officedocument.presentationml.tags+xml"/>
  <Override PartName="/ppt/tags/tag152.xml" ContentType="application/vnd.openxmlformats-officedocument.presentationml.tags+xml"/>
  <Override PartName="/ppt/tags/tag153.xml" ContentType="application/vnd.openxmlformats-officedocument.presentationml.tags+xml"/>
  <Override PartName="/ppt/tags/tag154.xml" ContentType="application/vnd.openxmlformats-officedocument.presentationml.tags+xml"/>
  <Override PartName="/ppt/tags/tag155.xml" ContentType="application/vnd.openxmlformats-officedocument.presentationml.tags+xml"/>
  <Override PartName="/ppt/tags/tag156.xml" ContentType="application/vnd.openxmlformats-officedocument.presentationml.tags+xml"/>
  <Override PartName="/ppt/tags/tag157.xml" ContentType="application/vnd.openxmlformats-officedocument.presentationml.tags+xml"/>
  <Override PartName="/ppt/tags/tag158.xml" ContentType="application/vnd.openxmlformats-officedocument.presentationml.tags+xml"/>
  <Override PartName="/ppt/tags/tag159.xml" ContentType="application/vnd.openxmlformats-officedocument.presentationml.tags+xml"/>
  <Override PartName="/ppt/tags/tag160.xml" ContentType="application/vnd.openxmlformats-officedocument.presentationml.tags+xml"/>
  <Override PartName="/ppt/tags/tag161.xml" ContentType="application/vnd.openxmlformats-officedocument.presentationml.tags+xml"/>
  <Override PartName="/ppt/tags/tag162.xml" ContentType="application/vnd.openxmlformats-officedocument.presentationml.tags+xml"/>
  <Override PartName="/ppt/tags/tag163.xml" ContentType="application/vnd.openxmlformats-officedocument.presentationml.tags+xml"/>
  <Override PartName="/ppt/tags/tag164.xml" ContentType="application/vnd.openxmlformats-officedocument.presentationml.tags+xml"/>
  <Override PartName="/ppt/tags/tag165.xml" ContentType="application/vnd.openxmlformats-officedocument.presentationml.tags+xml"/>
  <Override PartName="/ppt/tags/tag166.xml" ContentType="application/vnd.openxmlformats-officedocument.presentationml.tags+xml"/>
  <Override PartName="/ppt/tags/tag167.xml" ContentType="application/vnd.openxmlformats-officedocument.presentationml.tags+xml"/>
  <Override PartName="/ppt/tags/tag168.xml" ContentType="application/vnd.openxmlformats-officedocument.presentationml.tags+xml"/>
  <Override PartName="/ppt/tags/tag169.xml" ContentType="application/vnd.openxmlformats-officedocument.presentationml.tags+xml"/>
  <Override PartName="/ppt/tags/tag170.xml" ContentType="application/vnd.openxmlformats-officedocument.presentationml.tags+xml"/>
  <Override PartName="/ppt/tags/tag171.xml" ContentType="application/vnd.openxmlformats-officedocument.presentationml.tags+xml"/>
  <Override PartName="/ppt/tags/tag172.xml" ContentType="application/vnd.openxmlformats-officedocument.presentationml.tags+xml"/>
  <Override PartName="/ppt/tags/tag173.xml" ContentType="application/vnd.openxmlformats-officedocument.presentationml.tags+xml"/>
  <Override PartName="/ppt/tags/tag174.xml" ContentType="application/vnd.openxmlformats-officedocument.presentationml.tags+xml"/>
  <Override PartName="/ppt/tags/tag175.xml" ContentType="application/vnd.openxmlformats-officedocument.presentationml.tags+xml"/>
  <Override PartName="/ppt/tags/tag176.xml" ContentType="application/vnd.openxmlformats-officedocument.presentationml.tags+xml"/>
  <Override PartName="/ppt/tags/tag177.xml" ContentType="application/vnd.openxmlformats-officedocument.presentationml.tags+xml"/>
  <Override PartName="/ppt/tags/tag178.xml" ContentType="application/vnd.openxmlformats-officedocument.presentationml.tags+xml"/>
  <Override PartName="/ppt/tags/tag179.xml" ContentType="application/vnd.openxmlformats-officedocument.presentationml.tags+xml"/>
  <Override PartName="/ppt/tags/tag180.xml" ContentType="application/vnd.openxmlformats-officedocument.presentationml.tags+xml"/>
  <Override PartName="/ppt/tags/tag181.xml" ContentType="application/vnd.openxmlformats-officedocument.presentationml.tags+xml"/>
  <Override PartName="/ppt/tags/tag182.xml" ContentType="application/vnd.openxmlformats-officedocument.presentationml.tags+xml"/>
  <Override PartName="/ppt/tags/tag183.xml" ContentType="application/vnd.openxmlformats-officedocument.presentationml.tags+xml"/>
  <Override PartName="/ppt/tags/tag184.xml" ContentType="application/vnd.openxmlformats-officedocument.presentationml.tags+xml"/>
  <Override PartName="/ppt/tags/tag185.xml" ContentType="application/vnd.openxmlformats-officedocument.presentationml.tags+xml"/>
  <Override PartName="/ppt/tags/tag186.xml" ContentType="application/vnd.openxmlformats-officedocument.presentationml.tags+xml"/>
  <Override PartName="/ppt/tags/tag187.xml" ContentType="application/vnd.openxmlformats-officedocument.presentationml.tags+xml"/>
  <Override PartName="/ppt/tags/tag188.xml" ContentType="application/vnd.openxmlformats-officedocument.presentationml.tags+xml"/>
  <Override PartName="/ppt/tags/tag189.xml" ContentType="application/vnd.openxmlformats-officedocument.presentationml.tags+xml"/>
  <Override PartName="/ppt/tags/tag190.xml" ContentType="application/vnd.openxmlformats-officedocument.presentationml.tags+xml"/>
  <Override PartName="/ppt/tags/tag191.xml" ContentType="application/vnd.openxmlformats-officedocument.presentationml.tags+xml"/>
  <Override PartName="/ppt/tags/tag192.xml" ContentType="application/vnd.openxmlformats-officedocument.presentationml.tags+xml"/>
  <Override PartName="/ppt/tags/tag193.xml" ContentType="application/vnd.openxmlformats-officedocument.presentationml.tags+xml"/>
  <Override PartName="/ppt/tags/tag194.xml" ContentType="application/vnd.openxmlformats-officedocument.presentationml.tags+xml"/>
  <Override PartName="/ppt/tags/tag195.xml" ContentType="application/vnd.openxmlformats-officedocument.presentationml.tags+xml"/>
  <Override PartName="/ppt/tags/tag196.xml" ContentType="application/vnd.openxmlformats-officedocument.presentationml.tags+xml"/>
  <Override PartName="/ppt/tags/tag197.xml" ContentType="application/vnd.openxmlformats-officedocument.presentationml.tags+xml"/>
  <Override PartName="/ppt/tags/tag198.xml" ContentType="application/vnd.openxmlformats-officedocument.presentationml.tags+xml"/>
  <Override PartName="/ppt/tags/tag199.xml" ContentType="application/vnd.openxmlformats-officedocument.presentationml.tags+xml"/>
  <Override PartName="/ppt/tags/tag200.xml" ContentType="application/vnd.openxmlformats-officedocument.presentationml.tags+xml"/>
  <Override PartName="/ppt/tags/tag201.xml" ContentType="application/vnd.openxmlformats-officedocument.presentationml.tags+xml"/>
  <Override PartName="/ppt/tags/tag202.xml" ContentType="application/vnd.openxmlformats-officedocument.presentationml.tags+xml"/>
  <Override PartName="/ppt/tags/tag203.xml" ContentType="application/vnd.openxmlformats-officedocument.presentationml.tags+xml"/>
  <Override PartName="/ppt/tags/tag204.xml" ContentType="application/vnd.openxmlformats-officedocument.presentationml.tags+xml"/>
  <Override PartName="/ppt/tags/tag205.xml" ContentType="application/vnd.openxmlformats-officedocument.presentationml.tags+xml"/>
  <Override PartName="/ppt/tags/tag206.xml" ContentType="application/vnd.openxmlformats-officedocument.presentationml.tags+xml"/>
  <Override PartName="/ppt/tags/tag207.xml" ContentType="application/vnd.openxmlformats-officedocument.presentationml.tags+xml"/>
  <Override PartName="/ppt/tags/tag208.xml" ContentType="application/vnd.openxmlformats-officedocument.presentationml.tags+xml"/>
  <Override PartName="/ppt/tags/tag209.xml" ContentType="application/vnd.openxmlformats-officedocument.presentationml.tags+xml"/>
  <Override PartName="/ppt/tags/tag210.xml" ContentType="application/vnd.openxmlformats-officedocument.presentationml.tags+xml"/>
  <Override PartName="/ppt/tags/tag211.xml" ContentType="application/vnd.openxmlformats-officedocument.presentationml.tags+xml"/>
  <Override PartName="/ppt/tags/tag212.xml" ContentType="application/vnd.openxmlformats-officedocument.presentationml.tags+xml"/>
  <Override PartName="/ppt/tags/tag213.xml" ContentType="application/vnd.openxmlformats-officedocument.presentationml.tags+xml"/>
  <Override PartName="/ppt/tags/tag214.xml" ContentType="application/vnd.openxmlformats-officedocument.presentationml.tags+xml"/>
  <Override PartName="/ppt/tags/tag215.xml" ContentType="application/vnd.openxmlformats-officedocument.presentationml.tags+xml"/>
  <Override PartName="/ppt/tags/tag216.xml" ContentType="application/vnd.openxmlformats-officedocument.presentationml.tags+xml"/>
  <Override PartName="/ppt/tags/tag217.xml" ContentType="application/vnd.openxmlformats-officedocument.presentationml.tags+xml"/>
  <Override PartName="/ppt/tags/tag218.xml" ContentType="application/vnd.openxmlformats-officedocument.presentationml.tags+xml"/>
  <Override PartName="/ppt/tags/tag219.xml" ContentType="application/vnd.openxmlformats-officedocument.presentationml.tags+xml"/>
  <Override PartName="/ppt/tags/tag220.xml" ContentType="application/vnd.openxmlformats-officedocument.presentationml.tags+xml"/>
  <Override PartName="/ppt/tags/tag221.xml" ContentType="application/vnd.openxmlformats-officedocument.presentationml.tags+xml"/>
  <Override PartName="/ppt/tags/tag222.xml" ContentType="application/vnd.openxmlformats-officedocument.presentationml.tags+xml"/>
  <Override PartName="/ppt/tags/tag223.xml" ContentType="application/vnd.openxmlformats-officedocument.presentationml.tags+xml"/>
  <Override PartName="/ppt/tags/tag224.xml" ContentType="application/vnd.openxmlformats-officedocument.presentationml.tags+xml"/>
  <Override PartName="/ppt/tags/tag225.xml" ContentType="application/vnd.openxmlformats-officedocument.presentationml.tags+xml"/>
  <Override PartName="/ppt/tags/tag226.xml" ContentType="application/vnd.openxmlformats-officedocument.presentationml.tags+xml"/>
  <Override PartName="/ppt/tags/tag227.xml" ContentType="application/vnd.openxmlformats-officedocument.presentationml.tags+xml"/>
  <Override PartName="/ppt/tags/tag228.xml" ContentType="application/vnd.openxmlformats-officedocument.presentationml.tags+xml"/>
  <Override PartName="/ppt/tags/tag229.xml" ContentType="application/vnd.openxmlformats-officedocument.presentationml.tags+xml"/>
  <Override PartName="/ppt/tags/tag230.xml" ContentType="application/vnd.openxmlformats-officedocument.presentationml.tags+xml"/>
  <Override PartName="/ppt/tags/tag231.xml" ContentType="application/vnd.openxmlformats-officedocument.presentationml.tags+xml"/>
  <Override PartName="/ppt/tags/tag232.xml" ContentType="application/vnd.openxmlformats-officedocument.presentationml.tags+xml"/>
  <Override PartName="/ppt/tags/tag233.xml" ContentType="application/vnd.openxmlformats-officedocument.presentationml.tags+xml"/>
  <Override PartName="/ppt/tags/tag234.xml" ContentType="application/vnd.openxmlformats-officedocument.presentationml.tags+xml"/>
  <Override PartName="/ppt/tags/tag235.xml" ContentType="application/vnd.openxmlformats-officedocument.presentationml.tags+xml"/>
  <Override PartName="/ppt/tags/tag236.xml" ContentType="application/vnd.openxmlformats-officedocument.presentationml.tags+xml"/>
  <Override PartName="/ppt/tags/tag237.xml" ContentType="application/vnd.openxmlformats-officedocument.presentationml.tags+xml"/>
  <Override PartName="/ppt/tags/tag238.xml" ContentType="application/vnd.openxmlformats-officedocument.presentationml.tags+xml"/>
  <Override PartName="/ppt/tags/tag239.xml" ContentType="application/vnd.openxmlformats-officedocument.presentationml.tags+xml"/>
  <Override PartName="/ppt/tags/tag240.xml" ContentType="application/vnd.openxmlformats-officedocument.presentationml.tags+xml"/>
  <Override PartName="/ppt/tags/tag241.xml" ContentType="application/vnd.openxmlformats-officedocument.presentationml.tags+xml"/>
  <Override PartName="/ppt/tags/tag242.xml" ContentType="application/vnd.openxmlformats-officedocument.presentationml.tags+xml"/>
  <Override PartName="/ppt/tags/tag243.xml" ContentType="application/vnd.openxmlformats-officedocument.presentationml.tags+xml"/>
  <Override PartName="/ppt/tags/tag244.xml" ContentType="application/vnd.openxmlformats-officedocument.presentationml.tags+xml"/>
  <Override PartName="/ppt/tags/tag245.xml" ContentType="application/vnd.openxmlformats-officedocument.presentationml.tags+xml"/>
  <Override PartName="/ppt/tags/tag246.xml" ContentType="application/vnd.openxmlformats-officedocument.presentationml.tags+xml"/>
  <Override PartName="/ppt/tags/tag247.xml" ContentType="application/vnd.openxmlformats-officedocument.presentationml.tags+xml"/>
  <Override PartName="/ppt/tags/tag248.xml" ContentType="application/vnd.openxmlformats-officedocument.presentationml.tags+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tags/tag249.xml" ContentType="application/vnd.openxmlformats-officedocument.presentationml.tags+xml"/>
  <Override PartName="/ppt/tags/tag250.xml" ContentType="application/vnd.openxmlformats-officedocument.presentationml.tags+xml"/>
  <Override PartName="/ppt/tags/tag251.xml" ContentType="application/vnd.openxmlformats-officedocument.presentationml.tags+xml"/>
  <Override PartName="/ppt/notesSlides/notesSlide2.xml" ContentType="application/vnd.openxmlformats-officedocument.presentationml.notesSlide+xml"/>
  <Override PartName="/ppt/tags/tag252.xml" ContentType="application/vnd.openxmlformats-officedocument.presentationml.tags+xml"/>
  <Override PartName="/ppt/tags/tag253.xml" ContentType="application/vnd.openxmlformats-officedocument.presentationml.tags+xml"/>
  <Override PartName="/ppt/notesSlides/notesSlide3.xml" ContentType="application/vnd.openxmlformats-officedocument.presentationml.notesSlide+xml"/>
  <Override PartName="/ppt/tags/tag254.xml" ContentType="application/vnd.openxmlformats-officedocument.presentationml.tags+xml"/>
  <Override PartName="/ppt/tags/tag255.xml" ContentType="application/vnd.openxmlformats-officedocument.presentationml.tags+xml"/>
  <Override PartName="/ppt/tags/tag256.xml" ContentType="application/vnd.openxmlformats-officedocument.presentationml.tags+xml"/>
  <Override PartName="/ppt/notesSlides/notesSlide4.xml" ContentType="application/vnd.openxmlformats-officedocument.presentationml.notesSlide+xml"/>
  <Override PartName="/ppt/tags/tag257.xml" ContentType="application/vnd.openxmlformats-officedocument.presentationml.tags+xml"/>
  <Override PartName="/ppt/tags/tag258.xml" ContentType="application/vnd.openxmlformats-officedocument.presentationml.tags+xml"/>
  <Override PartName="/ppt/tags/tag259.xml" ContentType="application/vnd.openxmlformats-officedocument.presentationml.tags+xml"/>
  <Override PartName="/ppt/notesSlides/notesSlide5.xml" ContentType="application/vnd.openxmlformats-officedocument.presentationml.notesSlide+xml"/>
  <Override PartName="/ppt/tags/tag260.xml" ContentType="application/vnd.openxmlformats-officedocument.presentationml.tags+xml"/>
  <Override PartName="/ppt/tags/tag261.xml" ContentType="application/vnd.openxmlformats-officedocument.presentationml.tags+xml"/>
  <Override PartName="/ppt/tags/tag262.xml" ContentType="application/vnd.openxmlformats-officedocument.presentationml.tags+xml"/>
  <Override PartName="/ppt/notesSlides/notesSlide6.xml" ContentType="application/vnd.openxmlformats-officedocument.presentationml.notesSlide+xml"/>
  <Override PartName="/ppt/tags/tag263.xml" ContentType="application/vnd.openxmlformats-officedocument.presentationml.tags+xml"/>
  <Override PartName="/ppt/tags/tag264.xml" ContentType="application/vnd.openxmlformats-officedocument.presentationml.tags+xml"/>
  <Override PartName="/ppt/tags/tag265.xml" ContentType="application/vnd.openxmlformats-officedocument.presentationml.tags+xml"/>
  <Override PartName="/ppt/notesSlides/notesSlide7.xml" ContentType="application/vnd.openxmlformats-officedocument.presentationml.notesSlide+xml"/>
  <Override PartName="/ppt/tags/tag266.xml" ContentType="application/vnd.openxmlformats-officedocument.presentationml.tags+xml"/>
  <Override PartName="/ppt/tags/tag267.xml" ContentType="application/vnd.openxmlformats-officedocument.presentationml.tags+xml"/>
  <Override PartName="/ppt/tags/tag268.xml" ContentType="application/vnd.openxmlformats-officedocument.presentationml.tags+xml"/>
  <Override PartName="/ppt/notesSlides/notesSlide8.xml" ContentType="application/vnd.openxmlformats-officedocument.presentationml.notesSlide+xml"/>
  <Override PartName="/ppt/ink/ink1.xml" ContentType="application/inkml+xml"/>
  <Override PartName="/ppt/tags/tag269.xml" ContentType="application/vnd.openxmlformats-officedocument.presentationml.tags+xml"/>
  <Override PartName="/ppt/tags/tag270.xml" ContentType="application/vnd.openxmlformats-officedocument.presentationml.tags+xml"/>
  <Override PartName="/ppt/tags/tag271.xml" ContentType="application/vnd.openxmlformats-officedocument.presentationml.tags+xml"/>
  <Override PartName="/ppt/notesSlides/notesSlide9.xml" ContentType="application/vnd.openxmlformats-officedocument.presentationml.notesSlide+xml"/>
  <Override PartName="/ppt/tags/tag272.xml" ContentType="application/vnd.openxmlformats-officedocument.presentationml.tags+xml"/>
  <Override PartName="/ppt/tags/tag273.xml" ContentType="application/vnd.openxmlformats-officedocument.presentationml.tags+xml"/>
  <Override PartName="/ppt/tags/tag274.xml" ContentType="application/vnd.openxmlformats-officedocument.presentationml.tags+xml"/>
  <Override PartName="/ppt/notesSlides/notesSlide10.xml" ContentType="application/vnd.openxmlformats-officedocument.presentationml.notesSlide+xml"/>
  <Override PartName="/ppt/tags/tag275.xml" ContentType="application/vnd.openxmlformats-officedocument.presentationml.tags+xml"/>
  <Override PartName="/ppt/tags/tag276.xml" ContentType="application/vnd.openxmlformats-officedocument.presentationml.tags+xml"/>
  <Override PartName="/ppt/tags/tag277.xml" ContentType="application/vnd.openxmlformats-officedocument.presentationml.tags+xml"/>
  <Override PartName="/ppt/notesSlides/notesSlide11.xml" ContentType="application/vnd.openxmlformats-officedocument.presentationml.notesSlide+xml"/>
  <Override PartName="/ppt/tags/tag278.xml" ContentType="application/vnd.openxmlformats-officedocument.presentationml.tags+xml"/>
  <Override PartName="/ppt/tags/tag279.xml" ContentType="application/vnd.openxmlformats-officedocument.presentationml.tags+xml"/>
  <Override PartName="/ppt/notesSlides/notesSlide12.xml" ContentType="application/vnd.openxmlformats-officedocument.presentationml.notesSlide+xml"/>
  <Override PartName="/ppt/tags/tag280.xml" ContentType="application/vnd.openxmlformats-officedocument.presentationml.tags+xml"/>
  <Override PartName="/ppt/tags/tag281.xml" ContentType="application/vnd.openxmlformats-officedocument.presentationml.tags+xml"/>
  <Override PartName="/ppt/notesSlides/notesSlide13.xml" ContentType="application/vnd.openxmlformats-officedocument.presentationml.notesSlide+xml"/>
  <Override PartName="/ppt/tags/tag282.xml" ContentType="application/vnd.openxmlformats-officedocument.presentationml.tags+xml"/>
  <Override PartName="/ppt/tags/tag283.xml" ContentType="application/vnd.openxmlformats-officedocument.presentationml.tags+xml"/>
  <Override PartName="/ppt/notesSlides/notesSlide14.xml" ContentType="application/vnd.openxmlformats-officedocument.presentationml.notesSlide+xml"/>
  <Override PartName="/ppt/tags/tag284.xml" ContentType="application/vnd.openxmlformats-officedocument.presentationml.tags+xml"/>
  <Override PartName="/ppt/tags/tag285.xml" ContentType="application/vnd.openxmlformats-officedocument.presentationml.tags+xml"/>
  <Override PartName="/ppt/notesSlides/notesSlide15.xml" ContentType="application/vnd.openxmlformats-officedocument.presentationml.notesSlide+xml"/>
  <Override PartName="/ppt/tags/tag286.xml" ContentType="application/vnd.openxmlformats-officedocument.presentationml.tags+xml"/>
  <Override PartName="/ppt/tags/tag287.xml" ContentType="application/vnd.openxmlformats-officedocument.presentationml.tags+xml"/>
  <Override PartName="/ppt/notesSlides/notesSlide16.xml" ContentType="application/vnd.openxmlformats-officedocument.presentationml.notesSlide+xml"/>
  <Override PartName="/ppt/tags/tag288.xml" ContentType="application/vnd.openxmlformats-officedocument.presentationml.tags+xml"/>
  <Override PartName="/ppt/tags/tag289.xml" ContentType="application/vnd.openxmlformats-officedocument.presentationml.tags+xml"/>
  <Override PartName="/ppt/notesSlides/notesSlide17.xml" ContentType="application/vnd.openxmlformats-officedocument.presentationml.notesSlide+xml"/>
  <Override PartName="/ppt/tags/tag290.xml" ContentType="application/vnd.openxmlformats-officedocument.presentationml.tags+xml"/>
  <Override PartName="/ppt/tags/tag291.xml" ContentType="application/vnd.openxmlformats-officedocument.presentationml.tags+xml"/>
  <Override PartName="/ppt/notesSlides/notesSlide18.xml" ContentType="application/vnd.openxmlformats-officedocument.presentationml.notesSlide+xml"/>
  <Override PartName="/ppt/tags/tag292.xml" ContentType="application/vnd.openxmlformats-officedocument.presentationml.tags+xml"/>
  <Override PartName="/ppt/tags/tag293.xml" ContentType="application/vnd.openxmlformats-officedocument.presentationml.tags+xml"/>
  <Override PartName="/ppt/notesSlides/notesSlide19.xml" ContentType="application/vnd.openxmlformats-officedocument.presentationml.notesSlide+xml"/>
  <Override PartName="/ppt/tags/tag294.xml" ContentType="application/vnd.openxmlformats-officedocument.presentationml.tags+xml"/>
  <Override PartName="/ppt/notesSlides/notesSlide20.xml" ContentType="application/vnd.openxmlformats-officedocument.presentationml.notesSlide+xml"/>
  <Override PartName="/ppt/tags/tag295.xml" ContentType="application/vnd.openxmlformats-officedocument.presentationml.tags+xml"/>
  <Override PartName="/ppt/notesSlides/notesSlide21.xml" ContentType="application/vnd.openxmlformats-officedocument.presentationml.notesSlide+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autoCompressPictures="0">
  <p:sldMasterIdLst>
    <p:sldMasterId id="2147483668" r:id="rId1"/>
  </p:sldMasterIdLst>
  <p:notesMasterIdLst>
    <p:notesMasterId r:id="rId23"/>
  </p:notesMasterIdLst>
  <p:handoutMasterIdLst>
    <p:handoutMasterId r:id="rId24"/>
  </p:handoutMasterIdLst>
  <p:sldIdLst>
    <p:sldId id="334" r:id="rId2"/>
    <p:sldId id="333" r:id="rId3"/>
    <p:sldId id="284" r:id="rId4"/>
    <p:sldId id="285" r:id="rId5"/>
    <p:sldId id="316" r:id="rId6"/>
    <p:sldId id="317" r:id="rId7"/>
    <p:sldId id="318" r:id="rId8"/>
    <p:sldId id="287" r:id="rId9"/>
    <p:sldId id="288" r:id="rId10"/>
    <p:sldId id="319" r:id="rId11"/>
    <p:sldId id="320" r:id="rId12"/>
    <p:sldId id="323" r:id="rId13"/>
    <p:sldId id="324" r:id="rId14"/>
    <p:sldId id="325" r:id="rId15"/>
    <p:sldId id="326" r:id="rId16"/>
    <p:sldId id="331" r:id="rId17"/>
    <p:sldId id="332" r:id="rId18"/>
    <p:sldId id="327" r:id="rId19"/>
    <p:sldId id="328" r:id="rId20"/>
    <p:sldId id="329" r:id="rId21"/>
    <p:sldId id="330" r:id="rId22"/>
  </p:sldIdLst>
  <p:sldSz cx="9144000" cy="6858000" type="screen4x3"/>
  <p:notesSz cx="6735763" cy="9866313"/>
  <p:custDataLst>
    <p:tags r:id="rId25"/>
  </p:custDataLst>
  <p:defaultTextStyle>
    <a:defPPr>
      <a:defRPr lang="de-DE"/>
    </a:defPPr>
    <a:lvl1pPr algn="ctr" defTabSz="457200" rtl="0" fontAlgn="base">
      <a:spcBef>
        <a:spcPct val="0"/>
      </a:spcBef>
      <a:spcAft>
        <a:spcPct val="0"/>
      </a:spcAft>
      <a:defRPr sz="2000" kern="1200">
        <a:solidFill>
          <a:schemeClr val="tx1"/>
        </a:solidFill>
        <a:latin typeface="Arial" charset="0"/>
        <a:ea typeface="ＭＳ Ｐゴシック" pitchFamily="-112" charset="-128"/>
        <a:cs typeface="+mn-cs"/>
      </a:defRPr>
    </a:lvl1pPr>
    <a:lvl2pPr marL="457200" algn="ctr" defTabSz="457200" rtl="0" fontAlgn="base">
      <a:spcBef>
        <a:spcPct val="0"/>
      </a:spcBef>
      <a:spcAft>
        <a:spcPct val="0"/>
      </a:spcAft>
      <a:defRPr sz="2000" kern="1200">
        <a:solidFill>
          <a:schemeClr val="tx1"/>
        </a:solidFill>
        <a:latin typeface="Arial" charset="0"/>
        <a:ea typeface="ＭＳ Ｐゴシック" pitchFamily="-112" charset="-128"/>
        <a:cs typeface="+mn-cs"/>
      </a:defRPr>
    </a:lvl2pPr>
    <a:lvl3pPr marL="914400" algn="ctr" defTabSz="457200" rtl="0" fontAlgn="base">
      <a:spcBef>
        <a:spcPct val="0"/>
      </a:spcBef>
      <a:spcAft>
        <a:spcPct val="0"/>
      </a:spcAft>
      <a:defRPr sz="2000" kern="1200">
        <a:solidFill>
          <a:schemeClr val="tx1"/>
        </a:solidFill>
        <a:latin typeface="Arial" charset="0"/>
        <a:ea typeface="ＭＳ Ｐゴシック" pitchFamily="-112" charset="-128"/>
        <a:cs typeface="+mn-cs"/>
      </a:defRPr>
    </a:lvl3pPr>
    <a:lvl4pPr marL="1371600" algn="ctr" defTabSz="457200" rtl="0" fontAlgn="base">
      <a:spcBef>
        <a:spcPct val="0"/>
      </a:spcBef>
      <a:spcAft>
        <a:spcPct val="0"/>
      </a:spcAft>
      <a:defRPr sz="2000" kern="1200">
        <a:solidFill>
          <a:schemeClr val="tx1"/>
        </a:solidFill>
        <a:latin typeface="Arial" charset="0"/>
        <a:ea typeface="ＭＳ Ｐゴシック" pitchFamily="-112" charset="-128"/>
        <a:cs typeface="+mn-cs"/>
      </a:defRPr>
    </a:lvl4pPr>
    <a:lvl5pPr marL="1828800" algn="ctr" defTabSz="457200" rtl="0" fontAlgn="base">
      <a:spcBef>
        <a:spcPct val="0"/>
      </a:spcBef>
      <a:spcAft>
        <a:spcPct val="0"/>
      </a:spcAft>
      <a:defRPr sz="2000" kern="1200">
        <a:solidFill>
          <a:schemeClr val="tx1"/>
        </a:solidFill>
        <a:latin typeface="Arial" charset="0"/>
        <a:ea typeface="ＭＳ Ｐゴシック" pitchFamily="-112" charset="-128"/>
        <a:cs typeface="+mn-cs"/>
      </a:defRPr>
    </a:lvl5pPr>
    <a:lvl6pPr marL="2286000" algn="l" defTabSz="914400" rtl="0" eaLnBrk="1" latinLnBrk="0" hangingPunct="1">
      <a:defRPr sz="2000" kern="1200">
        <a:solidFill>
          <a:schemeClr val="tx1"/>
        </a:solidFill>
        <a:latin typeface="Arial" charset="0"/>
        <a:ea typeface="ＭＳ Ｐゴシック" pitchFamily="-112" charset="-128"/>
        <a:cs typeface="+mn-cs"/>
      </a:defRPr>
    </a:lvl6pPr>
    <a:lvl7pPr marL="2743200" algn="l" defTabSz="914400" rtl="0" eaLnBrk="1" latinLnBrk="0" hangingPunct="1">
      <a:defRPr sz="2000" kern="1200">
        <a:solidFill>
          <a:schemeClr val="tx1"/>
        </a:solidFill>
        <a:latin typeface="Arial" charset="0"/>
        <a:ea typeface="ＭＳ Ｐゴシック" pitchFamily="-112" charset="-128"/>
        <a:cs typeface="+mn-cs"/>
      </a:defRPr>
    </a:lvl7pPr>
    <a:lvl8pPr marL="3200400" algn="l" defTabSz="914400" rtl="0" eaLnBrk="1" latinLnBrk="0" hangingPunct="1">
      <a:defRPr sz="2000" kern="1200">
        <a:solidFill>
          <a:schemeClr val="tx1"/>
        </a:solidFill>
        <a:latin typeface="Arial" charset="0"/>
        <a:ea typeface="ＭＳ Ｐゴシック" pitchFamily="-112" charset="-128"/>
        <a:cs typeface="+mn-cs"/>
      </a:defRPr>
    </a:lvl8pPr>
    <a:lvl9pPr marL="3657600" algn="l" defTabSz="914400" rtl="0" eaLnBrk="1" latinLnBrk="0" hangingPunct="1">
      <a:defRPr sz="2000" kern="1200">
        <a:solidFill>
          <a:schemeClr val="tx1"/>
        </a:solidFill>
        <a:latin typeface="Arial" charset="0"/>
        <a:ea typeface="ＭＳ Ｐゴシック" pitchFamily="-112" charset="-128"/>
        <a:cs typeface="+mn-cs"/>
      </a:defRPr>
    </a:lvl9pPr>
  </p:defaultTextStyle>
  <p:extLst>
    <p:ext uri="{EFAFB233-063F-42B5-8137-9DF3F51BA10A}">
      <p15:sldGuideLst xmlns:p15="http://schemas.microsoft.com/office/powerpoint/2012/main">
        <p15:guide id="1" orient="horz" pos="4110">
          <p15:clr>
            <a:srgbClr val="A4A3A4"/>
          </p15:clr>
        </p15:guide>
        <p15:guide id="2" orient="horz" pos="442">
          <p15:clr>
            <a:srgbClr val="A4A3A4"/>
          </p15:clr>
        </p15:guide>
        <p15:guide id="3" orient="horz" pos="1026">
          <p15:clr>
            <a:srgbClr val="A4A3A4"/>
          </p15:clr>
        </p15:guide>
        <p15:guide id="4" orient="horz">
          <p15:clr>
            <a:srgbClr val="A4A3A4"/>
          </p15:clr>
        </p15:guide>
        <p15:guide id="5" orient="horz" pos="197">
          <p15:clr>
            <a:srgbClr val="A4A3A4"/>
          </p15:clr>
        </p15:guide>
        <p15:guide id="6" orient="horz" pos="3786">
          <p15:clr>
            <a:srgbClr val="A4A3A4"/>
          </p15:clr>
        </p15:guide>
        <p15:guide id="7" pos="5489">
          <p15:clr>
            <a:srgbClr val="A4A3A4"/>
          </p15:clr>
        </p15:guide>
        <p15:guide id="8" pos="295">
          <p15:clr>
            <a:srgbClr val="A4A3A4"/>
          </p15:clr>
        </p15:guide>
      </p15:sldGuideLst>
    </p:ext>
    <p:ext uri="{2D200454-40CA-4A62-9FC3-DE9A4176ACB9}">
      <p15:notesGuideLst xmlns:p15="http://schemas.microsoft.com/office/powerpoint/2012/main">
        <p15:guide id="1" orient="horz" pos="3108" userDrawn="1">
          <p15:clr>
            <a:srgbClr val="A4A3A4"/>
          </p15:clr>
        </p15:guide>
        <p15:guide id="2" pos="2122" userDrawn="1">
          <p15:clr>
            <a:srgbClr val="A4A3A4"/>
          </p15:clr>
        </p15:guide>
      </p15:notesGuideLst>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8D8E4C59-5980-C679-79F3-E03339927BAC}" name="Walser Konrad" initials="KW" userId="S::Konrad.Walser@fr.ch::30d11b88-f72d-4b17-9aba-3e2e1fabda13" providerId="AD"/>
  <p188:author id="{78CC75C7-D590-965A-03BB-E59C9C55B5D8}" name="Schmid Reto" initials="SR" userId="S::Reto.Schmid@fr.ch::7240535b-443f-4552-babe-74d4870eaf85" providerId="AD"/>
</p188:authorLst>
</file>

<file path=ppt/commentAuthors.xml><?xml version="1.0" encoding="utf-8"?>
<p:cmAuthorLst xmlns:a="http://schemas.openxmlformats.org/drawingml/2006/main" xmlns:r="http://schemas.openxmlformats.org/officeDocument/2006/relationships" xmlns:p="http://schemas.openxmlformats.org/presentationml/2006/main">
  <p:cmAuthor id="0" name="Reto Schmid" initials="RS" lastIdx="6" clrIdx="0"/>
  <p:cmAuthor id="1" name="hayozmi" initials="hm" lastIdx="1" clrIdx="1"/>
  <p:cmAuthor id="2" name="Grosset Manuella" initials="GM" lastIdx="5" clrIdx="2"/>
  <p:cmAuthor id="3" name="Moret Anne" initials="MA" lastIdx="8" clrIdx="3">
    <p:extLst>
      <p:ext uri="{19B8F6BF-5375-455C-9EA6-DF929625EA0E}">
        <p15:presenceInfo xmlns:p15="http://schemas.microsoft.com/office/powerpoint/2012/main" userId="S-1-5-21-2057967664-228095481-798045042-137774" providerId="AD"/>
      </p:ext>
    </p:extLst>
  </p:cmAuthor>
  <p:cmAuthor id="4" name="Hayoz Mireille" initials="HM" lastIdx="4" clrIdx="4">
    <p:extLst>
      <p:ext uri="{19B8F6BF-5375-455C-9EA6-DF929625EA0E}">
        <p15:presenceInfo xmlns:p15="http://schemas.microsoft.com/office/powerpoint/2012/main" userId="S-1-5-21-2057967664-228095481-798045042-3519"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prnPr/>
  <p:showPr showNarration="1" useTimings="0">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00"/>
    <a:srgbClr val="333333"/>
    <a:srgbClr val="BFDBFD"/>
    <a:srgbClr val="FF3300"/>
    <a:srgbClr val="0A74F4"/>
    <a:srgbClr val="002C77"/>
    <a:srgbClr val="00A0DB"/>
    <a:srgbClr val="AED1FC"/>
    <a:srgbClr val="A3CBFB"/>
    <a:srgbClr val="889FD2"/>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4556" autoAdjust="0"/>
    <p:restoredTop sz="94598" autoAdjust="0"/>
  </p:normalViewPr>
  <p:slideViewPr>
    <p:cSldViewPr snapToObjects="1" showGuides="1">
      <p:cViewPr varScale="1">
        <p:scale>
          <a:sx n="104" d="100"/>
          <a:sy n="104" d="100"/>
        </p:scale>
        <p:origin x="1422" y="114"/>
      </p:cViewPr>
      <p:guideLst>
        <p:guide orient="horz" pos="4110"/>
        <p:guide orient="horz" pos="442"/>
        <p:guide orient="horz" pos="1026"/>
        <p:guide orient="horz"/>
        <p:guide orient="horz" pos="197"/>
        <p:guide orient="horz" pos="3786"/>
        <p:guide pos="5489"/>
        <p:guide pos="295"/>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Objects="1">
      <p:cViewPr varScale="1">
        <p:scale>
          <a:sx n="77" d="100"/>
          <a:sy n="77" d="100"/>
        </p:scale>
        <p:origin x="2652" y="108"/>
      </p:cViewPr>
      <p:guideLst>
        <p:guide orient="horz" pos="3108"/>
        <p:guide pos="2122"/>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commentAuthors" Target="commentAuthor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gs" Target="tags/tag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notesMaster" Target="notesMasters/notesMaster1.xml"/><Relationship Id="rId28"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microsoft.com/office/2018/10/relationships/authors" Target="author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presProps" Target="presProps.xml"/><Relationship Id="rId30"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Espace réservé du numéro de diapositive 4"/>
          <p:cNvSpPr>
            <a:spLocks noGrp="1"/>
          </p:cNvSpPr>
          <p:nvPr>
            <p:ph type="sldNum" sz="quarter" idx="3"/>
          </p:nvPr>
        </p:nvSpPr>
        <p:spPr>
          <a:xfrm>
            <a:off x="3815375" y="9371289"/>
            <a:ext cx="2918831" cy="493316"/>
          </a:xfrm>
          <a:prstGeom prst="rect">
            <a:avLst/>
          </a:prstGeom>
        </p:spPr>
        <p:txBody>
          <a:bodyPr vert="horz" lIns="90163" tIns="45080" rIns="90163" bIns="45080" rtlCol="0" anchor="b"/>
          <a:lstStyle>
            <a:lvl1pPr algn="r">
              <a:defRPr sz="1200"/>
            </a:lvl1pPr>
          </a:lstStyle>
          <a:p>
            <a:fld id="{38CBB414-5300-4C80-97AF-711A6ED602D4}" type="slidenum">
              <a:rPr lang="fr-CH" smtClean="0"/>
              <a:pPr/>
              <a:t>‹N°›</a:t>
            </a:fld>
            <a:endParaRPr lang="fr-CH" dirty="0"/>
          </a:p>
        </p:txBody>
      </p:sp>
      <p:sp>
        <p:nvSpPr>
          <p:cNvPr id="6" name="Espace réservé du pied de page 5">
            <a:extLst>
              <a:ext uri="{FF2B5EF4-FFF2-40B4-BE49-F238E27FC236}">
                <a16:creationId xmlns:a16="http://schemas.microsoft.com/office/drawing/2014/main" id="{998D6748-2C01-293C-E031-4841A7492956}"/>
              </a:ext>
            </a:extLst>
          </p:cNvPr>
          <p:cNvSpPr>
            <a:spLocks noGrp="1"/>
          </p:cNvSpPr>
          <p:nvPr>
            <p:ph type="ftr" sz="quarter" idx="2"/>
          </p:nvPr>
        </p:nvSpPr>
        <p:spPr>
          <a:xfrm>
            <a:off x="0" y="9371013"/>
            <a:ext cx="2919413" cy="495300"/>
          </a:xfrm>
          <a:prstGeom prst="rect">
            <a:avLst/>
          </a:prstGeom>
        </p:spPr>
        <p:txBody>
          <a:bodyPr vert="horz" lIns="91440" tIns="45720" rIns="91440" bIns="45720" rtlCol="0" anchor="b"/>
          <a:lstStyle>
            <a:lvl1pPr algn="l">
              <a:defRPr sz="1200"/>
            </a:lvl1pPr>
          </a:lstStyle>
          <a:p>
            <a:r>
              <a:rPr lang="fr-CH" dirty="0"/>
              <a:t>Compte rendu 2023</a:t>
            </a:r>
          </a:p>
          <a:p>
            <a:r>
              <a:rPr lang="fr-CH" dirty="0"/>
              <a:t>Secrétariat du Grand Conseil </a:t>
            </a:r>
          </a:p>
        </p:txBody>
      </p:sp>
      <p:sp>
        <p:nvSpPr>
          <p:cNvPr id="4" name="Espace réservé de l'en-tête 3">
            <a:extLst>
              <a:ext uri="{FF2B5EF4-FFF2-40B4-BE49-F238E27FC236}">
                <a16:creationId xmlns:a16="http://schemas.microsoft.com/office/drawing/2014/main" id="{7C10E662-7C2E-3802-E667-4B86D44A5207}"/>
              </a:ext>
            </a:extLst>
          </p:cNvPr>
          <p:cNvSpPr>
            <a:spLocks noGrp="1"/>
          </p:cNvSpPr>
          <p:nvPr>
            <p:ph type="hdr" sz="quarter"/>
          </p:nvPr>
        </p:nvSpPr>
        <p:spPr>
          <a:xfrm>
            <a:off x="0" y="0"/>
            <a:ext cx="2919413" cy="495300"/>
          </a:xfrm>
          <a:prstGeom prst="rect">
            <a:avLst/>
          </a:prstGeom>
        </p:spPr>
        <p:txBody>
          <a:bodyPr vert="horz" lIns="91440" tIns="45720" rIns="91440" bIns="45720" rtlCol="0"/>
          <a:lstStyle>
            <a:lvl1pPr algn="l">
              <a:defRPr sz="1200"/>
            </a:lvl1pPr>
          </a:lstStyle>
          <a:p>
            <a:endParaRPr lang="fr-CH"/>
          </a:p>
        </p:txBody>
      </p:sp>
    </p:spTree>
    <p:extLst>
      <p:ext uri="{BB962C8B-B14F-4D97-AF65-F5344CB8AC3E}">
        <p14:creationId xmlns:p14="http://schemas.microsoft.com/office/powerpoint/2010/main" val="1781474836"/>
      </p:ext>
    </p:extLst>
  </p:cSld>
  <p:clrMap bg1="lt1" tx1="dk1" bg2="lt2" tx2="dk2" accent1="accent1" accent2="accent2" accent3="accent3" accent4="accent4" accent5="accent5" accent6="accent6" hlink="hlink" folHlink="folHlink"/>
  <p:hf sldNum="0" hdr="0" ftr="0" dt="0"/>
</p:handoutMaster>
</file>

<file path=ppt/ink/ink1.xml><?xml version="1.0" encoding="utf-8"?>
<inkml:ink xmlns:inkml="http://www.w3.org/2003/InkML">
  <inkml:definitions>
    <inkml:context xml:id="ctx0">
      <inkml:inkSource xml:id="inkSrc0">
        <inkml:traceFormat>
          <inkml:channel name="X" type="integer" max="1920" units="cm"/>
          <inkml:channel name="Y" type="integer" max="1080" units="cm"/>
          <inkml:channel name="T" type="integer" max="2.14748E9" units="dev"/>
        </inkml:traceFormat>
        <inkml:channelProperties>
          <inkml:channelProperty channel="X" name="resolution" value="62.13592" units="1/cm"/>
          <inkml:channelProperty channel="Y" name="resolution" value="62.06897" units="1/cm"/>
          <inkml:channelProperty channel="T" name="resolution" value="1" units="1/dev"/>
        </inkml:channelProperties>
      </inkml:inkSource>
      <inkml:timestamp xml:id="ts0" timeString="2020-05-01T07:07:40.375"/>
    </inkml:context>
    <inkml:brush xml:id="br0">
      <inkml:brushProperty name="width" value="0.05833" units="cm"/>
      <inkml:brushProperty name="height" value="0.05833" units="cm"/>
      <inkml:brushProperty name="fitToCurve" value="1"/>
    </inkml:brush>
  </inkml:definitions>
  <inkml:trace contextRef="#ctx0" brushRef="#br0">0 0 0</inkml:trace>
</inkml:ink>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Kopfzeilenplatzhalter 1"/>
          <p:cNvSpPr>
            <a:spLocks noGrp="1"/>
          </p:cNvSpPr>
          <p:nvPr>
            <p:ph type="hdr" sz="quarter"/>
          </p:nvPr>
        </p:nvSpPr>
        <p:spPr>
          <a:xfrm>
            <a:off x="2" y="2"/>
            <a:ext cx="2918831" cy="493316"/>
          </a:xfrm>
          <a:prstGeom prst="rect">
            <a:avLst/>
          </a:prstGeom>
        </p:spPr>
        <p:txBody>
          <a:bodyPr vert="horz" wrap="square" lIns="90163" tIns="45080" rIns="90163" bIns="45080" numCol="1" anchor="t" anchorCtr="0" compatLnSpc="1">
            <a:prstTxWarp prst="textNoShape">
              <a:avLst/>
            </a:prstTxWarp>
          </a:bodyPr>
          <a:lstStyle>
            <a:lvl1pPr algn="l">
              <a:defRPr sz="1200">
                <a:latin typeface="Calibri" pitchFamily="34" charset="0"/>
              </a:defRPr>
            </a:lvl1pPr>
          </a:lstStyle>
          <a:p>
            <a:endParaRPr lang="fr-CH" dirty="0"/>
          </a:p>
        </p:txBody>
      </p:sp>
      <p:sp>
        <p:nvSpPr>
          <p:cNvPr id="3" name="Datumsplatzhalter 2"/>
          <p:cNvSpPr>
            <a:spLocks noGrp="1"/>
          </p:cNvSpPr>
          <p:nvPr>
            <p:ph type="dt" idx="1"/>
          </p:nvPr>
        </p:nvSpPr>
        <p:spPr>
          <a:xfrm>
            <a:off x="3815375" y="2"/>
            <a:ext cx="2918831" cy="493316"/>
          </a:xfrm>
          <a:prstGeom prst="rect">
            <a:avLst/>
          </a:prstGeom>
        </p:spPr>
        <p:txBody>
          <a:bodyPr vert="horz" wrap="square" lIns="90163" tIns="45080" rIns="90163" bIns="45080" numCol="1" anchor="t" anchorCtr="0" compatLnSpc="1">
            <a:prstTxWarp prst="textNoShape">
              <a:avLst/>
            </a:prstTxWarp>
          </a:bodyPr>
          <a:lstStyle>
            <a:lvl1pPr algn="r">
              <a:defRPr sz="1200">
                <a:latin typeface="Calibri" pitchFamily="34" charset="0"/>
              </a:defRPr>
            </a:lvl1pPr>
          </a:lstStyle>
          <a:p>
            <a:fld id="{E032694F-FD2E-45AC-9D43-536C462D8729}" type="datetime1">
              <a:rPr lang="fr-CH" smtClean="0"/>
              <a:pPr/>
              <a:t>15.05.2025</a:t>
            </a:fld>
            <a:endParaRPr lang="fr-CH" dirty="0"/>
          </a:p>
        </p:txBody>
      </p:sp>
      <p:sp>
        <p:nvSpPr>
          <p:cNvPr id="4" name="Folienbildplatzhalter 3"/>
          <p:cNvSpPr>
            <a:spLocks noGrp="1" noRot="1" noChangeAspect="1"/>
          </p:cNvSpPr>
          <p:nvPr>
            <p:ph type="sldImg" idx="2"/>
          </p:nvPr>
        </p:nvSpPr>
        <p:spPr>
          <a:xfrm>
            <a:off x="903288" y="741363"/>
            <a:ext cx="4929187" cy="3698875"/>
          </a:xfrm>
          <a:prstGeom prst="rect">
            <a:avLst/>
          </a:prstGeom>
          <a:noFill/>
          <a:ln w="12700">
            <a:solidFill>
              <a:prstClr val="black"/>
            </a:solidFill>
          </a:ln>
        </p:spPr>
        <p:txBody>
          <a:bodyPr vert="horz" wrap="square" lIns="90163" tIns="45080" rIns="90163" bIns="45080" numCol="1" anchor="ctr" anchorCtr="0" compatLnSpc="1">
            <a:prstTxWarp prst="textNoShape">
              <a:avLst/>
            </a:prstTxWarp>
          </a:bodyPr>
          <a:lstStyle/>
          <a:p>
            <a:pPr lvl="0"/>
            <a:endParaRPr lang="en-GB" dirty="0"/>
          </a:p>
        </p:txBody>
      </p:sp>
      <p:sp>
        <p:nvSpPr>
          <p:cNvPr id="5" name="Notizenplatzhalter 4"/>
          <p:cNvSpPr>
            <a:spLocks noGrp="1"/>
          </p:cNvSpPr>
          <p:nvPr>
            <p:ph type="body" sz="quarter" idx="3"/>
          </p:nvPr>
        </p:nvSpPr>
        <p:spPr>
          <a:xfrm>
            <a:off x="673577" y="4686502"/>
            <a:ext cx="5388610" cy="4439840"/>
          </a:xfrm>
          <a:prstGeom prst="rect">
            <a:avLst/>
          </a:prstGeom>
        </p:spPr>
        <p:txBody>
          <a:bodyPr vert="horz" wrap="square" lIns="90163" tIns="45080" rIns="90163" bIns="45080" numCol="1" anchor="t" anchorCtr="0" compatLnSpc="1">
            <a:prstTxWarp prst="textNoShape">
              <a:avLst/>
            </a:prstTxWarp>
            <a:normAutofit/>
          </a:bodyPr>
          <a:lstStyle/>
          <a:p>
            <a:pPr lvl="0"/>
            <a:r>
              <a:rPr lang="fr-CH"/>
              <a:t>Textmasterformate durch Klicken bearbeiten</a:t>
            </a:r>
          </a:p>
          <a:p>
            <a:pPr lvl="1"/>
            <a:r>
              <a:rPr lang="fr-CH"/>
              <a:t>Zweite Ebene</a:t>
            </a:r>
          </a:p>
          <a:p>
            <a:pPr lvl="2"/>
            <a:r>
              <a:rPr lang="fr-CH"/>
              <a:t>Dritte Ebene</a:t>
            </a:r>
          </a:p>
          <a:p>
            <a:pPr lvl="3"/>
            <a:r>
              <a:rPr lang="fr-CH"/>
              <a:t>Vierte Ebene</a:t>
            </a:r>
          </a:p>
          <a:p>
            <a:pPr lvl="4"/>
            <a:r>
              <a:rPr lang="fr-CH"/>
              <a:t>Fünfte Ebene</a:t>
            </a:r>
          </a:p>
        </p:txBody>
      </p:sp>
      <p:sp>
        <p:nvSpPr>
          <p:cNvPr id="6" name="Fußzeilenplatzhalter 5"/>
          <p:cNvSpPr>
            <a:spLocks noGrp="1"/>
          </p:cNvSpPr>
          <p:nvPr>
            <p:ph type="ftr" sz="quarter" idx="4"/>
          </p:nvPr>
        </p:nvSpPr>
        <p:spPr>
          <a:xfrm>
            <a:off x="2" y="9371289"/>
            <a:ext cx="2918831" cy="493316"/>
          </a:xfrm>
          <a:prstGeom prst="rect">
            <a:avLst/>
          </a:prstGeom>
        </p:spPr>
        <p:txBody>
          <a:bodyPr vert="horz" wrap="square" lIns="90163" tIns="45080" rIns="90163" bIns="45080" numCol="1" anchor="b" anchorCtr="0" compatLnSpc="1">
            <a:prstTxWarp prst="textNoShape">
              <a:avLst/>
            </a:prstTxWarp>
          </a:bodyPr>
          <a:lstStyle>
            <a:lvl1pPr algn="l">
              <a:defRPr sz="1200">
                <a:latin typeface="Calibri" pitchFamily="34" charset="0"/>
              </a:defRPr>
            </a:lvl1pPr>
          </a:lstStyle>
          <a:p>
            <a:endParaRPr lang="fr-CH" dirty="0"/>
          </a:p>
        </p:txBody>
      </p:sp>
      <p:sp>
        <p:nvSpPr>
          <p:cNvPr id="7" name="Foliennummernplatzhalter 6"/>
          <p:cNvSpPr>
            <a:spLocks noGrp="1"/>
          </p:cNvSpPr>
          <p:nvPr>
            <p:ph type="sldNum" sz="quarter" idx="5"/>
          </p:nvPr>
        </p:nvSpPr>
        <p:spPr>
          <a:xfrm>
            <a:off x="3815375" y="9371289"/>
            <a:ext cx="2918831" cy="493316"/>
          </a:xfrm>
          <a:prstGeom prst="rect">
            <a:avLst/>
          </a:prstGeom>
        </p:spPr>
        <p:txBody>
          <a:bodyPr vert="horz" wrap="square" lIns="90163" tIns="45080" rIns="90163" bIns="45080" numCol="1" anchor="b" anchorCtr="0" compatLnSpc="1">
            <a:prstTxWarp prst="textNoShape">
              <a:avLst/>
            </a:prstTxWarp>
          </a:bodyPr>
          <a:lstStyle>
            <a:lvl1pPr algn="r">
              <a:defRPr sz="1200">
                <a:latin typeface="Calibri" pitchFamily="34" charset="0"/>
              </a:defRPr>
            </a:lvl1pPr>
          </a:lstStyle>
          <a:p>
            <a:fld id="{C1870A02-3A71-4083-BCC0-4D14A98E74AD}" type="slidenum">
              <a:rPr lang="fr-CH" smtClean="0"/>
              <a:pPr/>
              <a:t>‹N°›</a:t>
            </a:fld>
            <a:endParaRPr lang="fr-CH" dirty="0"/>
          </a:p>
        </p:txBody>
      </p:sp>
    </p:spTree>
    <p:extLst>
      <p:ext uri="{BB962C8B-B14F-4D97-AF65-F5344CB8AC3E}">
        <p14:creationId xmlns:p14="http://schemas.microsoft.com/office/powerpoint/2010/main" val="423931784"/>
      </p:ext>
    </p:extLst>
  </p:cSld>
  <p:clrMap bg1="lt1" tx1="dk1" bg2="lt2" tx2="dk2" accent1="accent1" accent2="accent2" accent3="accent3" accent4="accent4" accent5="accent5" accent6="accent6" hlink="hlink" folHlink="folHlink"/>
  <p:hf sldNum="0" hdr="0" ftr="0" dt="0"/>
  <p:notesStyle>
    <a:lvl1pPr algn="l" rtl="0" eaLnBrk="0" fontAlgn="base" hangingPunct="0">
      <a:spcBef>
        <a:spcPct val="30000"/>
      </a:spcBef>
      <a:spcAft>
        <a:spcPct val="0"/>
      </a:spcAft>
      <a:defRPr sz="1200" kern="1200">
        <a:solidFill>
          <a:schemeClr val="tx1"/>
        </a:solidFill>
        <a:latin typeface="+mn-lt"/>
        <a:ea typeface="ＭＳ Ｐゴシック" pitchFamily="-112" charset="-128"/>
        <a:cs typeface="ＭＳ Ｐゴシック" pitchFamily="-112" charset="-128"/>
      </a:defRPr>
    </a:lvl1pPr>
    <a:lvl2pPr marL="457200" algn="l" rtl="0" eaLnBrk="0" fontAlgn="base" hangingPunct="0">
      <a:spcBef>
        <a:spcPct val="30000"/>
      </a:spcBef>
      <a:spcAft>
        <a:spcPct val="0"/>
      </a:spcAft>
      <a:defRPr sz="1200" kern="1200">
        <a:solidFill>
          <a:schemeClr val="tx1"/>
        </a:solidFill>
        <a:latin typeface="+mn-lt"/>
        <a:ea typeface="ＭＳ Ｐゴシック" pitchFamily="-112" charset="-128"/>
        <a:cs typeface="+mn-cs"/>
      </a:defRPr>
    </a:lvl2pPr>
    <a:lvl3pPr marL="914400" algn="l" rtl="0" eaLnBrk="0" fontAlgn="base" hangingPunct="0">
      <a:spcBef>
        <a:spcPct val="30000"/>
      </a:spcBef>
      <a:spcAft>
        <a:spcPct val="0"/>
      </a:spcAft>
      <a:defRPr sz="1200" kern="1200">
        <a:solidFill>
          <a:schemeClr val="tx1"/>
        </a:solidFill>
        <a:latin typeface="+mn-lt"/>
        <a:ea typeface="ＭＳ Ｐゴシック" pitchFamily="-112" charset="-128"/>
        <a:cs typeface="+mn-cs"/>
      </a:defRPr>
    </a:lvl3pPr>
    <a:lvl4pPr marL="1371600" algn="l" rtl="0" eaLnBrk="0" fontAlgn="base" hangingPunct="0">
      <a:spcBef>
        <a:spcPct val="30000"/>
      </a:spcBef>
      <a:spcAft>
        <a:spcPct val="0"/>
      </a:spcAft>
      <a:defRPr sz="1200" kern="1200">
        <a:solidFill>
          <a:schemeClr val="tx1"/>
        </a:solidFill>
        <a:latin typeface="+mn-lt"/>
        <a:ea typeface="ＭＳ Ｐゴシック" pitchFamily="-112" charset="-128"/>
        <a:cs typeface="+mn-cs"/>
      </a:defRPr>
    </a:lvl4pPr>
    <a:lvl5pPr marL="1828800" algn="l" rtl="0" eaLnBrk="0" fontAlgn="base" hangingPunct="0">
      <a:spcBef>
        <a:spcPct val="30000"/>
      </a:spcBef>
      <a:spcAft>
        <a:spcPct val="0"/>
      </a:spcAft>
      <a:defRPr sz="1200" kern="1200">
        <a:solidFill>
          <a:schemeClr val="tx1"/>
        </a:solidFill>
        <a:latin typeface="+mn-lt"/>
        <a:ea typeface="ＭＳ Ｐゴシック" pitchFamily="-112" charset="-128"/>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Folienbildplatzhalter 1"/>
          <p:cNvSpPr>
            <a:spLocks noGrp="1" noRot="1" noChangeAspect="1"/>
          </p:cNvSpPr>
          <p:nvPr>
            <p:ph type="sldImg"/>
          </p:nvPr>
        </p:nvSpPr>
        <p:spPr bwMode="auto">
          <a:noFill/>
          <a:ln>
            <a:solidFill>
              <a:srgbClr val="000000"/>
            </a:solidFill>
            <a:miter lim="800000"/>
            <a:headEnd/>
            <a:tailEnd/>
          </a:ln>
        </p:spPr>
      </p:sp>
      <p:sp>
        <p:nvSpPr>
          <p:cNvPr id="10243" name="Notizenplatzhalter 2"/>
          <p:cNvSpPr>
            <a:spLocks noGrp="1"/>
          </p:cNvSpPr>
          <p:nvPr>
            <p:ph type="body" idx="1"/>
          </p:nvPr>
        </p:nvSpPr>
        <p:spPr bwMode="auto">
          <a:noFill/>
        </p:spPr>
        <p:txBody>
          <a:bodyPr/>
          <a:lstStyle/>
          <a:p>
            <a:pPr eaLnBrk="1" hangingPunct="1">
              <a:spcBef>
                <a:spcPct val="0"/>
              </a:spcBef>
            </a:pPr>
            <a:endParaRPr lang="fr-CH"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fr-CH"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fr-CH"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fr-CH"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fr-CH"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fr-CH"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fr-CH"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fr-CH"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fr-CH"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fr-CH"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fr-CH"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fr-CH"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fr-CH"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fr-CH"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fr-CH"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fr-CH"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fr-CH"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fr-CH" dirty="0"/>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fr-CH"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fr-CH"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Folienbildplatzhalter 1"/>
          <p:cNvSpPr>
            <a:spLocks noGrp="1" noRot="1" noChangeAspect="1"/>
          </p:cNvSpPr>
          <p:nvPr>
            <p:ph type="sldImg"/>
          </p:nvPr>
        </p:nvSpPr>
        <p:spPr/>
      </p:sp>
      <p:sp>
        <p:nvSpPr>
          <p:cNvPr id="3" name="Notizenplatzhalter 2"/>
          <p:cNvSpPr>
            <a:spLocks noGrp="1"/>
          </p:cNvSpPr>
          <p:nvPr>
            <p:ph type="body" idx="1"/>
          </p:nvPr>
        </p:nvSpPr>
        <p:spPr/>
        <p:txBody>
          <a:bodyPr>
            <a:normAutofit/>
          </a:bodyPr>
          <a:lstStyle/>
          <a:p>
            <a:endParaRPr lang="fr-CH"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13.xml.rels><?xml version="1.0" encoding="UTF-8" standalone="yes"?>
<Relationships xmlns="http://schemas.openxmlformats.org/package/2006/relationships"><Relationship Id="rId3" Type="http://schemas.openxmlformats.org/officeDocument/2006/relationships/tags" Target="../tags/tag5.xml"/><Relationship Id="rId2" Type="http://schemas.openxmlformats.org/officeDocument/2006/relationships/tags" Target="../tags/tag4.xml"/><Relationship Id="rId1" Type="http://schemas.openxmlformats.org/officeDocument/2006/relationships/tags" Target="../tags/tag3.xml"/><Relationship Id="rId5" Type="http://schemas.openxmlformats.org/officeDocument/2006/relationships/oleObject" Target="../embeddings/oleObject2.bin"/><Relationship Id="rId4"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3" Type="http://schemas.openxmlformats.org/officeDocument/2006/relationships/tags" Target="../tags/tag8.xml"/><Relationship Id="rId2" Type="http://schemas.openxmlformats.org/officeDocument/2006/relationships/tags" Target="../tags/tag7.xml"/><Relationship Id="rId1" Type="http://schemas.openxmlformats.org/officeDocument/2006/relationships/tags" Target="../tags/tag6.xml"/><Relationship Id="rId5" Type="http://schemas.openxmlformats.org/officeDocument/2006/relationships/oleObject" Target="../embeddings/oleObject3.bin"/><Relationship Id="rId4"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8" Type="http://schemas.openxmlformats.org/officeDocument/2006/relationships/oleObject" Target="../embeddings/oleObject4.bin"/><Relationship Id="rId3" Type="http://schemas.openxmlformats.org/officeDocument/2006/relationships/tags" Target="../tags/tag11.xml"/><Relationship Id="rId7" Type="http://schemas.openxmlformats.org/officeDocument/2006/relationships/slideMaster" Target="../slideMasters/slideMaster1.xml"/><Relationship Id="rId2" Type="http://schemas.openxmlformats.org/officeDocument/2006/relationships/tags" Target="../tags/tag10.xml"/><Relationship Id="rId1" Type="http://schemas.openxmlformats.org/officeDocument/2006/relationships/tags" Target="../tags/tag9.xml"/><Relationship Id="rId6" Type="http://schemas.openxmlformats.org/officeDocument/2006/relationships/tags" Target="../tags/tag14.xml"/><Relationship Id="rId5" Type="http://schemas.openxmlformats.org/officeDocument/2006/relationships/tags" Target="../tags/tag13.xml"/><Relationship Id="rId4" Type="http://schemas.openxmlformats.org/officeDocument/2006/relationships/tags" Target="../tags/tag12.xml"/></Relationships>
</file>

<file path=ppt/slideLayouts/_rels/slideLayout16.xml.rels><?xml version="1.0" encoding="UTF-8" standalone="yes"?>
<Relationships xmlns="http://schemas.openxmlformats.org/package/2006/relationships"><Relationship Id="rId8" Type="http://schemas.openxmlformats.org/officeDocument/2006/relationships/tags" Target="../tags/tag22.xml"/><Relationship Id="rId13" Type="http://schemas.openxmlformats.org/officeDocument/2006/relationships/tags" Target="../tags/tag27.xml"/><Relationship Id="rId18" Type="http://schemas.openxmlformats.org/officeDocument/2006/relationships/tags" Target="../tags/tag32.xml"/><Relationship Id="rId3" Type="http://schemas.openxmlformats.org/officeDocument/2006/relationships/tags" Target="../tags/tag17.xml"/><Relationship Id="rId21" Type="http://schemas.openxmlformats.org/officeDocument/2006/relationships/tags" Target="../tags/tag35.xml"/><Relationship Id="rId7" Type="http://schemas.openxmlformats.org/officeDocument/2006/relationships/tags" Target="../tags/tag21.xml"/><Relationship Id="rId12" Type="http://schemas.openxmlformats.org/officeDocument/2006/relationships/tags" Target="../tags/tag26.xml"/><Relationship Id="rId17" Type="http://schemas.openxmlformats.org/officeDocument/2006/relationships/tags" Target="../tags/tag31.xml"/><Relationship Id="rId2" Type="http://schemas.openxmlformats.org/officeDocument/2006/relationships/tags" Target="../tags/tag16.xml"/><Relationship Id="rId16" Type="http://schemas.openxmlformats.org/officeDocument/2006/relationships/tags" Target="../tags/tag30.xml"/><Relationship Id="rId20" Type="http://schemas.openxmlformats.org/officeDocument/2006/relationships/tags" Target="../tags/tag34.xml"/><Relationship Id="rId1" Type="http://schemas.openxmlformats.org/officeDocument/2006/relationships/tags" Target="../tags/tag15.xml"/><Relationship Id="rId6" Type="http://schemas.openxmlformats.org/officeDocument/2006/relationships/tags" Target="../tags/tag20.xml"/><Relationship Id="rId11" Type="http://schemas.openxmlformats.org/officeDocument/2006/relationships/tags" Target="../tags/tag25.xml"/><Relationship Id="rId5" Type="http://schemas.openxmlformats.org/officeDocument/2006/relationships/tags" Target="../tags/tag19.xml"/><Relationship Id="rId15" Type="http://schemas.openxmlformats.org/officeDocument/2006/relationships/tags" Target="../tags/tag29.xml"/><Relationship Id="rId23" Type="http://schemas.openxmlformats.org/officeDocument/2006/relationships/oleObject" Target="../embeddings/oleObject5.bin"/><Relationship Id="rId10" Type="http://schemas.openxmlformats.org/officeDocument/2006/relationships/tags" Target="../tags/tag24.xml"/><Relationship Id="rId19" Type="http://schemas.openxmlformats.org/officeDocument/2006/relationships/tags" Target="../tags/tag33.xml"/><Relationship Id="rId4" Type="http://schemas.openxmlformats.org/officeDocument/2006/relationships/tags" Target="../tags/tag18.xml"/><Relationship Id="rId9" Type="http://schemas.openxmlformats.org/officeDocument/2006/relationships/tags" Target="../tags/tag23.xml"/><Relationship Id="rId14" Type="http://schemas.openxmlformats.org/officeDocument/2006/relationships/tags" Target="../tags/tag28.xml"/><Relationship Id="rId22"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8" Type="http://schemas.openxmlformats.org/officeDocument/2006/relationships/oleObject" Target="../embeddings/oleObject6.bin"/><Relationship Id="rId3" Type="http://schemas.openxmlformats.org/officeDocument/2006/relationships/tags" Target="../tags/tag38.xml"/><Relationship Id="rId7" Type="http://schemas.openxmlformats.org/officeDocument/2006/relationships/slideMaster" Target="../slideMasters/slideMaster1.xml"/><Relationship Id="rId2" Type="http://schemas.openxmlformats.org/officeDocument/2006/relationships/tags" Target="../tags/tag37.xml"/><Relationship Id="rId1" Type="http://schemas.openxmlformats.org/officeDocument/2006/relationships/tags" Target="../tags/tag36.xml"/><Relationship Id="rId6" Type="http://schemas.openxmlformats.org/officeDocument/2006/relationships/tags" Target="../tags/tag41.xml"/><Relationship Id="rId5" Type="http://schemas.openxmlformats.org/officeDocument/2006/relationships/tags" Target="../tags/tag40.xml"/><Relationship Id="rId4" Type="http://schemas.openxmlformats.org/officeDocument/2006/relationships/tags" Target="../tags/tag39.xml"/></Relationships>
</file>

<file path=ppt/slideLayouts/_rels/slideLayout18.xml.rels><?xml version="1.0" encoding="UTF-8" standalone="yes"?>
<Relationships xmlns="http://schemas.openxmlformats.org/package/2006/relationships"><Relationship Id="rId3" Type="http://schemas.openxmlformats.org/officeDocument/2006/relationships/tags" Target="../tags/tag44.xml"/><Relationship Id="rId2" Type="http://schemas.openxmlformats.org/officeDocument/2006/relationships/tags" Target="../tags/tag43.xml"/><Relationship Id="rId1" Type="http://schemas.openxmlformats.org/officeDocument/2006/relationships/tags" Target="../tags/tag42.xml"/><Relationship Id="rId6" Type="http://schemas.openxmlformats.org/officeDocument/2006/relationships/oleObject" Target="../embeddings/oleObject7.bin"/><Relationship Id="rId5" Type="http://schemas.openxmlformats.org/officeDocument/2006/relationships/slideMaster" Target="../slideMasters/slideMaster1.xml"/><Relationship Id="rId4" Type="http://schemas.openxmlformats.org/officeDocument/2006/relationships/tags" Target="../tags/tag45.xml"/></Relationships>
</file>

<file path=ppt/slideLayouts/_rels/slideLayout19.xml.rels><?xml version="1.0" encoding="UTF-8" standalone="yes"?>
<Relationships xmlns="http://schemas.openxmlformats.org/package/2006/relationships"><Relationship Id="rId3" Type="http://schemas.openxmlformats.org/officeDocument/2006/relationships/tags" Target="../tags/tag48.xml"/><Relationship Id="rId2" Type="http://schemas.openxmlformats.org/officeDocument/2006/relationships/tags" Target="../tags/tag47.xml"/><Relationship Id="rId1" Type="http://schemas.openxmlformats.org/officeDocument/2006/relationships/tags" Target="../tags/tag46.xml"/><Relationship Id="rId5" Type="http://schemas.openxmlformats.org/officeDocument/2006/relationships/oleObject" Target="../embeddings/oleObject8.bin"/><Relationship Id="rId4"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3" Type="http://schemas.openxmlformats.org/officeDocument/2006/relationships/tags" Target="../tags/tag51.xml"/><Relationship Id="rId2" Type="http://schemas.openxmlformats.org/officeDocument/2006/relationships/tags" Target="../tags/tag50.xml"/><Relationship Id="rId1" Type="http://schemas.openxmlformats.org/officeDocument/2006/relationships/tags" Target="../tags/tag49.xml"/><Relationship Id="rId5" Type="http://schemas.openxmlformats.org/officeDocument/2006/relationships/oleObject" Target="../embeddings/oleObject9.bin"/><Relationship Id="rId4" Type="http://schemas.openxmlformats.org/officeDocument/2006/relationships/slideMaster" Target="../slideMasters/slideMaster1.xml"/></Relationships>
</file>

<file path=ppt/slideLayouts/_rels/slideLayout22.xml.rels><?xml version="1.0" encoding="UTF-8" standalone="yes"?>
<Relationships xmlns="http://schemas.openxmlformats.org/package/2006/relationships"><Relationship Id="rId8" Type="http://schemas.openxmlformats.org/officeDocument/2006/relationships/tags" Target="../tags/tag59.xml"/><Relationship Id="rId13" Type="http://schemas.openxmlformats.org/officeDocument/2006/relationships/tags" Target="../tags/tag64.xml"/><Relationship Id="rId3" Type="http://schemas.openxmlformats.org/officeDocument/2006/relationships/tags" Target="../tags/tag54.xml"/><Relationship Id="rId7" Type="http://schemas.openxmlformats.org/officeDocument/2006/relationships/tags" Target="../tags/tag58.xml"/><Relationship Id="rId12" Type="http://schemas.openxmlformats.org/officeDocument/2006/relationships/tags" Target="../tags/tag63.xml"/><Relationship Id="rId2" Type="http://schemas.openxmlformats.org/officeDocument/2006/relationships/tags" Target="../tags/tag53.xml"/><Relationship Id="rId16" Type="http://schemas.openxmlformats.org/officeDocument/2006/relationships/oleObject" Target="../embeddings/oleObject10.bin"/><Relationship Id="rId1" Type="http://schemas.openxmlformats.org/officeDocument/2006/relationships/tags" Target="../tags/tag52.xml"/><Relationship Id="rId6" Type="http://schemas.openxmlformats.org/officeDocument/2006/relationships/tags" Target="../tags/tag57.xml"/><Relationship Id="rId11" Type="http://schemas.openxmlformats.org/officeDocument/2006/relationships/tags" Target="../tags/tag62.xml"/><Relationship Id="rId5" Type="http://schemas.openxmlformats.org/officeDocument/2006/relationships/tags" Target="../tags/tag56.xml"/><Relationship Id="rId15" Type="http://schemas.openxmlformats.org/officeDocument/2006/relationships/slideMaster" Target="../slideMasters/slideMaster1.xml"/><Relationship Id="rId10" Type="http://schemas.openxmlformats.org/officeDocument/2006/relationships/tags" Target="../tags/tag61.xml"/><Relationship Id="rId4" Type="http://schemas.openxmlformats.org/officeDocument/2006/relationships/tags" Target="../tags/tag55.xml"/><Relationship Id="rId9" Type="http://schemas.openxmlformats.org/officeDocument/2006/relationships/tags" Target="../tags/tag60.xml"/><Relationship Id="rId14" Type="http://schemas.openxmlformats.org/officeDocument/2006/relationships/tags" Target="../tags/tag65.xml"/></Relationships>
</file>

<file path=ppt/slideLayouts/_rels/slideLayout23.xml.rels><?xml version="1.0" encoding="UTF-8" standalone="yes"?>
<Relationships xmlns="http://schemas.openxmlformats.org/package/2006/relationships"><Relationship Id="rId8" Type="http://schemas.openxmlformats.org/officeDocument/2006/relationships/tags" Target="../tags/tag73.xml"/><Relationship Id="rId13" Type="http://schemas.openxmlformats.org/officeDocument/2006/relationships/slideMaster" Target="../slideMasters/slideMaster1.xml"/><Relationship Id="rId3" Type="http://schemas.openxmlformats.org/officeDocument/2006/relationships/tags" Target="../tags/tag68.xml"/><Relationship Id="rId7" Type="http://schemas.openxmlformats.org/officeDocument/2006/relationships/tags" Target="../tags/tag72.xml"/><Relationship Id="rId12" Type="http://schemas.openxmlformats.org/officeDocument/2006/relationships/tags" Target="../tags/tag77.xml"/><Relationship Id="rId2" Type="http://schemas.openxmlformats.org/officeDocument/2006/relationships/tags" Target="../tags/tag67.xml"/><Relationship Id="rId1" Type="http://schemas.openxmlformats.org/officeDocument/2006/relationships/tags" Target="../tags/tag66.xml"/><Relationship Id="rId6" Type="http://schemas.openxmlformats.org/officeDocument/2006/relationships/tags" Target="../tags/tag71.xml"/><Relationship Id="rId11" Type="http://schemas.openxmlformats.org/officeDocument/2006/relationships/tags" Target="../tags/tag76.xml"/><Relationship Id="rId5" Type="http://schemas.openxmlformats.org/officeDocument/2006/relationships/tags" Target="../tags/tag70.xml"/><Relationship Id="rId10" Type="http://schemas.openxmlformats.org/officeDocument/2006/relationships/tags" Target="../tags/tag75.xml"/><Relationship Id="rId4" Type="http://schemas.openxmlformats.org/officeDocument/2006/relationships/tags" Target="../tags/tag69.xml"/><Relationship Id="rId9" Type="http://schemas.openxmlformats.org/officeDocument/2006/relationships/tags" Target="../tags/tag74.xml"/><Relationship Id="rId14" Type="http://schemas.openxmlformats.org/officeDocument/2006/relationships/oleObject" Target="../embeddings/oleObject11.bin"/></Relationships>
</file>

<file path=ppt/slideLayouts/_rels/slideLayout24.xml.rels><?xml version="1.0" encoding="UTF-8" standalone="yes"?>
<Relationships xmlns="http://schemas.openxmlformats.org/package/2006/relationships"><Relationship Id="rId8" Type="http://schemas.openxmlformats.org/officeDocument/2006/relationships/tags" Target="../tags/tag85.xml"/><Relationship Id="rId3" Type="http://schemas.openxmlformats.org/officeDocument/2006/relationships/tags" Target="../tags/tag80.xml"/><Relationship Id="rId7" Type="http://schemas.openxmlformats.org/officeDocument/2006/relationships/tags" Target="../tags/tag84.xml"/><Relationship Id="rId12" Type="http://schemas.openxmlformats.org/officeDocument/2006/relationships/oleObject" Target="../embeddings/oleObject12.bin"/><Relationship Id="rId2" Type="http://schemas.openxmlformats.org/officeDocument/2006/relationships/tags" Target="../tags/tag79.xml"/><Relationship Id="rId1" Type="http://schemas.openxmlformats.org/officeDocument/2006/relationships/tags" Target="../tags/tag78.xml"/><Relationship Id="rId6" Type="http://schemas.openxmlformats.org/officeDocument/2006/relationships/tags" Target="../tags/tag83.xml"/><Relationship Id="rId11" Type="http://schemas.openxmlformats.org/officeDocument/2006/relationships/slideMaster" Target="../slideMasters/slideMaster1.xml"/><Relationship Id="rId5" Type="http://schemas.openxmlformats.org/officeDocument/2006/relationships/tags" Target="../tags/tag82.xml"/><Relationship Id="rId10" Type="http://schemas.openxmlformats.org/officeDocument/2006/relationships/tags" Target="../tags/tag87.xml"/><Relationship Id="rId4" Type="http://schemas.openxmlformats.org/officeDocument/2006/relationships/tags" Target="../tags/tag81.xml"/><Relationship Id="rId9" Type="http://schemas.openxmlformats.org/officeDocument/2006/relationships/tags" Target="../tags/tag86.xml"/></Relationships>
</file>

<file path=ppt/slideLayouts/_rels/slideLayout25.xml.rels><?xml version="1.0" encoding="UTF-8" standalone="yes"?>
<Relationships xmlns="http://schemas.openxmlformats.org/package/2006/relationships"><Relationship Id="rId8" Type="http://schemas.openxmlformats.org/officeDocument/2006/relationships/tags" Target="../tags/tag95.xml"/><Relationship Id="rId3" Type="http://schemas.openxmlformats.org/officeDocument/2006/relationships/tags" Target="../tags/tag90.xml"/><Relationship Id="rId7" Type="http://schemas.openxmlformats.org/officeDocument/2006/relationships/tags" Target="../tags/tag94.xml"/><Relationship Id="rId2" Type="http://schemas.openxmlformats.org/officeDocument/2006/relationships/tags" Target="../tags/tag89.xml"/><Relationship Id="rId1" Type="http://schemas.openxmlformats.org/officeDocument/2006/relationships/tags" Target="../tags/tag88.xml"/><Relationship Id="rId6" Type="http://schemas.openxmlformats.org/officeDocument/2006/relationships/tags" Target="../tags/tag93.xml"/><Relationship Id="rId5" Type="http://schemas.openxmlformats.org/officeDocument/2006/relationships/tags" Target="../tags/tag92.xml"/><Relationship Id="rId10" Type="http://schemas.openxmlformats.org/officeDocument/2006/relationships/oleObject" Target="../embeddings/oleObject13.bin"/><Relationship Id="rId4" Type="http://schemas.openxmlformats.org/officeDocument/2006/relationships/tags" Target="../tags/tag91.xml"/><Relationship Id="rId9"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8" Type="http://schemas.openxmlformats.org/officeDocument/2006/relationships/oleObject" Target="../embeddings/oleObject14.bin"/><Relationship Id="rId3" Type="http://schemas.openxmlformats.org/officeDocument/2006/relationships/tags" Target="../tags/tag98.xml"/><Relationship Id="rId7" Type="http://schemas.openxmlformats.org/officeDocument/2006/relationships/slideMaster" Target="../slideMasters/slideMaster1.xml"/><Relationship Id="rId2" Type="http://schemas.openxmlformats.org/officeDocument/2006/relationships/tags" Target="../tags/tag97.xml"/><Relationship Id="rId1" Type="http://schemas.openxmlformats.org/officeDocument/2006/relationships/tags" Target="../tags/tag96.xml"/><Relationship Id="rId6" Type="http://schemas.openxmlformats.org/officeDocument/2006/relationships/tags" Target="../tags/tag101.xml"/><Relationship Id="rId5" Type="http://schemas.openxmlformats.org/officeDocument/2006/relationships/tags" Target="../tags/tag100.xml"/><Relationship Id="rId4" Type="http://schemas.openxmlformats.org/officeDocument/2006/relationships/tags" Target="../tags/tag99.xml"/></Relationships>
</file>

<file path=ppt/slideLayouts/_rels/slideLayout27.xml.rels><?xml version="1.0" encoding="UTF-8" standalone="yes"?>
<Relationships xmlns="http://schemas.openxmlformats.org/package/2006/relationships"><Relationship Id="rId8" Type="http://schemas.openxmlformats.org/officeDocument/2006/relationships/tags" Target="../tags/tag109.xml"/><Relationship Id="rId13" Type="http://schemas.openxmlformats.org/officeDocument/2006/relationships/oleObject" Target="../embeddings/oleObject15.bin"/><Relationship Id="rId3" Type="http://schemas.openxmlformats.org/officeDocument/2006/relationships/tags" Target="../tags/tag104.xml"/><Relationship Id="rId7" Type="http://schemas.openxmlformats.org/officeDocument/2006/relationships/tags" Target="../tags/tag108.xml"/><Relationship Id="rId12" Type="http://schemas.openxmlformats.org/officeDocument/2006/relationships/slideMaster" Target="../slideMasters/slideMaster1.xml"/><Relationship Id="rId2" Type="http://schemas.openxmlformats.org/officeDocument/2006/relationships/tags" Target="../tags/tag103.xml"/><Relationship Id="rId1" Type="http://schemas.openxmlformats.org/officeDocument/2006/relationships/tags" Target="../tags/tag102.xml"/><Relationship Id="rId6" Type="http://schemas.openxmlformats.org/officeDocument/2006/relationships/tags" Target="../tags/tag107.xml"/><Relationship Id="rId11" Type="http://schemas.openxmlformats.org/officeDocument/2006/relationships/tags" Target="../tags/tag112.xml"/><Relationship Id="rId5" Type="http://schemas.openxmlformats.org/officeDocument/2006/relationships/tags" Target="../tags/tag106.xml"/><Relationship Id="rId10" Type="http://schemas.openxmlformats.org/officeDocument/2006/relationships/tags" Target="../tags/tag111.xml"/><Relationship Id="rId4" Type="http://schemas.openxmlformats.org/officeDocument/2006/relationships/tags" Target="../tags/tag105.xml"/><Relationship Id="rId9" Type="http://schemas.openxmlformats.org/officeDocument/2006/relationships/tags" Target="../tags/tag110.xml"/></Relationships>
</file>

<file path=ppt/slideLayouts/_rels/slideLayout2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Master" Target="../slideMasters/slideMaster1.xml"/><Relationship Id="rId1" Type="http://schemas.openxmlformats.org/officeDocument/2006/relationships/tags" Target="../tags/tag113.xml"/></Relationships>
</file>

<file path=ppt/slideLayouts/_rels/slideLayout29.xml.rels><?xml version="1.0" encoding="UTF-8" standalone="yes"?>
<Relationships xmlns="http://schemas.openxmlformats.org/package/2006/relationships"><Relationship Id="rId3" Type="http://schemas.openxmlformats.org/officeDocument/2006/relationships/tags" Target="../tags/tag116.xml"/><Relationship Id="rId2" Type="http://schemas.openxmlformats.org/officeDocument/2006/relationships/tags" Target="../tags/tag115.xml"/><Relationship Id="rId1" Type="http://schemas.openxmlformats.org/officeDocument/2006/relationships/tags" Target="../tags/tag114.xml"/><Relationship Id="rId5" Type="http://schemas.openxmlformats.org/officeDocument/2006/relationships/oleObject" Target="../embeddings/oleObject2.bin"/><Relationship Id="rId4"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3" Type="http://schemas.openxmlformats.org/officeDocument/2006/relationships/tags" Target="../tags/tag119.xml"/><Relationship Id="rId2" Type="http://schemas.openxmlformats.org/officeDocument/2006/relationships/tags" Target="../tags/tag118.xml"/><Relationship Id="rId1" Type="http://schemas.openxmlformats.org/officeDocument/2006/relationships/tags" Target="../tags/tag117.xml"/><Relationship Id="rId5" Type="http://schemas.openxmlformats.org/officeDocument/2006/relationships/oleObject" Target="../embeddings/oleObject3.bin"/><Relationship Id="rId4"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8" Type="http://schemas.openxmlformats.org/officeDocument/2006/relationships/oleObject" Target="../embeddings/oleObject4.bin"/><Relationship Id="rId3" Type="http://schemas.openxmlformats.org/officeDocument/2006/relationships/tags" Target="../tags/tag122.xml"/><Relationship Id="rId7" Type="http://schemas.openxmlformats.org/officeDocument/2006/relationships/slideMaster" Target="../slideMasters/slideMaster1.xml"/><Relationship Id="rId2" Type="http://schemas.openxmlformats.org/officeDocument/2006/relationships/tags" Target="../tags/tag121.xml"/><Relationship Id="rId1" Type="http://schemas.openxmlformats.org/officeDocument/2006/relationships/tags" Target="../tags/tag120.xml"/><Relationship Id="rId6" Type="http://schemas.openxmlformats.org/officeDocument/2006/relationships/tags" Target="../tags/tag125.xml"/><Relationship Id="rId5" Type="http://schemas.openxmlformats.org/officeDocument/2006/relationships/tags" Target="../tags/tag124.xml"/><Relationship Id="rId4" Type="http://schemas.openxmlformats.org/officeDocument/2006/relationships/tags" Target="../tags/tag123.xml"/></Relationships>
</file>

<file path=ppt/slideLayouts/_rels/slideLayout32.xml.rels><?xml version="1.0" encoding="UTF-8" standalone="yes"?>
<Relationships xmlns="http://schemas.openxmlformats.org/package/2006/relationships"><Relationship Id="rId8" Type="http://schemas.openxmlformats.org/officeDocument/2006/relationships/tags" Target="../tags/tag133.xml"/><Relationship Id="rId13" Type="http://schemas.openxmlformats.org/officeDocument/2006/relationships/tags" Target="../tags/tag138.xml"/><Relationship Id="rId18" Type="http://schemas.openxmlformats.org/officeDocument/2006/relationships/tags" Target="../tags/tag143.xml"/><Relationship Id="rId3" Type="http://schemas.openxmlformats.org/officeDocument/2006/relationships/tags" Target="../tags/tag128.xml"/><Relationship Id="rId21" Type="http://schemas.openxmlformats.org/officeDocument/2006/relationships/tags" Target="../tags/tag146.xml"/><Relationship Id="rId7" Type="http://schemas.openxmlformats.org/officeDocument/2006/relationships/tags" Target="../tags/tag132.xml"/><Relationship Id="rId12" Type="http://schemas.openxmlformats.org/officeDocument/2006/relationships/tags" Target="../tags/tag137.xml"/><Relationship Id="rId17" Type="http://schemas.openxmlformats.org/officeDocument/2006/relationships/tags" Target="../tags/tag142.xml"/><Relationship Id="rId2" Type="http://schemas.openxmlformats.org/officeDocument/2006/relationships/tags" Target="../tags/tag127.xml"/><Relationship Id="rId16" Type="http://schemas.openxmlformats.org/officeDocument/2006/relationships/tags" Target="../tags/tag141.xml"/><Relationship Id="rId20" Type="http://schemas.openxmlformats.org/officeDocument/2006/relationships/tags" Target="../tags/tag145.xml"/><Relationship Id="rId1" Type="http://schemas.openxmlformats.org/officeDocument/2006/relationships/tags" Target="../tags/tag126.xml"/><Relationship Id="rId6" Type="http://schemas.openxmlformats.org/officeDocument/2006/relationships/tags" Target="../tags/tag131.xml"/><Relationship Id="rId11" Type="http://schemas.openxmlformats.org/officeDocument/2006/relationships/tags" Target="../tags/tag136.xml"/><Relationship Id="rId5" Type="http://schemas.openxmlformats.org/officeDocument/2006/relationships/tags" Target="../tags/tag130.xml"/><Relationship Id="rId15" Type="http://schemas.openxmlformats.org/officeDocument/2006/relationships/tags" Target="../tags/tag140.xml"/><Relationship Id="rId23" Type="http://schemas.openxmlformats.org/officeDocument/2006/relationships/oleObject" Target="../embeddings/oleObject5.bin"/><Relationship Id="rId10" Type="http://schemas.openxmlformats.org/officeDocument/2006/relationships/tags" Target="../tags/tag135.xml"/><Relationship Id="rId19" Type="http://schemas.openxmlformats.org/officeDocument/2006/relationships/tags" Target="../tags/tag144.xml"/><Relationship Id="rId4" Type="http://schemas.openxmlformats.org/officeDocument/2006/relationships/tags" Target="../tags/tag129.xml"/><Relationship Id="rId9" Type="http://schemas.openxmlformats.org/officeDocument/2006/relationships/tags" Target="../tags/tag134.xml"/><Relationship Id="rId14" Type="http://schemas.openxmlformats.org/officeDocument/2006/relationships/tags" Target="../tags/tag139.xml"/><Relationship Id="rId22"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Master" Target="../slideMasters/slideMaster1.xml"/><Relationship Id="rId1" Type="http://schemas.openxmlformats.org/officeDocument/2006/relationships/tags" Target="../tags/tag147.xml"/></Relationships>
</file>

<file path=ppt/slideLayouts/_rels/slideLayout34.xml.rels><?xml version="1.0" encoding="UTF-8" standalone="yes"?>
<Relationships xmlns="http://schemas.openxmlformats.org/package/2006/relationships"><Relationship Id="rId3" Type="http://schemas.openxmlformats.org/officeDocument/2006/relationships/tags" Target="../tags/tag150.xml"/><Relationship Id="rId2" Type="http://schemas.openxmlformats.org/officeDocument/2006/relationships/tags" Target="../tags/tag149.xml"/><Relationship Id="rId1" Type="http://schemas.openxmlformats.org/officeDocument/2006/relationships/tags" Target="../tags/tag148.xml"/><Relationship Id="rId5" Type="http://schemas.openxmlformats.org/officeDocument/2006/relationships/oleObject" Target="../embeddings/oleObject2.bin"/><Relationship Id="rId4"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3" Type="http://schemas.openxmlformats.org/officeDocument/2006/relationships/tags" Target="../tags/tag153.xml"/><Relationship Id="rId2" Type="http://schemas.openxmlformats.org/officeDocument/2006/relationships/tags" Target="../tags/tag152.xml"/><Relationship Id="rId1" Type="http://schemas.openxmlformats.org/officeDocument/2006/relationships/tags" Target="../tags/tag151.xml"/><Relationship Id="rId5" Type="http://schemas.openxmlformats.org/officeDocument/2006/relationships/oleObject" Target="../embeddings/oleObject3.bin"/><Relationship Id="rId4"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8" Type="http://schemas.openxmlformats.org/officeDocument/2006/relationships/oleObject" Target="../embeddings/oleObject4.bin"/><Relationship Id="rId3" Type="http://schemas.openxmlformats.org/officeDocument/2006/relationships/tags" Target="../tags/tag156.xml"/><Relationship Id="rId7" Type="http://schemas.openxmlformats.org/officeDocument/2006/relationships/slideMaster" Target="../slideMasters/slideMaster1.xml"/><Relationship Id="rId2" Type="http://schemas.openxmlformats.org/officeDocument/2006/relationships/tags" Target="../tags/tag155.xml"/><Relationship Id="rId1" Type="http://schemas.openxmlformats.org/officeDocument/2006/relationships/tags" Target="../tags/tag154.xml"/><Relationship Id="rId6" Type="http://schemas.openxmlformats.org/officeDocument/2006/relationships/tags" Target="../tags/tag159.xml"/><Relationship Id="rId5" Type="http://schemas.openxmlformats.org/officeDocument/2006/relationships/tags" Target="../tags/tag158.xml"/><Relationship Id="rId4" Type="http://schemas.openxmlformats.org/officeDocument/2006/relationships/tags" Target="../tags/tag157.xml"/></Relationships>
</file>

<file path=ppt/slideLayouts/_rels/slideLayout37.xml.rels><?xml version="1.0" encoding="UTF-8" standalone="yes"?>
<Relationships xmlns="http://schemas.openxmlformats.org/package/2006/relationships"><Relationship Id="rId8" Type="http://schemas.openxmlformats.org/officeDocument/2006/relationships/tags" Target="../tags/tag167.xml"/><Relationship Id="rId13" Type="http://schemas.openxmlformats.org/officeDocument/2006/relationships/tags" Target="../tags/tag172.xml"/><Relationship Id="rId18" Type="http://schemas.openxmlformats.org/officeDocument/2006/relationships/tags" Target="../tags/tag177.xml"/><Relationship Id="rId3" Type="http://schemas.openxmlformats.org/officeDocument/2006/relationships/tags" Target="../tags/tag162.xml"/><Relationship Id="rId21" Type="http://schemas.openxmlformats.org/officeDocument/2006/relationships/tags" Target="../tags/tag180.xml"/><Relationship Id="rId7" Type="http://schemas.openxmlformats.org/officeDocument/2006/relationships/tags" Target="../tags/tag166.xml"/><Relationship Id="rId12" Type="http://schemas.openxmlformats.org/officeDocument/2006/relationships/tags" Target="../tags/tag171.xml"/><Relationship Id="rId17" Type="http://schemas.openxmlformats.org/officeDocument/2006/relationships/tags" Target="../tags/tag176.xml"/><Relationship Id="rId2" Type="http://schemas.openxmlformats.org/officeDocument/2006/relationships/tags" Target="../tags/tag161.xml"/><Relationship Id="rId16" Type="http://schemas.openxmlformats.org/officeDocument/2006/relationships/tags" Target="../tags/tag175.xml"/><Relationship Id="rId20" Type="http://schemas.openxmlformats.org/officeDocument/2006/relationships/tags" Target="../tags/tag179.xml"/><Relationship Id="rId1" Type="http://schemas.openxmlformats.org/officeDocument/2006/relationships/tags" Target="../tags/tag160.xml"/><Relationship Id="rId6" Type="http://schemas.openxmlformats.org/officeDocument/2006/relationships/tags" Target="../tags/tag165.xml"/><Relationship Id="rId11" Type="http://schemas.openxmlformats.org/officeDocument/2006/relationships/tags" Target="../tags/tag170.xml"/><Relationship Id="rId5" Type="http://schemas.openxmlformats.org/officeDocument/2006/relationships/tags" Target="../tags/tag164.xml"/><Relationship Id="rId15" Type="http://schemas.openxmlformats.org/officeDocument/2006/relationships/tags" Target="../tags/tag174.xml"/><Relationship Id="rId23" Type="http://schemas.openxmlformats.org/officeDocument/2006/relationships/oleObject" Target="../embeddings/oleObject5.bin"/><Relationship Id="rId10" Type="http://schemas.openxmlformats.org/officeDocument/2006/relationships/tags" Target="../tags/tag169.xml"/><Relationship Id="rId19" Type="http://schemas.openxmlformats.org/officeDocument/2006/relationships/tags" Target="../tags/tag178.xml"/><Relationship Id="rId4" Type="http://schemas.openxmlformats.org/officeDocument/2006/relationships/tags" Target="../tags/tag163.xml"/><Relationship Id="rId9" Type="http://schemas.openxmlformats.org/officeDocument/2006/relationships/tags" Target="../tags/tag168.xml"/><Relationship Id="rId14" Type="http://schemas.openxmlformats.org/officeDocument/2006/relationships/tags" Target="../tags/tag173.xml"/><Relationship Id="rId22" Type="http://schemas.openxmlformats.org/officeDocument/2006/relationships/slideMaster" Target="../slideMasters/slideMaster1.xml"/></Relationships>
</file>

<file path=ppt/slideLayouts/_rels/slideLayout38.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Master" Target="../slideMasters/slideMaster1.xml"/><Relationship Id="rId1" Type="http://schemas.openxmlformats.org/officeDocument/2006/relationships/tags" Target="../tags/tag181.xml"/></Relationships>
</file>

<file path=ppt/slideLayouts/_rels/slideLayout39.xml.rels><?xml version="1.0" encoding="UTF-8" standalone="yes"?>
<Relationships xmlns="http://schemas.openxmlformats.org/package/2006/relationships"><Relationship Id="rId3" Type="http://schemas.openxmlformats.org/officeDocument/2006/relationships/tags" Target="../tags/tag184.xml"/><Relationship Id="rId2" Type="http://schemas.openxmlformats.org/officeDocument/2006/relationships/tags" Target="../tags/tag183.xml"/><Relationship Id="rId1" Type="http://schemas.openxmlformats.org/officeDocument/2006/relationships/tags" Target="../tags/tag182.xml"/><Relationship Id="rId5" Type="http://schemas.openxmlformats.org/officeDocument/2006/relationships/oleObject" Target="../embeddings/oleObject2.bin"/><Relationship Id="rId4"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3" Type="http://schemas.openxmlformats.org/officeDocument/2006/relationships/tags" Target="../tags/tag187.xml"/><Relationship Id="rId2" Type="http://schemas.openxmlformats.org/officeDocument/2006/relationships/tags" Target="../tags/tag186.xml"/><Relationship Id="rId1" Type="http://schemas.openxmlformats.org/officeDocument/2006/relationships/tags" Target="../tags/tag185.xml"/><Relationship Id="rId5" Type="http://schemas.openxmlformats.org/officeDocument/2006/relationships/oleObject" Target="../embeddings/oleObject3.bin"/><Relationship Id="rId4" Type="http://schemas.openxmlformats.org/officeDocument/2006/relationships/slideMaster" Target="../slideMasters/slideMaster1.xml"/></Relationships>
</file>

<file path=ppt/slideLayouts/_rels/slideLayout41.xml.rels><?xml version="1.0" encoding="UTF-8" standalone="yes"?>
<Relationships xmlns="http://schemas.openxmlformats.org/package/2006/relationships"><Relationship Id="rId8" Type="http://schemas.openxmlformats.org/officeDocument/2006/relationships/oleObject" Target="../embeddings/oleObject4.bin"/><Relationship Id="rId3" Type="http://schemas.openxmlformats.org/officeDocument/2006/relationships/tags" Target="../tags/tag190.xml"/><Relationship Id="rId7" Type="http://schemas.openxmlformats.org/officeDocument/2006/relationships/slideMaster" Target="../slideMasters/slideMaster1.xml"/><Relationship Id="rId2" Type="http://schemas.openxmlformats.org/officeDocument/2006/relationships/tags" Target="../tags/tag189.xml"/><Relationship Id="rId1" Type="http://schemas.openxmlformats.org/officeDocument/2006/relationships/tags" Target="../tags/tag188.xml"/><Relationship Id="rId6" Type="http://schemas.openxmlformats.org/officeDocument/2006/relationships/tags" Target="../tags/tag193.xml"/><Relationship Id="rId5" Type="http://schemas.openxmlformats.org/officeDocument/2006/relationships/tags" Target="../tags/tag192.xml"/><Relationship Id="rId4" Type="http://schemas.openxmlformats.org/officeDocument/2006/relationships/tags" Target="../tags/tag191.xml"/></Relationships>
</file>

<file path=ppt/slideLayouts/_rels/slideLayout42.xml.rels><?xml version="1.0" encoding="UTF-8" standalone="yes"?>
<Relationships xmlns="http://schemas.openxmlformats.org/package/2006/relationships"><Relationship Id="rId8" Type="http://schemas.openxmlformats.org/officeDocument/2006/relationships/tags" Target="../tags/tag201.xml"/><Relationship Id="rId13" Type="http://schemas.openxmlformats.org/officeDocument/2006/relationships/tags" Target="../tags/tag206.xml"/><Relationship Id="rId18" Type="http://schemas.openxmlformats.org/officeDocument/2006/relationships/tags" Target="../tags/tag211.xml"/><Relationship Id="rId3" Type="http://schemas.openxmlformats.org/officeDocument/2006/relationships/tags" Target="../tags/tag196.xml"/><Relationship Id="rId21" Type="http://schemas.openxmlformats.org/officeDocument/2006/relationships/tags" Target="../tags/tag214.xml"/><Relationship Id="rId7" Type="http://schemas.openxmlformats.org/officeDocument/2006/relationships/tags" Target="../tags/tag200.xml"/><Relationship Id="rId12" Type="http://schemas.openxmlformats.org/officeDocument/2006/relationships/tags" Target="../tags/tag205.xml"/><Relationship Id="rId17" Type="http://schemas.openxmlformats.org/officeDocument/2006/relationships/tags" Target="../tags/tag210.xml"/><Relationship Id="rId2" Type="http://schemas.openxmlformats.org/officeDocument/2006/relationships/tags" Target="../tags/tag195.xml"/><Relationship Id="rId16" Type="http://schemas.openxmlformats.org/officeDocument/2006/relationships/tags" Target="../tags/tag209.xml"/><Relationship Id="rId20" Type="http://schemas.openxmlformats.org/officeDocument/2006/relationships/tags" Target="../tags/tag213.xml"/><Relationship Id="rId1" Type="http://schemas.openxmlformats.org/officeDocument/2006/relationships/tags" Target="../tags/tag194.xml"/><Relationship Id="rId6" Type="http://schemas.openxmlformats.org/officeDocument/2006/relationships/tags" Target="../tags/tag199.xml"/><Relationship Id="rId11" Type="http://schemas.openxmlformats.org/officeDocument/2006/relationships/tags" Target="../tags/tag204.xml"/><Relationship Id="rId5" Type="http://schemas.openxmlformats.org/officeDocument/2006/relationships/tags" Target="../tags/tag198.xml"/><Relationship Id="rId15" Type="http://schemas.openxmlformats.org/officeDocument/2006/relationships/tags" Target="../tags/tag208.xml"/><Relationship Id="rId23" Type="http://schemas.openxmlformats.org/officeDocument/2006/relationships/oleObject" Target="../embeddings/oleObject5.bin"/><Relationship Id="rId10" Type="http://schemas.openxmlformats.org/officeDocument/2006/relationships/tags" Target="../tags/tag203.xml"/><Relationship Id="rId19" Type="http://schemas.openxmlformats.org/officeDocument/2006/relationships/tags" Target="../tags/tag212.xml"/><Relationship Id="rId4" Type="http://schemas.openxmlformats.org/officeDocument/2006/relationships/tags" Target="../tags/tag197.xml"/><Relationship Id="rId9" Type="http://schemas.openxmlformats.org/officeDocument/2006/relationships/tags" Target="../tags/tag202.xml"/><Relationship Id="rId14" Type="http://schemas.openxmlformats.org/officeDocument/2006/relationships/tags" Target="../tags/tag207.xml"/><Relationship Id="rId22" Type="http://schemas.openxmlformats.org/officeDocument/2006/relationships/slideMaster" Target="../slideMasters/slideMaster1.xml"/></Relationships>
</file>

<file path=ppt/slideLayouts/_rels/slideLayout4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Master" Target="../slideMasters/slideMaster1.xml"/><Relationship Id="rId1" Type="http://schemas.openxmlformats.org/officeDocument/2006/relationships/tags" Target="../tags/tag215.xml"/></Relationships>
</file>

<file path=ppt/slideLayouts/_rels/slideLayout44.xml.rels><?xml version="1.0" encoding="UTF-8" standalone="yes"?>
<Relationships xmlns="http://schemas.openxmlformats.org/package/2006/relationships"><Relationship Id="rId3" Type="http://schemas.openxmlformats.org/officeDocument/2006/relationships/tags" Target="../tags/tag218.xml"/><Relationship Id="rId2" Type="http://schemas.openxmlformats.org/officeDocument/2006/relationships/tags" Target="../tags/tag217.xml"/><Relationship Id="rId1" Type="http://schemas.openxmlformats.org/officeDocument/2006/relationships/tags" Target="../tags/tag216.xml"/><Relationship Id="rId5" Type="http://schemas.openxmlformats.org/officeDocument/2006/relationships/oleObject" Target="../embeddings/oleObject2.bin"/><Relationship Id="rId4" Type="http://schemas.openxmlformats.org/officeDocument/2006/relationships/slideMaster" Target="../slideMasters/slideMaster1.xml"/></Relationships>
</file>

<file path=ppt/slideLayouts/_rels/slideLayout45.xml.rels><?xml version="1.0" encoding="UTF-8" standalone="yes"?>
<Relationships xmlns="http://schemas.openxmlformats.org/package/2006/relationships"><Relationship Id="rId3" Type="http://schemas.openxmlformats.org/officeDocument/2006/relationships/tags" Target="../tags/tag221.xml"/><Relationship Id="rId2" Type="http://schemas.openxmlformats.org/officeDocument/2006/relationships/tags" Target="../tags/tag220.xml"/><Relationship Id="rId1" Type="http://schemas.openxmlformats.org/officeDocument/2006/relationships/tags" Target="../tags/tag219.xml"/><Relationship Id="rId5" Type="http://schemas.openxmlformats.org/officeDocument/2006/relationships/oleObject" Target="../embeddings/oleObject3.bin"/><Relationship Id="rId4" Type="http://schemas.openxmlformats.org/officeDocument/2006/relationships/slideMaster" Target="../slideMasters/slideMaster1.xml"/></Relationships>
</file>

<file path=ppt/slideLayouts/_rels/slideLayout46.xml.rels><?xml version="1.0" encoding="UTF-8" standalone="yes"?>
<Relationships xmlns="http://schemas.openxmlformats.org/package/2006/relationships"><Relationship Id="rId8" Type="http://schemas.openxmlformats.org/officeDocument/2006/relationships/oleObject" Target="../embeddings/oleObject4.bin"/><Relationship Id="rId3" Type="http://schemas.openxmlformats.org/officeDocument/2006/relationships/tags" Target="../tags/tag224.xml"/><Relationship Id="rId7" Type="http://schemas.openxmlformats.org/officeDocument/2006/relationships/slideMaster" Target="../slideMasters/slideMaster1.xml"/><Relationship Id="rId2" Type="http://schemas.openxmlformats.org/officeDocument/2006/relationships/tags" Target="../tags/tag223.xml"/><Relationship Id="rId1" Type="http://schemas.openxmlformats.org/officeDocument/2006/relationships/tags" Target="../tags/tag222.xml"/><Relationship Id="rId6" Type="http://schemas.openxmlformats.org/officeDocument/2006/relationships/tags" Target="../tags/tag227.xml"/><Relationship Id="rId5" Type="http://schemas.openxmlformats.org/officeDocument/2006/relationships/tags" Target="../tags/tag226.xml"/><Relationship Id="rId4" Type="http://schemas.openxmlformats.org/officeDocument/2006/relationships/tags" Target="../tags/tag225.xml"/></Relationships>
</file>

<file path=ppt/slideLayouts/_rels/slideLayout47.xml.rels><?xml version="1.0" encoding="UTF-8" standalone="yes"?>
<Relationships xmlns="http://schemas.openxmlformats.org/package/2006/relationships"><Relationship Id="rId8" Type="http://schemas.openxmlformats.org/officeDocument/2006/relationships/tags" Target="../tags/tag235.xml"/><Relationship Id="rId13" Type="http://schemas.openxmlformats.org/officeDocument/2006/relationships/tags" Target="../tags/tag240.xml"/><Relationship Id="rId18" Type="http://schemas.openxmlformats.org/officeDocument/2006/relationships/tags" Target="../tags/tag245.xml"/><Relationship Id="rId3" Type="http://schemas.openxmlformats.org/officeDocument/2006/relationships/tags" Target="../tags/tag230.xml"/><Relationship Id="rId21" Type="http://schemas.openxmlformats.org/officeDocument/2006/relationships/tags" Target="../tags/tag248.xml"/><Relationship Id="rId7" Type="http://schemas.openxmlformats.org/officeDocument/2006/relationships/tags" Target="../tags/tag234.xml"/><Relationship Id="rId12" Type="http://schemas.openxmlformats.org/officeDocument/2006/relationships/tags" Target="../tags/tag239.xml"/><Relationship Id="rId17" Type="http://schemas.openxmlformats.org/officeDocument/2006/relationships/tags" Target="../tags/tag244.xml"/><Relationship Id="rId2" Type="http://schemas.openxmlformats.org/officeDocument/2006/relationships/tags" Target="../tags/tag229.xml"/><Relationship Id="rId16" Type="http://schemas.openxmlformats.org/officeDocument/2006/relationships/tags" Target="../tags/tag243.xml"/><Relationship Id="rId20" Type="http://schemas.openxmlformats.org/officeDocument/2006/relationships/tags" Target="../tags/tag247.xml"/><Relationship Id="rId1" Type="http://schemas.openxmlformats.org/officeDocument/2006/relationships/tags" Target="../tags/tag228.xml"/><Relationship Id="rId6" Type="http://schemas.openxmlformats.org/officeDocument/2006/relationships/tags" Target="../tags/tag233.xml"/><Relationship Id="rId11" Type="http://schemas.openxmlformats.org/officeDocument/2006/relationships/tags" Target="../tags/tag238.xml"/><Relationship Id="rId5" Type="http://schemas.openxmlformats.org/officeDocument/2006/relationships/tags" Target="../tags/tag232.xml"/><Relationship Id="rId15" Type="http://schemas.openxmlformats.org/officeDocument/2006/relationships/tags" Target="../tags/tag242.xml"/><Relationship Id="rId23" Type="http://schemas.openxmlformats.org/officeDocument/2006/relationships/oleObject" Target="../embeddings/oleObject5.bin"/><Relationship Id="rId10" Type="http://schemas.openxmlformats.org/officeDocument/2006/relationships/tags" Target="../tags/tag237.xml"/><Relationship Id="rId19" Type="http://schemas.openxmlformats.org/officeDocument/2006/relationships/tags" Target="../tags/tag246.xml"/><Relationship Id="rId4" Type="http://schemas.openxmlformats.org/officeDocument/2006/relationships/tags" Target="../tags/tag231.xml"/><Relationship Id="rId9" Type="http://schemas.openxmlformats.org/officeDocument/2006/relationships/tags" Target="../tags/tag236.xml"/><Relationship Id="rId14" Type="http://schemas.openxmlformats.org/officeDocument/2006/relationships/tags" Target="../tags/tag241.xml"/><Relationship Id="rId22"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7694E433-EA75-4625-8A73-516F56453032}"/>
              </a:ext>
            </a:extLst>
          </p:cNvPr>
          <p:cNvSpPr>
            <a:spLocks noGrp="1"/>
          </p:cNvSpPr>
          <p:nvPr>
            <p:ph type="ctrTitle"/>
          </p:nvPr>
        </p:nvSpPr>
        <p:spPr>
          <a:xfrm>
            <a:off x="1143000" y="1122363"/>
            <a:ext cx="6858000" cy="2387600"/>
          </a:xfrm>
        </p:spPr>
        <p:txBody>
          <a:bodyPr anchor="b"/>
          <a:lstStyle>
            <a:lvl1pPr algn="ctr">
              <a:defRPr sz="6000"/>
            </a:lvl1pPr>
          </a:lstStyle>
          <a:p>
            <a:r>
              <a:rPr lang="fr-FR"/>
              <a:t>Modifiez le style du titre</a:t>
            </a:r>
            <a:endParaRPr lang="fr-CH"/>
          </a:p>
        </p:txBody>
      </p:sp>
      <p:sp>
        <p:nvSpPr>
          <p:cNvPr id="3" name="Sous-titre 2">
            <a:extLst>
              <a:ext uri="{FF2B5EF4-FFF2-40B4-BE49-F238E27FC236}">
                <a16:creationId xmlns:a16="http://schemas.microsoft.com/office/drawing/2014/main" id="{B8C12A61-FC2A-43D2-A603-3BB7295B5789}"/>
              </a:ext>
            </a:extLst>
          </p:cNvPr>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fr-FR"/>
              <a:t>Modifiez le style des sous-titres du masque</a:t>
            </a:r>
            <a:endParaRPr lang="fr-CH"/>
          </a:p>
        </p:txBody>
      </p:sp>
      <p:sp>
        <p:nvSpPr>
          <p:cNvPr id="4" name="Espace réservé de la date 3">
            <a:extLst>
              <a:ext uri="{FF2B5EF4-FFF2-40B4-BE49-F238E27FC236}">
                <a16:creationId xmlns:a16="http://schemas.microsoft.com/office/drawing/2014/main" id="{EED5BCF6-DFFA-4872-9BBB-0395267F4B42}"/>
              </a:ext>
            </a:extLst>
          </p:cNvPr>
          <p:cNvSpPr>
            <a:spLocks noGrp="1"/>
          </p:cNvSpPr>
          <p:nvPr>
            <p:ph type="dt" sz="half" idx="10"/>
          </p:nvPr>
        </p:nvSpPr>
        <p:spPr/>
        <p:txBody>
          <a:bodyPr/>
          <a:lstStyle/>
          <a:p>
            <a:endParaRPr lang="fr-CH"/>
          </a:p>
        </p:txBody>
      </p:sp>
      <p:sp>
        <p:nvSpPr>
          <p:cNvPr id="5" name="Espace réservé du pied de page 4">
            <a:extLst>
              <a:ext uri="{FF2B5EF4-FFF2-40B4-BE49-F238E27FC236}">
                <a16:creationId xmlns:a16="http://schemas.microsoft.com/office/drawing/2014/main" id="{F28CB1EE-2F12-48CE-8CC9-ABCDA4B55C83}"/>
              </a:ext>
            </a:extLst>
          </p:cNvPr>
          <p:cNvSpPr>
            <a:spLocks noGrp="1"/>
          </p:cNvSpPr>
          <p:nvPr>
            <p:ph type="ftr" sz="quarter" idx="11"/>
          </p:nvPr>
        </p:nvSpPr>
        <p:spPr/>
        <p:txBody>
          <a:bodyPr/>
          <a:lstStyle/>
          <a:p>
            <a:r>
              <a:rPr lang="fr-CH"/>
              <a:t>Compte rendu</a:t>
            </a:r>
          </a:p>
        </p:txBody>
      </p:sp>
      <p:sp>
        <p:nvSpPr>
          <p:cNvPr id="6" name="Espace réservé du numéro de diapositive 5">
            <a:extLst>
              <a:ext uri="{FF2B5EF4-FFF2-40B4-BE49-F238E27FC236}">
                <a16:creationId xmlns:a16="http://schemas.microsoft.com/office/drawing/2014/main" id="{5B4C9FEE-C350-4BBA-B4C2-35AB2C46844B}"/>
              </a:ext>
            </a:extLst>
          </p:cNvPr>
          <p:cNvSpPr>
            <a:spLocks noGrp="1"/>
          </p:cNvSpPr>
          <p:nvPr>
            <p:ph type="sldNum" sz="quarter" idx="12"/>
          </p:nvPr>
        </p:nvSpPr>
        <p:spPr/>
        <p:txBody>
          <a:bodyPr/>
          <a:lstStyle/>
          <a:p>
            <a:fld id="{12A451B5-55FD-4DA5-83B6-746144B957A8}" type="slidenum">
              <a:rPr lang="fr-CH" smtClean="0"/>
              <a:t>‹N°›</a:t>
            </a:fld>
            <a:endParaRPr lang="fr-CH"/>
          </a:p>
        </p:txBody>
      </p:sp>
    </p:spTree>
    <p:extLst>
      <p:ext uri="{BB962C8B-B14F-4D97-AF65-F5344CB8AC3E}">
        <p14:creationId xmlns:p14="http://schemas.microsoft.com/office/powerpoint/2010/main" val="44783481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EBFA789A-3868-45DC-904A-1CCF38AE7F9A}"/>
              </a:ext>
            </a:extLst>
          </p:cNvPr>
          <p:cNvSpPr>
            <a:spLocks noGrp="1"/>
          </p:cNvSpPr>
          <p:nvPr>
            <p:ph type="title"/>
          </p:nvPr>
        </p:nvSpPr>
        <p:spPr/>
        <p:txBody>
          <a:bodyPr/>
          <a:lstStyle/>
          <a:p>
            <a:r>
              <a:rPr lang="fr-FR"/>
              <a:t>Modifiez le style du titre</a:t>
            </a:r>
            <a:endParaRPr lang="fr-CH"/>
          </a:p>
        </p:txBody>
      </p:sp>
      <p:sp>
        <p:nvSpPr>
          <p:cNvPr id="3" name="Espace réservé du texte vertical 2">
            <a:extLst>
              <a:ext uri="{FF2B5EF4-FFF2-40B4-BE49-F238E27FC236}">
                <a16:creationId xmlns:a16="http://schemas.microsoft.com/office/drawing/2014/main" id="{B5F9F3B3-4E68-444E-AF83-553A88B0D236}"/>
              </a:ext>
            </a:extLst>
          </p:cNvPr>
          <p:cNvSpPr>
            <a:spLocks noGrp="1"/>
          </p:cNvSpPr>
          <p:nvPr>
            <p:ph type="body" orient="vert" idx="1"/>
          </p:nvPr>
        </p:nvSpPr>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e la date 3">
            <a:extLst>
              <a:ext uri="{FF2B5EF4-FFF2-40B4-BE49-F238E27FC236}">
                <a16:creationId xmlns:a16="http://schemas.microsoft.com/office/drawing/2014/main" id="{63F3DF45-A2AA-4EB5-9BB0-307AC98C5713}"/>
              </a:ext>
            </a:extLst>
          </p:cNvPr>
          <p:cNvSpPr>
            <a:spLocks noGrp="1"/>
          </p:cNvSpPr>
          <p:nvPr>
            <p:ph type="dt" sz="half" idx="10"/>
          </p:nvPr>
        </p:nvSpPr>
        <p:spPr/>
        <p:txBody>
          <a:bodyPr/>
          <a:lstStyle/>
          <a:p>
            <a:endParaRPr lang="fr-CH"/>
          </a:p>
        </p:txBody>
      </p:sp>
      <p:sp>
        <p:nvSpPr>
          <p:cNvPr id="5" name="Espace réservé du pied de page 4">
            <a:extLst>
              <a:ext uri="{FF2B5EF4-FFF2-40B4-BE49-F238E27FC236}">
                <a16:creationId xmlns:a16="http://schemas.microsoft.com/office/drawing/2014/main" id="{9E6AF72E-1ADA-4F46-8C48-6AA031F63007}"/>
              </a:ext>
            </a:extLst>
          </p:cNvPr>
          <p:cNvSpPr>
            <a:spLocks noGrp="1"/>
          </p:cNvSpPr>
          <p:nvPr>
            <p:ph type="ftr" sz="quarter" idx="11"/>
          </p:nvPr>
        </p:nvSpPr>
        <p:spPr/>
        <p:txBody>
          <a:bodyPr/>
          <a:lstStyle/>
          <a:p>
            <a:r>
              <a:rPr lang="fr-CH"/>
              <a:t>Compte rendu</a:t>
            </a:r>
          </a:p>
        </p:txBody>
      </p:sp>
      <p:sp>
        <p:nvSpPr>
          <p:cNvPr id="6" name="Espace réservé du numéro de diapositive 5">
            <a:extLst>
              <a:ext uri="{FF2B5EF4-FFF2-40B4-BE49-F238E27FC236}">
                <a16:creationId xmlns:a16="http://schemas.microsoft.com/office/drawing/2014/main" id="{B1F700E7-CCFF-47EA-A812-CFC656351626}"/>
              </a:ext>
            </a:extLst>
          </p:cNvPr>
          <p:cNvSpPr>
            <a:spLocks noGrp="1"/>
          </p:cNvSpPr>
          <p:nvPr>
            <p:ph type="sldNum" sz="quarter" idx="12"/>
          </p:nvPr>
        </p:nvSpPr>
        <p:spPr/>
        <p:txBody>
          <a:bodyPr/>
          <a:lstStyle/>
          <a:p>
            <a:fld id="{12A451B5-55FD-4DA5-83B6-746144B957A8}" type="slidenum">
              <a:rPr lang="fr-CH" smtClean="0"/>
              <a:t>‹N°›</a:t>
            </a:fld>
            <a:endParaRPr lang="fr-CH"/>
          </a:p>
        </p:txBody>
      </p:sp>
    </p:spTree>
    <p:extLst>
      <p:ext uri="{BB962C8B-B14F-4D97-AF65-F5344CB8AC3E}">
        <p14:creationId xmlns:p14="http://schemas.microsoft.com/office/powerpoint/2010/main" val="332778515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Titre vertical 1">
            <a:extLst>
              <a:ext uri="{FF2B5EF4-FFF2-40B4-BE49-F238E27FC236}">
                <a16:creationId xmlns:a16="http://schemas.microsoft.com/office/drawing/2014/main" id="{37180037-0F83-4C2D-9E16-E3C00868E1BB}"/>
              </a:ext>
            </a:extLst>
          </p:cNvPr>
          <p:cNvSpPr>
            <a:spLocks noGrp="1"/>
          </p:cNvSpPr>
          <p:nvPr>
            <p:ph type="title" orient="vert"/>
          </p:nvPr>
        </p:nvSpPr>
        <p:spPr>
          <a:xfrm>
            <a:off x="6543675" y="365125"/>
            <a:ext cx="1971675" cy="5811838"/>
          </a:xfrm>
        </p:spPr>
        <p:txBody>
          <a:bodyPr vert="eaVert"/>
          <a:lstStyle/>
          <a:p>
            <a:r>
              <a:rPr lang="fr-FR"/>
              <a:t>Modifiez le style du titre</a:t>
            </a:r>
            <a:endParaRPr lang="fr-CH"/>
          </a:p>
        </p:txBody>
      </p:sp>
      <p:sp>
        <p:nvSpPr>
          <p:cNvPr id="3" name="Espace réservé du texte vertical 2">
            <a:extLst>
              <a:ext uri="{FF2B5EF4-FFF2-40B4-BE49-F238E27FC236}">
                <a16:creationId xmlns:a16="http://schemas.microsoft.com/office/drawing/2014/main" id="{E0110D73-E1D2-42AF-B8C6-1E2F6D7C97F6}"/>
              </a:ext>
            </a:extLst>
          </p:cNvPr>
          <p:cNvSpPr>
            <a:spLocks noGrp="1"/>
          </p:cNvSpPr>
          <p:nvPr>
            <p:ph type="body" orient="vert" idx="1"/>
          </p:nvPr>
        </p:nvSpPr>
        <p:spPr>
          <a:xfrm>
            <a:off x="628650" y="365125"/>
            <a:ext cx="5762625" cy="5811838"/>
          </a:xfrm>
        </p:spPr>
        <p:txBody>
          <a:bodyPr vert="eaVert"/>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e la date 3">
            <a:extLst>
              <a:ext uri="{FF2B5EF4-FFF2-40B4-BE49-F238E27FC236}">
                <a16:creationId xmlns:a16="http://schemas.microsoft.com/office/drawing/2014/main" id="{7E6FAEDB-8D4B-4F45-94A3-A7B5FA74D8B8}"/>
              </a:ext>
            </a:extLst>
          </p:cNvPr>
          <p:cNvSpPr>
            <a:spLocks noGrp="1"/>
          </p:cNvSpPr>
          <p:nvPr>
            <p:ph type="dt" sz="half" idx="10"/>
          </p:nvPr>
        </p:nvSpPr>
        <p:spPr/>
        <p:txBody>
          <a:bodyPr/>
          <a:lstStyle/>
          <a:p>
            <a:endParaRPr lang="fr-CH"/>
          </a:p>
        </p:txBody>
      </p:sp>
      <p:sp>
        <p:nvSpPr>
          <p:cNvPr id="5" name="Espace réservé du pied de page 4">
            <a:extLst>
              <a:ext uri="{FF2B5EF4-FFF2-40B4-BE49-F238E27FC236}">
                <a16:creationId xmlns:a16="http://schemas.microsoft.com/office/drawing/2014/main" id="{31DBEDA3-9DAA-4B50-8552-C5AFCD8A7385}"/>
              </a:ext>
            </a:extLst>
          </p:cNvPr>
          <p:cNvSpPr>
            <a:spLocks noGrp="1"/>
          </p:cNvSpPr>
          <p:nvPr>
            <p:ph type="ftr" sz="quarter" idx="11"/>
          </p:nvPr>
        </p:nvSpPr>
        <p:spPr/>
        <p:txBody>
          <a:bodyPr/>
          <a:lstStyle/>
          <a:p>
            <a:r>
              <a:rPr lang="fr-CH"/>
              <a:t>Compte rendu</a:t>
            </a:r>
          </a:p>
        </p:txBody>
      </p:sp>
      <p:sp>
        <p:nvSpPr>
          <p:cNvPr id="6" name="Espace réservé du numéro de diapositive 5">
            <a:extLst>
              <a:ext uri="{FF2B5EF4-FFF2-40B4-BE49-F238E27FC236}">
                <a16:creationId xmlns:a16="http://schemas.microsoft.com/office/drawing/2014/main" id="{C9F12AB1-AFD9-4929-9F50-B822D9ADD8DB}"/>
              </a:ext>
            </a:extLst>
          </p:cNvPr>
          <p:cNvSpPr>
            <a:spLocks noGrp="1"/>
          </p:cNvSpPr>
          <p:nvPr>
            <p:ph type="sldNum" sz="quarter" idx="12"/>
          </p:nvPr>
        </p:nvSpPr>
        <p:spPr/>
        <p:txBody>
          <a:bodyPr/>
          <a:lstStyle/>
          <a:p>
            <a:fld id="{12A451B5-55FD-4DA5-83B6-746144B957A8}" type="slidenum">
              <a:rPr lang="fr-CH" smtClean="0"/>
              <a:t>‹N°›</a:t>
            </a:fld>
            <a:endParaRPr lang="fr-CH"/>
          </a:p>
        </p:txBody>
      </p:sp>
    </p:spTree>
    <p:extLst>
      <p:ext uri="{BB962C8B-B14F-4D97-AF65-F5344CB8AC3E}">
        <p14:creationId xmlns:p14="http://schemas.microsoft.com/office/powerpoint/2010/main" val="189555167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Inhaltsverzeichnis">
    <p:spTree>
      <p:nvGrpSpPr>
        <p:cNvPr id="1" name=""/>
        <p:cNvGrpSpPr/>
        <p:nvPr/>
      </p:nvGrpSpPr>
      <p:grpSpPr>
        <a:xfrm>
          <a:off x="0" y="0"/>
          <a:ext cx="0" cy="0"/>
          <a:chOff x="0" y="0"/>
          <a:chExt cx="0" cy="0"/>
        </a:xfrm>
      </p:grpSpPr>
      <p:graphicFrame>
        <p:nvGraphicFramePr>
          <p:cNvPr id="13" name="Objekt 1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3" imgW="0" imgH="0" progId="">
                  <p:embed/>
                </p:oleObj>
              </mc:Choice>
              <mc:Fallback>
                <p:oleObj name="think-cell Slide" r:id="rId3" imgW="0" imgH="0" progId="">
                  <p:embed/>
                  <p:pic>
                    <p:nvPicPr>
                      <p:cNvPr id="13" name="Objekt 1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 name="Inhaltsplatzhalter 2"/>
          <p:cNvSpPr>
            <a:spLocks noGrp="1"/>
          </p:cNvSpPr>
          <p:nvPr>
            <p:ph idx="1"/>
            <p:custDataLst>
              <p:tags r:id="rId1"/>
            </p:custDataLst>
          </p:nvPr>
        </p:nvSpPr>
        <p:spPr>
          <a:xfrm>
            <a:off x="457200" y="1327200"/>
            <a:ext cx="8242300" cy="1692771"/>
          </a:xfrm>
        </p:spPr>
        <p:txBody>
          <a:bodyPr/>
          <a:lstStyle>
            <a:lvl1pPr marL="358775" indent="-358775">
              <a:spcAft>
                <a:spcPct val="50000"/>
              </a:spcAft>
              <a:buClr>
                <a:schemeClr val="tx1"/>
              </a:buClr>
              <a:buFont typeface="Lucida Grande" pitchFamily="-112" charset="0"/>
              <a:buAutoNum type="arabicPeriod"/>
              <a:defRPr/>
            </a:lvl1pPr>
          </a:lstStyle>
          <a:p>
            <a:pPr marL="358775" lvl="0" indent="-358775">
              <a:spcAft>
                <a:spcPct val="50000"/>
              </a:spcAft>
              <a:buClr>
                <a:schemeClr val="tx1"/>
              </a:buClr>
              <a:buFont typeface="Lucida Grande" pitchFamily="-112" charset="0"/>
              <a:buAutoNum type="arabicPeriod"/>
            </a:pPr>
            <a:r>
              <a:rPr lang="fr-FR" b="1">
                <a:latin typeface="Arial" charset="0"/>
              </a:rPr>
              <a:t>Cliquez pour modifier les styles du texte du masque</a:t>
            </a:r>
          </a:p>
          <a:p>
            <a:pPr marL="358775" lvl="1" indent="-358775">
              <a:spcAft>
                <a:spcPct val="50000"/>
              </a:spcAft>
              <a:buClr>
                <a:schemeClr val="tx1"/>
              </a:buClr>
              <a:buFont typeface="Lucida Grande" pitchFamily="-112" charset="0"/>
              <a:buAutoNum type="arabicPeriod"/>
            </a:pPr>
            <a:r>
              <a:rPr lang="fr-FR" b="1">
                <a:latin typeface="Arial" charset="0"/>
              </a:rPr>
              <a:t>Deuxième niveau</a:t>
            </a:r>
          </a:p>
          <a:p>
            <a:pPr marL="358775" lvl="2" indent="-358775">
              <a:spcAft>
                <a:spcPct val="50000"/>
              </a:spcAft>
              <a:buClr>
                <a:schemeClr val="tx1"/>
              </a:buClr>
              <a:buFont typeface="Lucida Grande" pitchFamily="-112" charset="0"/>
              <a:buAutoNum type="arabicPeriod"/>
            </a:pPr>
            <a:r>
              <a:rPr lang="fr-FR" b="1">
                <a:latin typeface="Arial" charset="0"/>
              </a:rPr>
              <a:t>Troisième niveau</a:t>
            </a:r>
          </a:p>
          <a:p>
            <a:pPr marL="358775" lvl="3" indent="-358775">
              <a:spcAft>
                <a:spcPct val="50000"/>
              </a:spcAft>
              <a:buClr>
                <a:schemeClr val="tx1"/>
              </a:buClr>
              <a:buFont typeface="Lucida Grande" pitchFamily="-112" charset="0"/>
              <a:buAutoNum type="arabicPeriod"/>
            </a:pPr>
            <a:r>
              <a:rPr lang="fr-FR" b="1">
                <a:latin typeface="Arial" charset="0"/>
              </a:rPr>
              <a:t>Quatrième niveau</a:t>
            </a:r>
          </a:p>
        </p:txBody>
      </p:sp>
      <p:sp>
        <p:nvSpPr>
          <p:cNvPr id="6" name="Titre 5"/>
          <p:cNvSpPr>
            <a:spLocks noGrp="1"/>
          </p:cNvSpPr>
          <p:nvPr>
            <p:ph type="title"/>
          </p:nvPr>
        </p:nvSpPr>
        <p:spPr/>
        <p:txBody>
          <a:bodyPr/>
          <a:lstStyle/>
          <a:p>
            <a:r>
              <a:rPr lang="fr-FR" dirty="0"/>
              <a:t>Cliquez pour modifier le style du titre</a:t>
            </a:r>
            <a:endParaRPr lang="fr-CH" dirty="0"/>
          </a:p>
        </p:txBody>
      </p:sp>
      <p:sp>
        <p:nvSpPr>
          <p:cNvPr id="2" name="Espace réservé de la date 1">
            <a:extLst>
              <a:ext uri="{FF2B5EF4-FFF2-40B4-BE49-F238E27FC236}">
                <a16:creationId xmlns:a16="http://schemas.microsoft.com/office/drawing/2014/main" id="{24D0B400-4F2F-4406-2AE6-1C745750204A}"/>
              </a:ext>
            </a:extLst>
          </p:cNvPr>
          <p:cNvSpPr>
            <a:spLocks noGrp="1"/>
          </p:cNvSpPr>
          <p:nvPr>
            <p:ph type="dt" sz="half" idx="10"/>
          </p:nvPr>
        </p:nvSpPr>
        <p:spPr/>
        <p:txBody>
          <a:bodyPr/>
          <a:lstStyle/>
          <a:p>
            <a:endParaRPr lang="fr-CH"/>
          </a:p>
        </p:txBody>
      </p:sp>
      <p:sp>
        <p:nvSpPr>
          <p:cNvPr id="4" name="Espace réservé du pied de page 3">
            <a:extLst>
              <a:ext uri="{FF2B5EF4-FFF2-40B4-BE49-F238E27FC236}">
                <a16:creationId xmlns:a16="http://schemas.microsoft.com/office/drawing/2014/main" id="{6205C65F-A0BD-BCBB-9726-DB6009F076CC}"/>
              </a:ext>
            </a:extLst>
          </p:cNvPr>
          <p:cNvSpPr>
            <a:spLocks noGrp="1"/>
          </p:cNvSpPr>
          <p:nvPr>
            <p:ph type="ftr" sz="quarter" idx="11"/>
          </p:nvPr>
        </p:nvSpPr>
        <p:spPr/>
        <p:txBody>
          <a:bodyPr/>
          <a:lstStyle/>
          <a:p>
            <a:r>
              <a:rPr lang="fr-CH"/>
              <a:t>Compte rendu</a:t>
            </a:r>
          </a:p>
        </p:txBody>
      </p:sp>
      <p:sp>
        <p:nvSpPr>
          <p:cNvPr id="5" name="Espace réservé du numéro de diapositive 4">
            <a:extLst>
              <a:ext uri="{FF2B5EF4-FFF2-40B4-BE49-F238E27FC236}">
                <a16:creationId xmlns:a16="http://schemas.microsoft.com/office/drawing/2014/main" id="{B926C009-91F3-F1AD-1A4B-87B40E421CE2}"/>
              </a:ext>
            </a:extLst>
          </p:cNvPr>
          <p:cNvSpPr>
            <a:spLocks noGrp="1"/>
          </p:cNvSpPr>
          <p:nvPr>
            <p:ph type="sldNum" sz="quarter" idx="12"/>
          </p:nvPr>
        </p:nvSpPr>
        <p:spPr/>
        <p:txBody>
          <a:bodyPr/>
          <a:lstStyle/>
          <a:p>
            <a:fld id="{12A451B5-55FD-4DA5-83B6-746144B957A8}" type="slidenum">
              <a:rPr lang="fr-CH" smtClean="0"/>
              <a:t>‹N°›</a:t>
            </a:fld>
            <a:endParaRPr lang="fr-CH"/>
          </a:p>
        </p:txBody>
      </p:sp>
    </p:spTree>
    <p:extLst>
      <p:ext uri="{BB962C8B-B14F-4D97-AF65-F5344CB8AC3E}">
        <p14:creationId xmlns:p14="http://schemas.microsoft.com/office/powerpoint/2010/main" val="273516312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userDrawn="1">
  <p:cSld name="1_Titel und Inhalt">
    <p:spTree>
      <p:nvGrpSpPr>
        <p:cNvPr id="1" name=""/>
        <p:cNvGrpSpPr/>
        <p:nvPr/>
      </p:nvGrpSpPr>
      <p:grpSpPr>
        <a:xfrm>
          <a:off x="0" y="0"/>
          <a:ext cx="0" cy="0"/>
          <a:chOff x="0" y="0"/>
          <a:chExt cx="0" cy="0"/>
        </a:xfrm>
      </p:grpSpPr>
      <p:graphicFrame>
        <p:nvGraphicFramePr>
          <p:cNvPr id="12" name="Objekt 11"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0" imgH="0" progId="">
                  <p:embed/>
                </p:oleObj>
              </mc:Choice>
              <mc:Fallback>
                <p:oleObj name="think-cell Slide" r:id="rId5" imgW="0" imgH="0" progId="">
                  <p:embed/>
                  <p:pic>
                    <p:nvPicPr>
                      <p:cNvPr id="12" name="Objekt 11"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el 1"/>
          <p:cNvSpPr>
            <a:spLocks noGrp="1"/>
          </p:cNvSpPr>
          <p:nvPr>
            <p:ph type="title" hasCustomPrompt="1"/>
            <p:custDataLst>
              <p:tags r:id="rId1"/>
            </p:custDataLst>
          </p:nvPr>
        </p:nvSpPr>
        <p:spPr>
          <a:xfrm>
            <a:off x="457200" y="304800"/>
            <a:ext cx="8242300" cy="984885"/>
          </a:xfrm>
        </p:spPr>
        <p:txBody>
          <a:bodyPr/>
          <a:lstStyle>
            <a:lvl1pPr>
              <a:defRPr/>
            </a:lvl1pPr>
          </a:lstStyle>
          <a:p>
            <a:r>
              <a:rPr lang="fr-CH" dirty="0" err="1"/>
              <a:t>Titel</a:t>
            </a:r>
            <a:r>
              <a:rPr lang="fr-CH" dirty="0"/>
              <a:t> </a:t>
            </a:r>
            <a:r>
              <a:rPr lang="fr-CH" dirty="0" err="1"/>
              <a:t>bearbeiten</a:t>
            </a:r>
            <a:br>
              <a:rPr lang="fr-CH" dirty="0"/>
            </a:br>
            <a:r>
              <a:rPr lang="fr-CH" dirty="0"/>
              <a:t>—</a:t>
            </a:r>
          </a:p>
        </p:txBody>
      </p:sp>
      <p:sp>
        <p:nvSpPr>
          <p:cNvPr id="8" name="Textplatzhalter 7"/>
          <p:cNvSpPr>
            <a:spLocks noGrp="1"/>
          </p:cNvSpPr>
          <p:nvPr>
            <p:ph type="body" sz="quarter" idx="12"/>
            <p:custDataLst>
              <p:tags r:id="rId2"/>
            </p:custDataLst>
          </p:nvPr>
        </p:nvSpPr>
        <p:spPr>
          <a:xfrm>
            <a:off x="457200" y="1767141"/>
            <a:ext cx="8242300" cy="1846659"/>
          </a:xfrm>
        </p:spPr>
        <p:txBody>
          <a:bodyPr>
            <a:sp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fr-CH" dirty="0"/>
          </a:p>
        </p:txBody>
      </p:sp>
      <p:sp>
        <p:nvSpPr>
          <p:cNvPr id="7" name="Textplatzhalter 9"/>
          <p:cNvSpPr>
            <a:spLocks noGrp="1"/>
          </p:cNvSpPr>
          <p:nvPr>
            <p:ph type="body" sz="quarter" idx="13" hasCustomPrompt="1"/>
            <p:custDataLst>
              <p:tags r:id="rId3"/>
            </p:custDataLst>
          </p:nvPr>
        </p:nvSpPr>
        <p:spPr>
          <a:xfrm>
            <a:off x="457200" y="1327800"/>
            <a:ext cx="8242300"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
        <p:nvSpPr>
          <p:cNvPr id="4" name="ZoneTexte 3">
            <a:extLst>
              <a:ext uri="{FF2B5EF4-FFF2-40B4-BE49-F238E27FC236}">
                <a16:creationId xmlns:a16="http://schemas.microsoft.com/office/drawing/2014/main" id="{D8BD872D-5375-6695-E4FC-37494FFC2139}"/>
              </a:ext>
            </a:extLst>
          </p:cNvPr>
          <p:cNvSpPr txBox="1"/>
          <p:nvPr userDrawn="1"/>
        </p:nvSpPr>
        <p:spPr>
          <a:xfrm flipH="1">
            <a:off x="4165136" y="6381328"/>
            <a:ext cx="622888" cy="315664"/>
          </a:xfrm>
          <a:prstGeom prst="rect">
            <a:avLst/>
          </a:prstGeom>
        </p:spPr>
        <p:txBody>
          <a:bodyPr vert="horz" wrap="square" lIns="0" tIns="0" rIns="0" bIns="0" rtlCol="0">
            <a:spAutoFit/>
          </a:bodyPr>
          <a:lstStyle/>
          <a:p>
            <a:pPr>
              <a:lnSpc>
                <a:spcPts val="1900"/>
              </a:lnSpc>
              <a:spcAft>
                <a:spcPts val="600"/>
              </a:spcAft>
              <a:buClr>
                <a:srgbClr val="074EA1"/>
              </a:buClr>
            </a:pPr>
            <a:endParaRPr lang="fr-CH" sz="1600" b="1" dirty="0" err="1"/>
          </a:p>
        </p:txBody>
      </p:sp>
      <p:sp>
        <p:nvSpPr>
          <p:cNvPr id="3" name="Espace réservé de la date 2">
            <a:extLst>
              <a:ext uri="{FF2B5EF4-FFF2-40B4-BE49-F238E27FC236}">
                <a16:creationId xmlns:a16="http://schemas.microsoft.com/office/drawing/2014/main" id="{3C26FA93-644B-FA2D-13A8-6917A035EA20}"/>
              </a:ext>
            </a:extLst>
          </p:cNvPr>
          <p:cNvSpPr>
            <a:spLocks noGrp="1"/>
          </p:cNvSpPr>
          <p:nvPr>
            <p:ph type="dt" sz="half" idx="14"/>
          </p:nvPr>
        </p:nvSpPr>
        <p:spPr/>
        <p:txBody>
          <a:bodyPr/>
          <a:lstStyle/>
          <a:p>
            <a:endParaRPr lang="fr-CH"/>
          </a:p>
        </p:txBody>
      </p:sp>
      <p:sp>
        <p:nvSpPr>
          <p:cNvPr id="5" name="Espace réservé du pied de page 4">
            <a:extLst>
              <a:ext uri="{FF2B5EF4-FFF2-40B4-BE49-F238E27FC236}">
                <a16:creationId xmlns:a16="http://schemas.microsoft.com/office/drawing/2014/main" id="{6CADF710-CBE7-4C3F-ADDF-FBC5312B9352}"/>
              </a:ext>
            </a:extLst>
          </p:cNvPr>
          <p:cNvSpPr>
            <a:spLocks noGrp="1"/>
          </p:cNvSpPr>
          <p:nvPr>
            <p:ph type="ftr" sz="quarter" idx="15"/>
          </p:nvPr>
        </p:nvSpPr>
        <p:spPr/>
        <p:txBody>
          <a:bodyPr/>
          <a:lstStyle/>
          <a:p>
            <a:r>
              <a:rPr lang="fr-CH"/>
              <a:t>Compte rendu</a:t>
            </a:r>
          </a:p>
        </p:txBody>
      </p:sp>
      <p:sp>
        <p:nvSpPr>
          <p:cNvPr id="6" name="Espace réservé du numéro de diapositive 5">
            <a:extLst>
              <a:ext uri="{FF2B5EF4-FFF2-40B4-BE49-F238E27FC236}">
                <a16:creationId xmlns:a16="http://schemas.microsoft.com/office/drawing/2014/main" id="{6A5B0911-2654-BC9D-131B-22F91687763F}"/>
              </a:ext>
            </a:extLst>
          </p:cNvPr>
          <p:cNvSpPr>
            <a:spLocks noGrp="1"/>
          </p:cNvSpPr>
          <p:nvPr>
            <p:ph type="sldNum" sz="quarter" idx="16"/>
          </p:nvPr>
        </p:nvSpPr>
        <p:spPr/>
        <p:txBody>
          <a:bodyPr/>
          <a:lstStyle/>
          <a:p>
            <a:fld id="{12A451B5-55FD-4DA5-83B6-746144B957A8}" type="slidenum">
              <a:rPr lang="fr-CH" smtClean="0"/>
              <a:t>‹N°›</a:t>
            </a:fld>
            <a:endParaRPr lang="fr-CH"/>
          </a:p>
        </p:txBody>
      </p:sp>
    </p:spTree>
    <p:extLst>
      <p:ext uri="{BB962C8B-B14F-4D97-AF65-F5344CB8AC3E}">
        <p14:creationId xmlns:p14="http://schemas.microsoft.com/office/powerpoint/2010/main" val="331457716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userDrawn="1">
  <p:cSld name="1_Titel zweizeilig und Inhalt">
    <p:spTree>
      <p:nvGrpSpPr>
        <p:cNvPr id="1" name=""/>
        <p:cNvGrpSpPr/>
        <p:nvPr/>
      </p:nvGrpSpPr>
      <p:grpSpPr>
        <a:xfrm>
          <a:off x="0" y="0"/>
          <a:ext cx="0" cy="0"/>
          <a:chOff x="0" y="0"/>
          <a:chExt cx="0" cy="0"/>
        </a:xfrm>
      </p:grpSpPr>
      <p:graphicFrame>
        <p:nvGraphicFramePr>
          <p:cNvPr id="12" name="Objekt 11"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0" imgH="0" progId="">
                  <p:embed/>
                </p:oleObj>
              </mc:Choice>
              <mc:Fallback>
                <p:oleObj name="think-cell Slide" r:id="rId5" imgW="0" imgH="0" progId="">
                  <p:embed/>
                  <p:pic>
                    <p:nvPicPr>
                      <p:cNvPr id="12" name="Objekt 11"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el 1"/>
          <p:cNvSpPr>
            <a:spLocks noGrp="1"/>
          </p:cNvSpPr>
          <p:nvPr>
            <p:ph type="title" hasCustomPrompt="1"/>
            <p:custDataLst>
              <p:tags r:id="rId1"/>
            </p:custDataLst>
          </p:nvPr>
        </p:nvSpPr>
        <p:spPr>
          <a:xfrm>
            <a:off x="457200" y="304800"/>
            <a:ext cx="8242300" cy="1477328"/>
          </a:xfrm>
        </p:spPr>
        <p:txBody>
          <a:bodyPr/>
          <a:lstStyle>
            <a:lvl1pPr>
              <a:defRPr/>
            </a:lvl1pPr>
          </a:lstStyle>
          <a:p>
            <a:r>
              <a:rPr lang="fr-CH" dirty="0"/>
              <a:t>Titel bearbeiten</a:t>
            </a:r>
            <a:br>
              <a:rPr lang="fr-CH" dirty="0"/>
            </a:br>
            <a:r>
              <a:rPr lang="fr-CH" dirty="0"/>
              <a:t>ligne 2</a:t>
            </a:r>
            <a:br>
              <a:rPr lang="fr-CH" dirty="0"/>
            </a:br>
            <a:r>
              <a:rPr lang="fr-CH" dirty="0"/>
              <a:t>—</a:t>
            </a:r>
          </a:p>
        </p:txBody>
      </p:sp>
      <p:sp>
        <p:nvSpPr>
          <p:cNvPr id="8" name="Textplatzhalter 7"/>
          <p:cNvSpPr>
            <a:spLocks noGrp="1"/>
          </p:cNvSpPr>
          <p:nvPr>
            <p:ph type="body" sz="quarter" idx="12"/>
            <p:custDataLst>
              <p:tags r:id="rId2"/>
            </p:custDataLst>
          </p:nvPr>
        </p:nvSpPr>
        <p:spPr>
          <a:xfrm>
            <a:off x="457200" y="2266800"/>
            <a:ext cx="8242300" cy="1846659"/>
          </a:xfrm>
        </p:spPr>
        <p:txBody>
          <a:bodyPr>
            <a:sp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dirty="0"/>
          </a:p>
        </p:txBody>
      </p:sp>
      <p:sp>
        <p:nvSpPr>
          <p:cNvPr id="10" name="Textplatzhalter 9"/>
          <p:cNvSpPr>
            <a:spLocks noGrp="1"/>
          </p:cNvSpPr>
          <p:nvPr>
            <p:ph type="body" sz="quarter" idx="13" hasCustomPrompt="1"/>
            <p:custDataLst>
              <p:tags r:id="rId3"/>
            </p:custDataLst>
          </p:nvPr>
        </p:nvSpPr>
        <p:spPr>
          <a:xfrm>
            <a:off x="457200" y="1824000"/>
            <a:ext cx="8242300"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Tree>
    <p:extLst>
      <p:ext uri="{BB962C8B-B14F-4D97-AF65-F5344CB8AC3E}">
        <p14:creationId xmlns:p14="http://schemas.microsoft.com/office/powerpoint/2010/main" val="386153671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userDrawn="1">
  <p:cSld name="Layout zweispaltiger Text">
    <p:spTree>
      <p:nvGrpSpPr>
        <p:cNvPr id="1" name=""/>
        <p:cNvGrpSpPr/>
        <p:nvPr/>
      </p:nvGrpSpPr>
      <p:grpSpPr>
        <a:xfrm>
          <a:off x="0" y="0"/>
          <a:ext cx="0" cy="0"/>
          <a:chOff x="0" y="0"/>
          <a:chExt cx="0" cy="0"/>
        </a:xfrm>
      </p:grpSpPr>
      <p:graphicFrame>
        <p:nvGraphicFramePr>
          <p:cNvPr id="13" name="Objekt 1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8" imgW="0" imgH="0" progId="">
                  <p:embed/>
                </p:oleObj>
              </mc:Choice>
              <mc:Fallback>
                <p:oleObj name="think-cell Slide" r:id="rId8" imgW="0" imgH="0" progId="">
                  <p:embed/>
                  <p:pic>
                    <p:nvPicPr>
                      <p:cNvPr id="13" name="Objekt 1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el 1"/>
          <p:cNvSpPr>
            <a:spLocks noGrp="1"/>
          </p:cNvSpPr>
          <p:nvPr>
            <p:ph type="title" hasCustomPrompt="1"/>
            <p:custDataLst>
              <p:tags r:id="rId1"/>
            </p:custDataLst>
          </p:nvPr>
        </p:nvSpPr>
        <p:spPr>
          <a:xfrm>
            <a:off x="457200" y="304800"/>
            <a:ext cx="8242300" cy="948978"/>
          </a:xfrm>
        </p:spPr>
        <p:txBody>
          <a:bodyPr/>
          <a:lstStyle/>
          <a:p>
            <a:r>
              <a:rPr lang="fr-CH" dirty="0" err="1"/>
              <a:t>Titelmasterformat</a:t>
            </a:r>
            <a:r>
              <a:rPr lang="fr-CH" dirty="0"/>
              <a:t> </a:t>
            </a:r>
            <a:r>
              <a:rPr lang="fr-CH" dirty="0" err="1"/>
              <a:t>bearbeiten</a:t>
            </a:r>
            <a:br>
              <a:rPr lang="fr-CH" dirty="0"/>
            </a:br>
            <a:r>
              <a:rPr lang="fr-CH" dirty="0"/>
              <a:t>—</a:t>
            </a:r>
          </a:p>
        </p:txBody>
      </p:sp>
      <p:sp>
        <p:nvSpPr>
          <p:cNvPr id="19" name="Textplatzhalter 18"/>
          <p:cNvSpPr>
            <a:spLocks noGrp="1"/>
          </p:cNvSpPr>
          <p:nvPr>
            <p:ph type="body" sz="quarter" idx="16" hasCustomPrompt="1"/>
            <p:custDataLst>
              <p:tags r:id="rId2"/>
            </p:custDataLst>
          </p:nvPr>
        </p:nvSpPr>
        <p:spPr>
          <a:xfrm>
            <a:off x="457200" y="1328400"/>
            <a:ext cx="8203248"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
        <p:nvSpPr>
          <p:cNvPr id="21" name="Textplatzhalter 20"/>
          <p:cNvSpPr>
            <a:spLocks noGrp="1"/>
          </p:cNvSpPr>
          <p:nvPr>
            <p:ph type="body" sz="quarter" idx="17" hasCustomPrompt="1"/>
            <p:custDataLst>
              <p:tags r:id="rId3"/>
            </p:custDataLst>
          </p:nvPr>
        </p:nvSpPr>
        <p:spPr>
          <a:xfrm>
            <a:off x="457200" y="1857600"/>
            <a:ext cx="3680460" cy="307777"/>
          </a:xfrm>
        </p:spPr>
        <p:txBody>
          <a:bodyPr/>
          <a:lstStyle>
            <a:lvl1pPr>
              <a:defRPr b="1"/>
            </a:lvl1pPr>
            <a:lvl2pPr>
              <a:defRPr b="1"/>
            </a:lvl2pPr>
            <a:lvl3pPr>
              <a:defRPr b="1"/>
            </a:lvl3pPr>
            <a:lvl4pPr>
              <a:defRPr b="1"/>
            </a:lvl4pPr>
            <a:lvl5pPr>
              <a:defRPr b="1"/>
            </a:lvl5pPr>
          </a:lstStyle>
          <a:p>
            <a:pPr lvl="0"/>
            <a:r>
              <a:rPr lang="fr-CH" dirty="0" err="1"/>
              <a:t>Titel</a:t>
            </a:r>
            <a:endParaRPr lang="fr-CH" dirty="0"/>
          </a:p>
        </p:txBody>
      </p:sp>
      <p:sp>
        <p:nvSpPr>
          <p:cNvPr id="23" name="Textplatzhalter 22"/>
          <p:cNvSpPr>
            <a:spLocks noGrp="1"/>
          </p:cNvSpPr>
          <p:nvPr>
            <p:ph type="body" sz="quarter" idx="18"/>
            <p:custDataLst>
              <p:tags r:id="rId4"/>
            </p:custDataLst>
          </p:nvPr>
        </p:nvSpPr>
        <p:spPr>
          <a:xfrm>
            <a:off x="457200" y="2297400"/>
            <a:ext cx="3680460" cy="2154436"/>
          </a:xfrm>
        </p:spPr>
        <p:txBody>
          <a:bodyPr>
            <a:spAutoFit/>
          </a:bodyPr>
          <a:lstStyle>
            <a:lvl1pPr>
              <a:defRPr/>
            </a:lvl1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dirty="0"/>
          </a:p>
        </p:txBody>
      </p:sp>
      <p:sp>
        <p:nvSpPr>
          <p:cNvPr id="25" name="Textplatzhalter 24"/>
          <p:cNvSpPr>
            <a:spLocks noGrp="1"/>
          </p:cNvSpPr>
          <p:nvPr>
            <p:ph type="body" sz="quarter" idx="19" hasCustomPrompt="1"/>
            <p:custDataLst>
              <p:tags r:id="rId5"/>
            </p:custDataLst>
          </p:nvPr>
        </p:nvSpPr>
        <p:spPr>
          <a:xfrm>
            <a:off x="4979988" y="1857600"/>
            <a:ext cx="3680460" cy="307777"/>
          </a:xfrm>
        </p:spPr>
        <p:txBody>
          <a:bodyPr/>
          <a:lstStyle>
            <a:lvl1pPr>
              <a:defRPr b="1"/>
            </a:lvl1pPr>
          </a:lstStyle>
          <a:p>
            <a:pPr lvl="0"/>
            <a:r>
              <a:rPr lang="fr-CH" dirty="0"/>
              <a:t>Titel</a:t>
            </a:r>
          </a:p>
        </p:txBody>
      </p:sp>
      <p:sp>
        <p:nvSpPr>
          <p:cNvPr id="27" name="Textplatzhalter 26"/>
          <p:cNvSpPr>
            <a:spLocks noGrp="1"/>
          </p:cNvSpPr>
          <p:nvPr>
            <p:ph type="body" sz="quarter" idx="20"/>
            <p:custDataLst>
              <p:tags r:id="rId6"/>
            </p:custDataLst>
          </p:nvPr>
        </p:nvSpPr>
        <p:spPr>
          <a:xfrm>
            <a:off x="4979988" y="2297400"/>
            <a:ext cx="3680460" cy="2154436"/>
          </a:xfrm>
        </p:spPr>
        <p:txBody>
          <a:bodyPr>
            <a:spAutoFit/>
          </a:bodyPr>
          <a:lstStyle>
            <a:lvl1pPr>
              <a:defRPr/>
            </a:lvl1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dirty="0"/>
          </a:p>
        </p:txBody>
      </p:sp>
    </p:spTree>
    <p:extLst>
      <p:ext uri="{BB962C8B-B14F-4D97-AF65-F5344CB8AC3E}">
        <p14:creationId xmlns:p14="http://schemas.microsoft.com/office/powerpoint/2010/main" val="116135624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userDrawn="1">
  <p:cSld name="Layout Tabelle">
    <p:spTree>
      <p:nvGrpSpPr>
        <p:cNvPr id="1" name=""/>
        <p:cNvGrpSpPr/>
        <p:nvPr/>
      </p:nvGrpSpPr>
      <p:grpSpPr>
        <a:xfrm>
          <a:off x="0" y="0"/>
          <a:ext cx="0" cy="0"/>
          <a:chOff x="0" y="0"/>
          <a:chExt cx="0" cy="0"/>
        </a:xfrm>
      </p:grpSpPr>
      <p:graphicFrame>
        <p:nvGraphicFramePr>
          <p:cNvPr id="72" name="Objekt 71"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23" imgW="0" imgH="0" progId="">
                  <p:embed/>
                </p:oleObj>
              </mc:Choice>
              <mc:Fallback>
                <p:oleObj name="think-cell Slide" r:id="rId23" imgW="0" imgH="0" progId="">
                  <p:embed/>
                  <p:pic>
                    <p:nvPicPr>
                      <p:cNvPr id="72" name="Objekt 71"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0" name="Textplatzhalter 39"/>
          <p:cNvSpPr>
            <a:spLocks noGrp="1"/>
          </p:cNvSpPr>
          <p:nvPr>
            <p:ph type="body" sz="quarter" idx="12" hasCustomPrompt="1"/>
            <p:custDataLst>
              <p:tags r:id="rId1"/>
            </p:custDataLst>
          </p:nvPr>
        </p:nvSpPr>
        <p:spPr>
          <a:xfrm>
            <a:off x="457200" y="1860000"/>
            <a:ext cx="1600200" cy="307777"/>
          </a:xfrm>
        </p:spPr>
        <p:txBody>
          <a:bodyPr/>
          <a:lstStyle>
            <a:lvl1pPr>
              <a:spcAft>
                <a:spcPts val="600"/>
              </a:spcAft>
              <a:defRPr b="1"/>
            </a:lvl1pPr>
          </a:lstStyle>
          <a:p>
            <a:pPr lvl="0"/>
            <a:r>
              <a:rPr lang="fr-CH" dirty="0" err="1"/>
              <a:t>Titel</a:t>
            </a:r>
            <a:endParaRPr lang="fr-CH" dirty="0"/>
          </a:p>
        </p:txBody>
      </p:sp>
      <p:sp>
        <p:nvSpPr>
          <p:cNvPr id="41" name="Textplatzhalter 39"/>
          <p:cNvSpPr>
            <a:spLocks noGrp="1"/>
          </p:cNvSpPr>
          <p:nvPr>
            <p:ph type="body" sz="quarter" idx="13" hasCustomPrompt="1"/>
            <p:custDataLst>
              <p:tags r:id="rId2"/>
            </p:custDataLst>
          </p:nvPr>
        </p:nvSpPr>
        <p:spPr>
          <a:xfrm>
            <a:off x="2268538" y="1860000"/>
            <a:ext cx="1602000" cy="307777"/>
          </a:xfrm>
        </p:spPr>
        <p:txBody>
          <a:bodyPr/>
          <a:lstStyle>
            <a:lvl1pPr>
              <a:spcAft>
                <a:spcPts val="600"/>
              </a:spcAft>
              <a:defRPr b="1"/>
            </a:lvl1pPr>
          </a:lstStyle>
          <a:p>
            <a:pPr lvl="0"/>
            <a:r>
              <a:rPr lang="fr-CH"/>
              <a:t>Titel</a:t>
            </a:r>
            <a:endParaRPr lang="fr-CH" dirty="0"/>
          </a:p>
        </p:txBody>
      </p:sp>
      <p:sp>
        <p:nvSpPr>
          <p:cNvPr id="42" name="Textplatzhalter 39"/>
          <p:cNvSpPr>
            <a:spLocks noGrp="1"/>
          </p:cNvSpPr>
          <p:nvPr>
            <p:ph type="body" sz="quarter" idx="14" hasCustomPrompt="1"/>
            <p:custDataLst>
              <p:tags r:id="rId3"/>
            </p:custDataLst>
          </p:nvPr>
        </p:nvSpPr>
        <p:spPr>
          <a:xfrm>
            <a:off x="4081462" y="1860000"/>
            <a:ext cx="2797175" cy="307777"/>
          </a:xfrm>
        </p:spPr>
        <p:txBody>
          <a:bodyPr/>
          <a:lstStyle>
            <a:lvl1pPr>
              <a:spcAft>
                <a:spcPts val="600"/>
              </a:spcAft>
              <a:defRPr b="1"/>
            </a:lvl1pPr>
          </a:lstStyle>
          <a:p>
            <a:pPr lvl="0"/>
            <a:r>
              <a:rPr lang="fr-CH"/>
              <a:t>Titel</a:t>
            </a:r>
            <a:endParaRPr lang="fr-CH" dirty="0"/>
          </a:p>
        </p:txBody>
      </p:sp>
      <p:sp>
        <p:nvSpPr>
          <p:cNvPr id="44" name="Textplatzhalter 39"/>
          <p:cNvSpPr>
            <a:spLocks noGrp="1"/>
          </p:cNvSpPr>
          <p:nvPr>
            <p:ph type="body" sz="quarter" idx="15" hasCustomPrompt="1"/>
            <p:custDataLst>
              <p:tags r:id="rId4"/>
            </p:custDataLst>
          </p:nvPr>
        </p:nvSpPr>
        <p:spPr>
          <a:xfrm>
            <a:off x="7072312" y="1860000"/>
            <a:ext cx="1627187" cy="307777"/>
          </a:xfrm>
        </p:spPr>
        <p:txBody>
          <a:bodyPr/>
          <a:lstStyle>
            <a:lvl1pPr>
              <a:spcAft>
                <a:spcPts val="600"/>
              </a:spcAft>
              <a:defRPr b="1"/>
            </a:lvl1pPr>
          </a:lstStyle>
          <a:p>
            <a:pPr lvl="0"/>
            <a:r>
              <a:rPr lang="fr-CH"/>
              <a:t>Titel</a:t>
            </a:r>
            <a:endParaRPr lang="fr-CH" dirty="0"/>
          </a:p>
        </p:txBody>
      </p:sp>
      <p:sp>
        <p:nvSpPr>
          <p:cNvPr id="50" name="Textplatzhalter 49"/>
          <p:cNvSpPr>
            <a:spLocks noGrp="1"/>
          </p:cNvSpPr>
          <p:nvPr>
            <p:ph type="body" sz="quarter" idx="16"/>
            <p:custDataLst>
              <p:tags r:id="rId5"/>
            </p:custDataLst>
          </p:nvPr>
        </p:nvSpPr>
        <p:spPr>
          <a:xfrm>
            <a:off x="501649" y="2373323"/>
            <a:ext cx="1601615" cy="1231106"/>
          </a:xfrm>
        </p:spPr>
        <p:txBody>
          <a:bodyPr/>
          <a:lstStyle>
            <a:lvl1pPr>
              <a:spcAft>
                <a:spcPts val="600"/>
              </a:spcAft>
              <a:defRPr/>
            </a:lvl1pPr>
          </a:lstStyle>
          <a:p>
            <a:pPr lvl="0"/>
            <a:r>
              <a:rPr lang="fr-FR"/>
              <a:t>Cliquez pour modifier les styles du texte du masque</a:t>
            </a:r>
          </a:p>
        </p:txBody>
      </p:sp>
      <p:sp>
        <p:nvSpPr>
          <p:cNvPr id="51" name="Textplatzhalter 49"/>
          <p:cNvSpPr>
            <a:spLocks noGrp="1"/>
          </p:cNvSpPr>
          <p:nvPr>
            <p:ph type="body" sz="quarter" idx="17"/>
            <p:custDataLst>
              <p:tags r:id="rId6"/>
            </p:custDataLst>
          </p:nvPr>
        </p:nvSpPr>
        <p:spPr>
          <a:xfrm>
            <a:off x="2268538" y="2373323"/>
            <a:ext cx="1602000" cy="1231106"/>
          </a:xfrm>
        </p:spPr>
        <p:txBody>
          <a:bodyPr/>
          <a:lstStyle>
            <a:lvl1pPr>
              <a:spcAft>
                <a:spcPts val="600"/>
              </a:spcAft>
              <a:defRPr/>
            </a:lvl1pPr>
          </a:lstStyle>
          <a:p>
            <a:pPr lvl="0"/>
            <a:r>
              <a:rPr lang="fr-FR"/>
              <a:t>Cliquez pour modifier les styles du texte du masque</a:t>
            </a:r>
          </a:p>
        </p:txBody>
      </p:sp>
      <p:sp>
        <p:nvSpPr>
          <p:cNvPr id="52" name="Textplatzhalter 49"/>
          <p:cNvSpPr>
            <a:spLocks noGrp="1"/>
          </p:cNvSpPr>
          <p:nvPr>
            <p:ph type="body" sz="quarter" idx="18"/>
            <p:custDataLst>
              <p:tags r:id="rId7"/>
            </p:custDataLst>
          </p:nvPr>
        </p:nvSpPr>
        <p:spPr>
          <a:xfrm>
            <a:off x="4081462" y="2373323"/>
            <a:ext cx="2797175" cy="615553"/>
          </a:xfrm>
        </p:spPr>
        <p:txBody>
          <a:bodyPr/>
          <a:lstStyle>
            <a:lvl1pPr>
              <a:spcAft>
                <a:spcPts val="600"/>
              </a:spcAft>
              <a:defRPr/>
            </a:lvl1pPr>
          </a:lstStyle>
          <a:p>
            <a:pPr lvl="0"/>
            <a:r>
              <a:rPr lang="fr-FR"/>
              <a:t>Cliquez pour modifier les styles du texte du masque</a:t>
            </a:r>
          </a:p>
        </p:txBody>
      </p:sp>
      <p:sp>
        <p:nvSpPr>
          <p:cNvPr id="53" name="Textplatzhalter 49"/>
          <p:cNvSpPr>
            <a:spLocks noGrp="1"/>
          </p:cNvSpPr>
          <p:nvPr>
            <p:ph type="body" sz="quarter" idx="19"/>
            <p:custDataLst>
              <p:tags r:id="rId8"/>
            </p:custDataLst>
          </p:nvPr>
        </p:nvSpPr>
        <p:spPr>
          <a:xfrm>
            <a:off x="7110398" y="2373323"/>
            <a:ext cx="1627200" cy="1231106"/>
          </a:xfrm>
        </p:spPr>
        <p:txBody>
          <a:bodyPr/>
          <a:lstStyle>
            <a:lvl1pPr>
              <a:spcAft>
                <a:spcPts val="600"/>
              </a:spcAft>
              <a:defRPr>
                <a:solidFill>
                  <a:schemeClr val="bg1"/>
                </a:solidFill>
              </a:defRPr>
            </a:lvl1pPr>
          </a:lstStyle>
          <a:p>
            <a:pPr lvl="0"/>
            <a:r>
              <a:rPr lang="fr-FR"/>
              <a:t>Cliquez pour modifier les styles du texte du masque</a:t>
            </a:r>
          </a:p>
        </p:txBody>
      </p:sp>
      <p:sp>
        <p:nvSpPr>
          <p:cNvPr id="54" name="Textplatzhalter 49"/>
          <p:cNvSpPr>
            <a:spLocks noGrp="1"/>
          </p:cNvSpPr>
          <p:nvPr>
            <p:ph type="body" sz="quarter" idx="20"/>
            <p:custDataLst>
              <p:tags r:id="rId9"/>
            </p:custDataLst>
          </p:nvPr>
        </p:nvSpPr>
        <p:spPr>
          <a:xfrm>
            <a:off x="499850" y="3093323"/>
            <a:ext cx="1602000" cy="1231106"/>
          </a:xfrm>
        </p:spPr>
        <p:txBody>
          <a:bodyPr/>
          <a:lstStyle>
            <a:lvl1pPr>
              <a:spcAft>
                <a:spcPts val="600"/>
              </a:spcAft>
              <a:defRPr/>
            </a:lvl1pPr>
          </a:lstStyle>
          <a:p>
            <a:pPr lvl="0"/>
            <a:r>
              <a:rPr lang="fr-FR"/>
              <a:t>Cliquez pour modifier les styles du texte du masque</a:t>
            </a:r>
          </a:p>
        </p:txBody>
      </p:sp>
      <p:sp>
        <p:nvSpPr>
          <p:cNvPr id="55" name="Textplatzhalter 49"/>
          <p:cNvSpPr>
            <a:spLocks noGrp="1"/>
          </p:cNvSpPr>
          <p:nvPr>
            <p:ph type="body" sz="quarter" idx="21"/>
            <p:custDataLst>
              <p:tags r:id="rId10"/>
            </p:custDataLst>
          </p:nvPr>
        </p:nvSpPr>
        <p:spPr>
          <a:xfrm>
            <a:off x="2268538" y="3093323"/>
            <a:ext cx="1602000" cy="1231106"/>
          </a:xfrm>
        </p:spPr>
        <p:txBody>
          <a:bodyPr/>
          <a:lstStyle>
            <a:lvl1pPr>
              <a:spcAft>
                <a:spcPts val="600"/>
              </a:spcAft>
              <a:defRPr/>
            </a:lvl1pPr>
          </a:lstStyle>
          <a:p>
            <a:pPr lvl="0"/>
            <a:r>
              <a:rPr lang="fr-FR"/>
              <a:t>Cliquez pour modifier les styles du texte du masque</a:t>
            </a:r>
          </a:p>
        </p:txBody>
      </p:sp>
      <p:sp>
        <p:nvSpPr>
          <p:cNvPr id="56" name="Textplatzhalter 49"/>
          <p:cNvSpPr>
            <a:spLocks noGrp="1"/>
          </p:cNvSpPr>
          <p:nvPr>
            <p:ph type="body" sz="quarter" idx="22"/>
            <p:custDataLst>
              <p:tags r:id="rId11"/>
            </p:custDataLst>
          </p:nvPr>
        </p:nvSpPr>
        <p:spPr>
          <a:xfrm>
            <a:off x="4081462" y="3093323"/>
            <a:ext cx="2797175" cy="615553"/>
          </a:xfrm>
        </p:spPr>
        <p:txBody>
          <a:bodyPr/>
          <a:lstStyle>
            <a:lvl1pPr>
              <a:spcAft>
                <a:spcPts val="600"/>
              </a:spcAft>
              <a:defRPr/>
            </a:lvl1pPr>
          </a:lstStyle>
          <a:p>
            <a:pPr lvl="0"/>
            <a:r>
              <a:rPr lang="fr-FR"/>
              <a:t>Cliquez pour modifier les styles du texte du masque</a:t>
            </a:r>
          </a:p>
        </p:txBody>
      </p:sp>
      <p:sp>
        <p:nvSpPr>
          <p:cNvPr id="57" name="Textplatzhalter 49"/>
          <p:cNvSpPr>
            <a:spLocks noGrp="1"/>
          </p:cNvSpPr>
          <p:nvPr>
            <p:ph type="body" sz="quarter" idx="23"/>
            <p:custDataLst>
              <p:tags r:id="rId12"/>
            </p:custDataLst>
          </p:nvPr>
        </p:nvSpPr>
        <p:spPr>
          <a:xfrm>
            <a:off x="7110398" y="3093323"/>
            <a:ext cx="1627200" cy="1231106"/>
          </a:xfrm>
        </p:spPr>
        <p:txBody>
          <a:bodyPr/>
          <a:lstStyle>
            <a:lvl1pPr>
              <a:spcAft>
                <a:spcPts val="600"/>
              </a:spcAft>
              <a:defRPr>
                <a:solidFill>
                  <a:schemeClr val="bg1"/>
                </a:solidFill>
              </a:defRPr>
            </a:lvl1pPr>
          </a:lstStyle>
          <a:p>
            <a:pPr lvl="0"/>
            <a:r>
              <a:rPr lang="fr-FR"/>
              <a:t>Cliquez pour modifier les styles du texte du masque</a:t>
            </a:r>
          </a:p>
        </p:txBody>
      </p:sp>
      <p:sp>
        <p:nvSpPr>
          <p:cNvPr id="58" name="Textplatzhalter 49"/>
          <p:cNvSpPr>
            <a:spLocks noGrp="1"/>
          </p:cNvSpPr>
          <p:nvPr>
            <p:ph type="body" sz="quarter" idx="24"/>
            <p:custDataLst>
              <p:tags r:id="rId13"/>
            </p:custDataLst>
          </p:nvPr>
        </p:nvSpPr>
        <p:spPr>
          <a:xfrm>
            <a:off x="501650" y="3813323"/>
            <a:ext cx="1602000" cy="1231106"/>
          </a:xfrm>
        </p:spPr>
        <p:txBody>
          <a:bodyPr/>
          <a:lstStyle>
            <a:lvl1pPr>
              <a:spcAft>
                <a:spcPts val="600"/>
              </a:spcAft>
              <a:defRPr/>
            </a:lvl1pPr>
          </a:lstStyle>
          <a:p>
            <a:pPr lvl="0"/>
            <a:r>
              <a:rPr lang="fr-FR"/>
              <a:t>Cliquez pour modifier les styles du texte du masque</a:t>
            </a:r>
          </a:p>
        </p:txBody>
      </p:sp>
      <p:sp>
        <p:nvSpPr>
          <p:cNvPr id="59" name="Textplatzhalter 49"/>
          <p:cNvSpPr>
            <a:spLocks noGrp="1"/>
          </p:cNvSpPr>
          <p:nvPr>
            <p:ph type="body" sz="quarter" idx="25"/>
            <p:custDataLst>
              <p:tags r:id="rId14"/>
            </p:custDataLst>
          </p:nvPr>
        </p:nvSpPr>
        <p:spPr>
          <a:xfrm>
            <a:off x="2268538" y="3813323"/>
            <a:ext cx="1602000" cy="1231106"/>
          </a:xfrm>
        </p:spPr>
        <p:txBody>
          <a:bodyPr/>
          <a:lstStyle>
            <a:lvl1pPr>
              <a:spcAft>
                <a:spcPts val="600"/>
              </a:spcAft>
              <a:defRPr/>
            </a:lvl1pPr>
          </a:lstStyle>
          <a:p>
            <a:pPr lvl="0"/>
            <a:r>
              <a:rPr lang="fr-FR"/>
              <a:t>Cliquez pour modifier les styles du texte du masque</a:t>
            </a:r>
          </a:p>
        </p:txBody>
      </p:sp>
      <p:sp>
        <p:nvSpPr>
          <p:cNvPr id="60" name="Textplatzhalter 49"/>
          <p:cNvSpPr>
            <a:spLocks noGrp="1"/>
          </p:cNvSpPr>
          <p:nvPr>
            <p:ph type="body" sz="quarter" idx="26"/>
            <p:custDataLst>
              <p:tags r:id="rId15"/>
            </p:custDataLst>
          </p:nvPr>
        </p:nvSpPr>
        <p:spPr>
          <a:xfrm>
            <a:off x="4081462" y="3813323"/>
            <a:ext cx="2797175" cy="615553"/>
          </a:xfrm>
        </p:spPr>
        <p:txBody>
          <a:bodyPr/>
          <a:lstStyle>
            <a:lvl1pPr>
              <a:spcAft>
                <a:spcPts val="600"/>
              </a:spcAft>
              <a:defRPr/>
            </a:lvl1pPr>
          </a:lstStyle>
          <a:p>
            <a:pPr lvl="0"/>
            <a:r>
              <a:rPr lang="fr-FR"/>
              <a:t>Cliquez pour modifier les styles du texte du masque</a:t>
            </a:r>
          </a:p>
        </p:txBody>
      </p:sp>
      <p:sp>
        <p:nvSpPr>
          <p:cNvPr id="61" name="Textplatzhalter 49"/>
          <p:cNvSpPr>
            <a:spLocks noGrp="1"/>
          </p:cNvSpPr>
          <p:nvPr>
            <p:ph type="body" sz="quarter" idx="27"/>
            <p:custDataLst>
              <p:tags r:id="rId16"/>
            </p:custDataLst>
          </p:nvPr>
        </p:nvSpPr>
        <p:spPr>
          <a:xfrm>
            <a:off x="7110398" y="3813323"/>
            <a:ext cx="1627200" cy="1231106"/>
          </a:xfrm>
        </p:spPr>
        <p:txBody>
          <a:bodyPr/>
          <a:lstStyle>
            <a:lvl1pPr>
              <a:spcAft>
                <a:spcPts val="600"/>
              </a:spcAft>
              <a:defRPr>
                <a:solidFill>
                  <a:schemeClr val="bg1"/>
                </a:solidFill>
              </a:defRPr>
            </a:lvl1pPr>
          </a:lstStyle>
          <a:p>
            <a:pPr lvl="0"/>
            <a:r>
              <a:rPr lang="fr-FR"/>
              <a:t>Cliquez pour modifier les styles du texte du masque</a:t>
            </a:r>
          </a:p>
        </p:txBody>
      </p:sp>
      <p:sp>
        <p:nvSpPr>
          <p:cNvPr id="62" name="Textplatzhalter 49"/>
          <p:cNvSpPr>
            <a:spLocks noGrp="1"/>
          </p:cNvSpPr>
          <p:nvPr>
            <p:ph type="body" sz="quarter" idx="28"/>
            <p:custDataLst>
              <p:tags r:id="rId17"/>
            </p:custDataLst>
          </p:nvPr>
        </p:nvSpPr>
        <p:spPr>
          <a:xfrm>
            <a:off x="501649" y="4533323"/>
            <a:ext cx="1601615" cy="1231106"/>
          </a:xfrm>
        </p:spPr>
        <p:txBody>
          <a:bodyPr/>
          <a:lstStyle>
            <a:lvl1pPr>
              <a:spcAft>
                <a:spcPts val="600"/>
              </a:spcAft>
              <a:defRPr/>
            </a:lvl1pPr>
          </a:lstStyle>
          <a:p>
            <a:pPr lvl="0"/>
            <a:r>
              <a:rPr lang="fr-FR"/>
              <a:t>Cliquez pour modifier les styles du texte du masque</a:t>
            </a:r>
          </a:p>
        </p:txBody>
      </p:sp>
      <p:sp>
        <p:nvSpPr>
          <p:cNvPr id="63" name="Textplatzhalter 49"/>
          <p:cNvSpPr>
            <a:spLocks noGrp="1"/>
          </p:cNvSpPr>
          <p:nvPr>
            <p:ph type="body" sz="quarter" idx="29"/>
            <p:custDataLst>
              <p:tags r:id="rId18"/>
            </p:custDataLst>
          </p:nvPr>
        </p:nvSpPr>
        <p:spPr>
          <a:xfrm>
            <a:off x="2268538" y="4533323"/>
            <a:ext cx="1602000" cy="1231106"/>
          </a:xfrm>
        </p:spPr>
        <p:txBody>
          <a:bodyPr/>
          <a:lstStyle>
            <a:lvl1pPr>
              <a:spcAft>
                <a:spcPts val="600"/>
              </a:spcAft>
              <a:defRPr/>
            </a:lvl1pPr>
          </a:lstStyle>
          <a:p>
            <a:pPr lvl="0"/>
            <a:r>
              <a:rPr lang="fr-FR"/>
              <a:t>Cliquez pour modifier les styles du texte du masque</a:t>
            </a:r>
          </a:p>
        </p:txBody>
      </p:sp>
      <p:sp>
        <p:nvSpPr>
          <p:cNvPr id="64" name="Textplatzhalter 49"/>
          <p:cNvSpPr>
            <a:spLocks noGrp="1"/>
          </p:cNvSpPr>
          <p:nvPr>
            <p:ph type="body" sz="quarter" idx="30"/>
            <p:custDataLst>
              <p:tags r:id="rId19"/>
            </p:custDataLst>
          </p:nvPr>
        </p:nvSpPr>
        <p:spPr>
          <a:xfrm>
            <a:off x="4081462" y="4533323"/>
            <a:ext cx="2797175" cy="615553"/>
          </a:xfrm>
        </p:spPr>
        <p:txBody>
          <a:bodyPr/>
          <a:lstStyle>
            <a:lvl1pPr>
              <a:spcAft>
                <a:spcPts val="600"/>
              </a:spcAft>
              <a:defRPr/>
            </a:lvl1pPr>
          </a:lstStyle>
          <a:p>
            <a:pPr lvl="0"/>
            <a:r>
              <a:rPr lang="fr-FR"/>
              <a:t>Cliquez pour modifier les styles du texte du masque</a:t>
            </a:r>
          </a:p>
        </p:txBody>
      </p:sp>
      <p:sp>
        <p:nvSpPr>
          <p:cNvPr id="69" name="Textplatzhalter 68"/>
          <p:cNvSpPr>
            <a:spLocks noGrp="1"/>
          </p:cNvSpPr>
          <p:nvPr>
            <p:ph type="body" sz="quarter" idx="32" hasCustomPrompt="1"/>
            <p:custDataLst>
              <p:tags r:id="rId20"/>
            </p:custDataLst>
          </p:nvPr>
        </p:nvSpPr>
        <p:spPr>
          <a:xfrm>
            <a:off x="457199" y="1327200"/>
            <a:ext cx="8242299" cy="369332"/>
          </a:xfrm>
          <a:noFill/>
          <a:ln w="9525">
            <a:noFill/>
            <a:miter lim="800000"/>
            <a:headEnd/>
            <a:tailEnd/>
          </a:ln>
        </p:spPr>
        <p:txBody>
          <a:bodyPr vert="horz" wrap="square" lIns="0" tIns="0" rIns="0" bIns="0" numCol="1" anchor="t" anchorCtr="0" compatLnSpc="1">
            <a:prstTxWarp prst="textNoShape">
              <a:avLst/>
            </a:prstTxWarp>
            <a:spAutoFit/>
          </a:bodyPr>
          <a:lstStyle>
            <a:lvl1pPr>
              <a:defRPr lang="en-US" sz="2400" b="1" kern="1200" dirty="0" smtClean="0">
                <a:solidFill>
                  <a:schemeClr val="tx2"/>
                </a:solidFill>
                <a:latin typeface="Arial" charset="0"/>
                <a:ea typeface="ＭＳ Ｐゴシック" pitchFamily="-112" charset="-128"/>
                <a:cs typeface="+mn-cs"/>
              </a:defRPr>
            </a:lvl1pPr>
          </a:lstStyle>
          <a:p>
            <a:pPr lvl="0"/>
            <a:r>
              <a:rPr lang="fr-CH" dirty="0"/>
              <a:t>Sous-titre</a:t>
            </a:r>
          </a:p>
        </p:txBody>
      </p:sp>
      <p:sp>
        <p:nvSpPr>
          <p:cNvPr id="71" name="Textplatzhalter 70"/>
          <p:cNvSpPr>
            <a:spLocks noGrp="1"/>
          </p:cNvSpPr>
          <p:nvPr>
            <p:ph type="body" sz="quarter" idx="33"/>
            <p:custDataLst>
              <p:tags r:id="rId21"/>
            </p:custDataLst>
          </p:nvPr>
        </p:nvSpPr>
        <p:spPr>
          <a:xfrm>
            <a:off x="7110398" y="4533323"/>
            <a:ext cx="1627200" cy="1231106"/>
          </a:xfrm>
        </p:spPr>
        <p:txBody>
          <a:bodyPr/>
          <a:lstStyle>
            <a:lvl1pPr>
              <a:spcAft>
                <a:spcPts val="600"/>
              </a:spcAft>
              <a:defRPr>
                <a:solidFill>
                  <a:schemeClr val="bg1"/>
                </a:solidFill>
              </a:defRPr>
            </a:lvl1pPr>
          </a:lstStyle>
          <a:p>
            <a:pPr lvl="0"/>
            <a:r>
              <a:rPr lang="fr-FR"/>
              <a:t>Cliquez pour modifier les styles du texte du masque</a:t>
            </a:r>
          </a:p>
        </p:txBody>
      </p:sp>
    </p:spTree>
    <p:extLst>
      <p:ext uri="{BB962C8B-B14F-4D97-AF65-F5344CB8AC3E}">
        <p14:creationId xmlns:p14="http://schemas.microsoft.com/office/powerpoint/2010/main" val="557689569"/>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Layout zweispaltiger Text mit Fazit">
    <p:spTree>
      <p:nvGrpSpPr>
        <p:cNvPr id="1" name=""/>
        <p:cNvGrpSpPr/>
        <p:nvPr/>
      </p:nvGrpSpPr>
      <p:grpSpPr>
        <a:xfrm>
          <a:off x="0" y="0"/>
          <a:ext cx="0" cy="0"/>
          <a:chOff x="0" y="0"/>
          <a:chExt cx="0" cy="0"/>
        </a:xfrm>
      </p:grpSpPr>
      <p:graphicFrame>
        <p:nvGraphicFramePr>
          <p:cNvPr id="24" name="Objekt 23"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8" imgW="0" imgH="0" progId="">
                  <p:embed/>
                </p:oleObj>
              </mc:Choice>
              <mc:Fallback>
                <p:oleObj name="think-cell Slide" r:id="rId8" imgW="0" imgH="0" progId="">
                  <p:embed/>
                  <p:pic>
                    <p:nvPicPr>
                      <p:cNvPr id="24" name="Objekt 23"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el 1"/>
          <p:cNvSpPr>
            <a:spLocks noGrp="1"/>
          </p:cNvSpPr>
          <p:nvPr>
            <p:ph type="title" hasCustomPrompt="1"/>
            <p:custDataLst>
              <p:tags r:id="rId1"/>
            </p:custDataLst>
          </p:nvPr>
        </p:nvSpPr>
        <p:spPr>
          <a:xfrm>
            <a:off x="457200" y="304800"/>
            <a:ext cx="8242300" cy="951970"/>
          </a:xfrm>
        </p:spPr>
        <p:txBody>
          <a:bodyPr/>
          <a:lstStyle>
            <a:lvl1pPr>
              <a:defRPr baseline="0"/>
            </a:lvl1pPr>
          </a:lstStyle>
          <a:p>
            <a:r>
              <a:rPr lang="fr-CH" dirty="0"/>
              <a:t>Titel bearbeiten</a:t>
            </a:r>
            <a:br>
              <a:rPr lang="fr-CH" dirty="0"/>
            </a:br>
            <a:r>
              <a:rPr lang="fr-CH" dirty="0"/>
              <a:t>—</a:t>
            </a:r>
          </a:p>
        </p:txBody>
      </p:sp>
      <p:sp>
        <p:nvSpPr>
          <p:cNvPr id="25" name="Textplatzhalter 22"/>
          <p:cNvSpPr>
            <a:spLocks noGrp="1"/>
          </p:cNvSpPr>
          <p:nvPr>
            <p:ph type="body" sz="quarter" idx="13" hasCustomPrompt="1"/>
            <p:custDataLst>
              <p:tags r:id="rId2"/>
            </p:custDataLst>
          </p:nvPr>
        </p:nvSpPr>
        <p:spPr>
          <a:xfrm>
            <a:off x="5067299" y="1858223"/>
            <a:ext cx="3632201" cy="307777"/>
          </a:xfrm>
        </p:spPr>
        <p:txBody>
          <a:bodyPr wrap="square">
            <a:spAutoFit/>
          </a:bodyPr>
          <a:lstStyle>
            <a:lvl1pPr>
              <a:spcAft>
                <a:spcPts val="0"/>
              </a:spcAft>
              <a:defRPr sz="2000" b="1"/>
            </a:lvl1pPr>
            <a:lvl2pPr>
              <a:defRPr sz="1800" b="1"/>
            </a:lvl2pPr>
            <a:lvl3pPr>
              <a:defRPr sz="1800" b="1"/>
            </a:lvl3pPr>
            <a:lvl4pPr>
              <a:defRPr sz="1800" b="1"/>
            </a:lvl4pPr>
            <a:lvl5pPr>
              <a:defRPr sz="1800" b="1"/>
            </a:lvl5pPr>
          </a:lstStyle>
          <a:p>
            <a:pPr lvl="0"/>
            <a:r>
              <a:rPr lang="fr-CH"/>
              <a:t>Titel</a:t>
            </a:r>
            <a:endParaRPr lang="fr-CH" dirty="0"/>
          </a:p>
        </p:txBody>
      </p:sp>
      <p:sp>
        <p:nvSpPr>
          <p:cNvPr id="32" name="Textplatzhalter 31"/>
          <p:cNvSpPr>
            <a:spLocks noGrp="1"/>
          </p:cNvSpPr>
          <p:nvPr>
            <p:ph type="body" sz="quarter" idx="18" hasCustomPrompt="1"/>
            <p:custDataLst>
              <p:tags r:id="rId3"/>
            </p:custDataLst>
          </p:nvPr>
        </p:nvSpPr>
        <p:spPr>
          <a:xfrm>
            <a:off x="457200" y="1327200"/>
            <a:ext cx="8242300"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
        <p:nvSpPr>
          <p:cNvPr id="34" name="Textplatzhalter 33"/>
          <p:cNvSpPr>
            <a:spLocks noGrp="1"/>
          </p:cNvSpPr>
          <p:nvPr>
            <p:ph type="body" sz="quarter" idx="19" hasCustomPrompt="1"/>
            <p:custDataLst>
              <p:tags r:id="rId4"/>
            </p:custDataLst>
          </p:nvPr>
        </p:nvSpPr>
        <p:spPr>
          <a:xfrm>
            <a:off x="457200" y="1858223"/>
            <a:ext cx="3632400" cy="307777"/>
          </a:xfrm>
        </p:spPr>
        <p:txBody>
          <a:bodyPr wrap="square">
            <a:spAutoFit/>
          </a:bodyPr>
          <a:lstStyle>
            <a:lvl1pPr>
              <a:defRPr b="1"/>
            </a:lvl1pPr>
          </a:lstStyle>
          <a:p>
            <a:pPr lvl="0"/>
            <a:r>
              <a:rPr lang="fr-CH" dirty="0" err="1"/>
              <a:t>Titel</a:t>
            </a:r>
            <a:endParaRPr lang="fr-CH" dirty="0"/>
          </a:p>
        </p:txBody>
      </p:sp>
      <p:sp>
        <p:nvSpPr>
          <p:cNvPr id="36" name="Textplatzhalter 35"/>
          <p:cNvSpPr>
            <a:spLocks noGrp="1"/>
          </p:cNvSpPr>
          <p:nvPr>
            <p:ph type="body" sz="quarter" idx="20"/>
            <p:custDataLst>
              <p:tags r:id="rId5"/>
            </p:custDataLst>
          </p:nvPr>
        </p:nvSpPr>
        <p:spPr>
          <a:xfrm>
            <a:off x="457200" y="2221364"/>
            <a:ext cx="3632400" cy="2154436"/>
          </a:xfrm>
        </p:spPr>
        <p:txBody>
          <a:bodyPr>
            <a:spAutoFit/>
          </a:bodyPr>
          <a:lstStyle>
            <a:lvl1pPr>
              <a:defRPr/>
            </a:lvl1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dirty="0"/>
          </a:p>
        </p:txBody>
      </p:sp>
      <p:sp>
        <p:nvSpPr>
          <p:cNvPr id="40" name="Textplatzhalter 39"/>
          <p:cNvSpPr>
            <a:spLocks noGrp="1"/>
          </p:cNvSpPr>
          <p:nvPr>
            <p:ph type="body" sz="quarter" idx="22"/>
            <p:custDataLst>
              <p:tags r:id="rId6"/>
            </p:custDataLst>
          </p:nvPr>
        </p:nvSpPr>
        <p:spPr>
          <a:xfrm>
            <a:off x="5067299" y="2221364"/>
            <a:ext cx="3632201" cy="2154436"/>
          </a:xfrm>
        </p:spPr>
        <p:txBody>
          <a:bodyPr wrap="square">
            <a:spAutoFit/>
          </a:bodyPr>
          <a:lstStyle>
            <a:lvl1pPr>
              <a:defRPr/>
            </a:lvl1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dirty="0"/>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Layout Foto Hochformat">
    <p:spTree>
      <p:nvGrpSpPr>
        <p:cNvPr id="1" name=""/>
        <p:cNvGrpSpPr/>
        <p:nvPr/>
      </p:nvGrpSpPr>
      <p:grpSpPr>
        <a:xfrm>
          <a:off x="0" y="0"/>
          <a:ext cx="0" cy="0"/>
          <a:chOff x="0" y="0"/>
          <a:chExt cx="0" cy="0"/>
        </a:xfrm>
      </p:grpSpPr>
      <p:graphicFrame>
        <p:nvGraphicFramePr>
          <p:cNvPr id="12" name="Objekt 11"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6" imgW="0" imgH="0" progId="">
                  <p:embed/>
                </p:oleObj>
              </mc:Choice>
              <mc:Fallback>
                <p:oleObj name="think-cell Slide" r:id="rId6" imgW="0" imgH="0" progId="">
                  <p:embed/>
                  <p:pic>
                    <p:nvPicPr>
                      <p:cNvPr id="12" name="Objekt 11"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1" name="Bildplatzhalter 10"/>
          <p:cNvSpPr>
            <a:spLocks noGrp="1"/>
          </p:cNvSpPr>
          <p:nvPr>
            <p:ph type="pic" sz="quarter" idx="14"/>
            <p:custDataLst>
              <p:tags r:id="rId1"/>
            </p:custDataLst>
          </p:nvPr>
        </p:nvSpPr>
        <p:spPr>
          <a:xfrm>
            <a:off x="4800600" y="1327200"/>
            <a:ext cx="3900488" cy="615553"/>
          </a:xfrm>
        </p:spPr>
        <p:txBody>
          <a:bodyPr/>
          <a:lstStyle/>
          <a:p>
            <a:r>
              <a:rPr lang="fr-FR" dirty="0"/>
              <a:t>Cliquez sur l'icône pour ajouter une image</a:t>
            </a:r>
            <a:endParaRPr lang="fr-CH" dirty="0"/>
          </a:p>
        </p:txBody>
      </p:sp>
      <p:sp>
        <p:nvSpPr>
          <p:cNvPr id="2" name="Titel 1"/>
          <p:cNvSpPr>
            <a:spLocks noGrp="1"/>
          </p:cNvSpPr>
          <p:nvPr>
            <p:ph type="title" hasCustomPrompt="1"/>
            <p:custDataLst>
              <p:tags r:id="rId2"/>
            </p:custDataLst>
          </p:nvPr>
        </p:nvSpPr>
        <p:spPr>
          <a:xfrm>
            <a:off x="457200" y="304800"/>
            <a:ext cx="8242300" cy="984885"/>
          </a:xfrm>
        </p:spPr>
        <p:txBody>
          <a:bodyPr/>
          <a:lstStyle>
            <a:lvl1pPr>
              <a:defRPr/>
            </a:lvl1pPr>
          </a:lstStyle>
          <a:p>
            <a:r>
              <a:rPr lang="fr-CH"/>
              <a:t>Titel bearbeiten</a:t>
            </a:r>
            <a:br>
              <a:rPr lang="fr-CH"/>
            </a:br>
            <a:r>
              <a:rPr lang="fr-CH"/>
              <a:t>—</a:t>
            </a:r>
            <a:endParaRPr lang="fr-CH" dirty="0"/>
          </a:p>
        </p:txBody>
      </p:sp>
      <p:sp>
        <p:nvSpPr>
          <p:cNvPr id="8" name="Textplatzhalter 7"/>
          <p:cNvSpPr>
            <a:spLocks noGrp="1"/>
          </p:cNvSpPr>
          <p:nvPr>
            <p:ph type="body" sz="quarter" idx="12"/>
            <p:custDataLst>
              <p:tags r:id="rId3"/>
            </p:custDataLst>
          </p:nvPr>
        </p:nvSpPr>
        <p:spPr>
          <a:xfrm>
            <a:off x="457200" y="1766400"/>
            <a:ext cx="4186238" cy="2154436"/>
          </a:xfrm>
        </p:spPr>
        <p:txBody>
          <a:bodyPr wrap="square">
            <a:sp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dirty="0"/>
          </a:p>
        </p:txBody>
      </p:sp>
      <p:sp>
        <p:nvSpPr>
          <p:cNvPr id="10" name="Textplatzhalter 9"/>
          <p:cNvSpPr>
            <a:spLocks noGrp="1"/>
          </p:cNvSpPr>
          <p:nvPr>
            <p:ph type="body" sz="quarter" idx="13" hasCustomPrompt="1"/>
            <p:custDataLst>
              <p:tags r:id="rId4"/>
            </p:custDataLst>
          </p:nvPr>
        </p:nvSpPr>
        <p:spPr>
          <a:xfrm>
            <a:off x="457200" y="1327200"/>
            <a:ext cx="4186238" cy="369332"/>
          </a:xfrm>
        </p:spPr>
        <p:txBody>
          <a:bodyPr wrap="square">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_Layout Foto Querformat">
    <p:spTree>
      <p:nvGrpSpPr>
        <p:cNvPr id="1" name=""/>
        <p:cNvGrpSpPr/>
        <p:nvPr/>
      </p:nvGrpSpPr>
      <p:grpSpPr>
        <a:xfrm>
          <a:off x="0" y="0"/>
          <a:ext cx="0" cy="0"/>
          <a:chOff x="0" y="0"/>
          <a:chExt cx="0" cy="0"/>
        </a:xfrm>
      </p:grpSpPr>
      <p:graphicFrame>
        <p:nvGraphicFramePr>
          <p:cNvPr id="12" name="Objekt 11"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0" imgH="0" progId="">
                  <p:embed/>
                </p:oleObj>
              </mc:Choice>
              <mc:Fallback>
                <p:oleObj name="think-cell Slide" r:id="rId5" imgW="0" imgH="0" progId="">
                  <p:embed/>
                  <p:pic>
                    <p:nvPicPr>
                      <p:cNvPr id="12" name="Objekt 11"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1" name="Bildplatzhalter 10"/>
          <p:cNvSpPr>
            <a:spLocks noGrp="1"/>
          </p:cNvSpPr>
          <p:nvPr>
            <p:ph type="pic" sz="quarter" idx="14"/>
            <p:custDataLst>
              <p:tags r:id="rId1"/>
            </p:custDataLst>
          </p:nvPr>
        </p:nvSpPr>
        <p:spPr>
          <a:xfrm>
            <a:off x="457199" y="1766400"/>
            <a:ext cx="8242301" cy="307777"/>
          </a:xfrm>
        </p:spPr>
        <p:txBody>
          <a:bodyPr/>
          <a:lstStyle/>
          <a:p>
            <a:r>
              <a:rPr lang="fr-FR" dirty="0"/>
              <a:t>Cliquez sur l'icône pour ajouter une image</a:t>
            </a:r>
            <a:endParaRPr lang="fr-CH" dirty="0"/>
          </a:p>
        </p:txBody>
      </p:sp>
      <p:sp>
        <p:nvSpPr>
          <p:cNvPr id="2" name="Titel 1"/>
          <p:cNvSpPr>
            <a:spLocks noGrp="1"/>
          </p:cNvSpPr>
          <p:nvPr>
            <p:ph type="title" hasCustomPrompt="1"/>
            <p:custDataLst>
              <p:tags r:id="rId2"/>
            </p:custDataLst>
          </p:nvPr>
        </p:nvSpPr>
        <p:spPr>
          <a:xfrm>
            <a:off x="457200" y="304800"/>
            <a:ext cx="8242300" cy="984885"/>
          </a:xfrm>
        </p:spPr>
        <p:txBody>
          <a:bodyPr/>
          <a:lstStyle>
            <a:lvl1pPr>
              <a:defRPr/>
            </a:lvl1pPr>
          </a:lstStyle>
          <a:p>
            <a:r>
              <a:rPr lang="fr-CH"/>
              <a:t>Titel bearbeiten</a:t>
            </a:r>
            <a:br>
              <a:rPr lang="fr-CH"/>
            </a:br>
            <a:r>
              <a:rPr lang="fr-CH"/>
              <a:t>—</a:t>
            </a:r>
            <a:endParaRPr lang="fr-CH" dirty="0"/>
          </a:p>
        </p:txBody>
      </p:sp>
      <p:sp>
        <p:nvSpPr>
          <p:cNvPr id="10" name="Textplatzhalter 9"/>
          <p:cNvSpPr>
            <a:spLocks noGrp="1"/>
          </p:cNvSpPr>
          <p:nvPr>
            <p:ph type="body" sz="quarter" idx="13" hasCustomPrompt="1"/>
            <p:custDataLst>
              <p:tags r:id="rId3"/>
            </p:custDataLst>
          </p:nvPr>
        </p:nvSpPr>
        <p:spPr>
          <a:xfrm>
            <a:off x="457200" y="1327200"/>
            <a:ext cx="8242300" cy="369332"/>
          </a:xfrm>
        </p:spPr>
        <p:txBody>
          <a:bodyPr wrap="square">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386A477-B740-4307-BAE0-43CCF0F65AB6}"/>
              </a:ext>
            </a:extLst>
          </p:cNvPr>
          <p:cNvSpPr>
            <a:spLocks noGrp="1"/>
          </p:cNvSpPr>
          <p:nvPr>
            <p:ph type="title"/>
          </p:nvPr>
        </p:nvSpPr>
        <p:spPr/>
        <p:txBody>
          <a:bodyPr/>
          <a:lstStyle/>
          <a:p>
            <a:r>
              <a:rPr lang="fr-FR"/>
              <a:t>Modifiez le style du titre</a:t>
            </a:r>
            <a:endParaRPr lang="fr-CH"/>
          </a:p>
        </p:txBody>
      </p:sp>
      <p:sp>
        <p:nvSpPr>
          <p:cNvPr id="3" name="Espace réservé du contenu 2">
            <a:extLst>
              <a:ext uri="{FF2B5EF4-FFF2-40B4-BE49-F238E27FC236}">
                <a16:creationId xmlns:a16="http://schemas.microsoft.com/office/drawing/2014/main" id="{A87EEE49-88DA-40AA-9C5E-3EE52CA86880}"/>
              </a:ext>
            </a:extLst>
          </p:cNvPr>
          <p:cNvSpPr>
            <a:spLocks noGrp="1"/>
          </p:cNvSpPr>
          <p:nvPr>
            <p:ph idx="1"/>
          </p:nvPr>
        </p:nvSpPr>
        <p:spPr/>
        <p:txBody>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fr-CH" dirty="0"/>
          </a:p>
        </p:txBody>
      </p:sp>
      <p:sp>
        <p:nvSpPr>
          <p:cNvPr id="4" name="Espace réservé de la date 3">
            <a:extLst>
              <a:ext uri="{FF2B5EF4-FFF2-40B4-BE49-F238E27FC236}">
                <a16:creationId xmlns:a16="http://schemas.microsoft.com/office/drawing/2014/main" id="{8753C0B4-A735-43FE-8D91-B7FD76854507}"/>
              </a:ext>
            </a:extLst>
          </p:cNvPr>
          <p:cNvSpPr>
            <a:spLocks noGrp="1"/>
          </p:cNvSpPr>
          <p:nvPr>
            <p:ph type="dt" sz="half" idx="10"/>
          </p:nvPr>
        </p:nvSpPr>
        <p:spPr/>
        <p:txBody>
          <a:bodyPr/>
          <a:lstStyle/>
          <a:p>
            <a:endParaRPr lang="fr-CH" dirty="0"/>
          </a:p>
        </p:txBody>
      </p:sp>
      <p:sp>
        <p:nvSpPr>
          <p:cNvPr id="5" name="Espace réservé du pied de page 4">
            <a:extLst>
              <a:ext uri="{FF2B5EF4-FFF2-40B4-BE49-F238E27FC236}">
                <a16:creationId xmlns:a16="http://schemas.microsoft.com/office/drawing/2014/main" id="{F90BB0E8-162E-4DAF-B4B7-4BCD42971C9B}"/>
              </a:ext>
            </a:extLst>
          </p:cNvPr>
          <p:cNvSpPr>
            <a:spLocks noGrp="1"/>
          </p:cNvSpPr>
          <p:nvPr>
            <p:ph type="ftr" sz="quarter" idx="11"/>
          </p:nvPr>
        </p:nvSpPr>
        <p:spPr/>
        <p:txBody>
          <a:bodyPr/>
          <a:lstStyle>
            <a:lvl1pPr algn="l">
              <a:defRPr/>
            </a:lvl1pPr>
          </a:lstStyle>
          <a:p>
            <a:r>
              <a:rPr lang="fr-CH" sz="1000">
                <a:solidFill>
                  <a:schemeClr val="tx1"/>
                </a:solidFill>
              </a:rPr>
              <a:t>Compte rendu</a:t>
            </a:r>
            <a:endParaRPr lang="fr-CH" sz="1000" dirty="0">
              <a:solidFill>
                <a:schemeClr val="tx1"/>
              </a:solidFill>
            </a:endParaRPr>
          </a:p>
        </p:txBody>
      </p:sp>
      <p:sp>
        <p:nvSpPr>
          <p:cNvPr id="6" name="Espace réservé du numéro de diapositive 5">
            <a:extLst>
              <a:ext uri="{FF2B5EF4-FFF2-40B4-BE49-F238E27FC236}">
                <a16:creationId xmlns:a16="http://schemas.microsoft.com/office/drawing/2014/main" id="{9C927A8D-7F46-460A-8751-C451441B1CDB}"/>
              </a:ext>
            </a:extLst>
          </p:cNvPr>
          <p:cNvSpPr>
            <a:spLocks noGrp="1"/>
          </p:cNvSpPr>
          <p:nvPr>
            <p:ph type="sldNum" sz="quarter" idx="12"/>
          </p:nvPr>
        </p:nvSpPr>
        <p:spPr/>
        <p:txBody>
          <a:bodyPr/>
          <a:lstStyle/>
          <a:p>
            <a:fld id="{0F212A8B-664A-4B58-9245-4A8E1F3C8C72}" type="slidenum">
              <a:rPr lang="fr-CH" smtClean="0"/>
              <a:pPr/>
              <a:t>‹N°›</a:t>
            </a:fld>
            <a:endParaRPr lang="fr-CH" dirty="0"/>
          </a:p>
        </p:txBody>
      </p:sp>
    </p:spTree>
    <p:extLst>
      <p:ext uri="{BB962C8B-B14F-4D97-AF65-F5344CB8AC3E}">
        <p14:creationId xmlns:p14="http://schemas.microsoft.com/office/powerpoint/2010/main" val="2188105144"/>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Layout zwei Bilder">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fr-FR"/>
              <a:t>Cliquez pour modifier le style du titre</a:t>
            </a:r>
            <a:endParaRPr lang="en-US"/>
          </a:p>
        </p:txBody>
      </p:sp>
      <p:sp>
        <p:nvSpPr>
          <p:cNvPr id="4" name="Bildplatzhalter 3"/>
          <p:cNvSpPr>
            <a:spLocks noGrp="1"/>
          </p:cNvSpPr>
          <p:nvPr>
            <p:ph type="pic" sz="quarter" idx="10"/>
          </p:nvPr>
        </p:nvSpPr>
        <p:spPr>
          <a:xfrm>
            <a:off x="457200" y="1371600"/>
            <a:ext cx="4032000" cy="4644000"/>
          </a:xfrm>
        </p:spPr>
        <p:txBody>
          <a:bodyPr/>
          <a:lstStyle/>
          <a:p>
            <a:r>
              <a:rPr lang="fr-FR" dirty="0"/>
              <a:t>Cliquez sur l'icône pour ajouter une image</a:t>
            </a:r>
            <a:endParaRPr lang="en-US" dirty="0"/>
          </a:p>
        </p:txBody>
      </p:sp>
      <p:sp>
        <p:nvSpPr>
          <p:cNvPr id="5" name="Bildplatzhalter 3"/>
          <p:cNvSpPr>
            <a:spLocks noGrp="1"/>
          </p:cNvSpPr>
          <p:nvPr>
            <p:ph type="pic" sz="quarter" idx="11"/>
          </p:nvPr>
        </p:nvSpPr>
        <p:spPr>
          <a:xfrm>
            <a:off x="4667500" y="1371600"/>
            <a:ext cx="4032000" cy="4644000"/>
          </a:xfrm>
        </p:spPr>
        <p:txBody>
          <a:bodyPr/>
          <a:lstStyle/>
          <a:p>
            <a:r>
              <a:rPr lang="fr-FR" dirty="0"/>
              <a:t>Cliquez sur l'icône pour ajouter une image</a:t>
            </a:r>
            <a:endParaRPr lang="en-US" dirty="0"/>
          </a:p>
        </p:txBody>
      </p:sp>
    </p:spTree>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Layout Grafik">
    <p:spTree>
      <p:nvGrpSpPr>
        <p:cNvPr id="1" name=""/>
        <p:cNvGrpSpPr/>
        <p:nvPr/>
      </p:nvGrpSpPr>
      <p:grpSpPr>
        <a:xfrm>
          <a:off x="0" y="0"/>
          <a:ext cx="0" cy="0"/>
          <a:chOff x="0" y="0"/>
          <a:chExt cx="0" cy="0"/>
        </a:xfrm>
      </p:grpSpPr>
      <p:graphicFrame>
        <p:nvGraphicFramePr>
          <p:cNvPr id="6" name="Objekt 5"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0" imgH="0" progId="">
                  <p:embed/>
                </p:oleObj>
              </mc:Choice>
              <mc:Fallback>
                <p:oleObj name="think-cell Slide" r:id="rId5" imgW="0" imgH="0" progId="">
                  <p:embed/>
                  <p:pic>
                    <p:nvPicPr>
                      <p:cNvPr id="6" name="Objekt 5"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el 1"/>
          <p:cNvSpPr>
            <a:spLocks noGrp="1"/>
          </p:cNvSpPr>
          <p:nvPr>
            <p:ph type="title" hasCustomPrompt="1"/>
            <p:custDataLst>
              <p:tags r:id="rId1"/>
            </p:custDataLst>
          </p:nvPr>
        </p:nvSpPr>
        <p:spPr>
          <a:xfrm>
            <a:off x="457200" y="304800"/>
            <a:ext cx="8242300" cy="984885"/>
          </a:xfrm>
        </p:spPr>
        <p:txBody>
          <a:bodyPr/>
          <a:lstStyle>
            <a:lvl1pPr>
              <a:defRPr/>
            </a:lvl1pPr>
          </a:lstStyle>
          <a:p>
            <a:r>
              <a:rPr lang="fr-CH"/>
              <a:t>Titel bearbeiten</a:t>
            </a:r>
            <a:br>
              <a:rPr lang="fr-CH"/>
            </a:br>
            <a:r>
              <a:rPr lang="fr-CH"/>
              <a:t>—</a:t>
            </a:r>
            <a:endParaRPr lang="fr-CH" dirty="0"/>
          </a:p>
        </p:txBody>
      </p:sp>
      <p:sp>
        <p:nvSpPr>
          <p:cNvPr id="8" name="Textplatzhalter 7"/>
          <p:cNvSpPr>
            <a:spLocks noGrp="1"/>
          </p:cNvSpPr>
          <p:nvPr>
            <p:ph type="body" sz="quarter" idx="12"/>
            <p:custDataLst>
              <p:tags r:id="rId2"/>
            </p:custDataLst>
          </p:nvPr>
        </p:nvSpPr>
        <p:spPr>
          <a:xfrm>
            <a:off x="457200" y="2407920"/>
            <a:ext cx="8242300" cy="1846659"/>
          </a:xfrm>
        </p:spPr>
        <p:txBody>
          <a:bodyPr wrap="square">
            <a:sp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dirty="0"/>
          </a:p>
        </p:txBody>
      </p:sp>
      <p:sp>
        <p:nvSpPr>
          <p:cNvPr id="11" name="Textplatzhalter 9"/>
          <p:cNvSpPr>
            <a:spLocks noGrp="1"/>
          </p:cNvSpPr>
          <p:nvPr>
            <p:ph type="body" sz="quarter" idx="13" hasCustomPrompt="1"/>
            <p:custDataLst>
              <p:tags r:id="rId3"/>
            </p:custDataLst>
          </p:nvPr>
        </p:nvSpPr>
        <p:spPr>
          <a:xfrm>
            <a:off x="457200" y="1327200"/>
            <a:ext cx="8242300"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Tree>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Layout Prozess 6er">
    <p:spTree>
      <p:nvGrpSpPr>
        <p:cNvPr id="1" name=""/>
        <p:cNvGrpSpPr/>
        <p:nvPr/>
      </p:nvGrpSpPr>
      <p:grpSpPr>
        <a:xfrm>
          <a:off x="0" y="0"/>
          <a:ext cx="0" cy="0"/>
          <a:chOff x="0" y="0"/>
          <a:chExt cx="0" cy="0"/>
        </a:xfrm>
      </p:grpSpPr>
      <p:graphicFrame>
        <p:nvGraphicFramePr>
          <p:cNvPr id="27" name="Objekt 26"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16" imgW="0" imgH="0" progId="">
                  <p:embed/>
                </p:oleObj>
              </mc:Choice>
              <mc:Fallback>
                <p:oleObj name="think-cell Slide" r:id="rId16" imgW="0" imgH="0" progId="">
                  <p:embed/>
                  <p:pic>
                    <p:nvPicPr>
                      <p:cNvPr id="27" name="Objekt 26"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el 1"/>
          <p:cNvSpPr>
            <a:spLocks noGrp="1"/>
          </p:cNvSpPr>
          <p:nvPr>
            <p:ph type="title" hasCustomPrompt="1"/>
            <p:custDataLst>
              <p:tags r:id="rId1"/>
            </p:custDataLst>
          </p:nvPr>
        </p:nvSpPr>
        <p:spPr>
          <a:xfrm>
            <a:off x="457200" y="304800"/>
            <a:ext cx="8242300" cy="984885"/>
          </a:xfrm>
        </p:spPr>
        <p:txBody>
          <a:bodyPr/>
          <a:lstStyle>
            <a:lvl1pPr>
              <a:defRPr/>
            </a:lvl1pPr>
          </a:lstStyle>
          <a:p>
            <a:r>
              <a:rPr lang="fr-CH"/>
              <a:t>Titel bearbeiten</a:t>
            </a:r>
            <a:br>
              <a:rPr lang="fr-CH"/>
            </a:br>
            <a:r>
              <a:rPr lang="fr-CH"/>
              <a:t>—</a:t>
            </a:r>
            <a:endParaRPr lang="fr-CH" dirty="0"/>
          </a:p>
        </p:txBody>
      </p:sp>
      <p:sp>
        <p:nvSpPr>
          <p:cNvPr id="8" name="Textplatzhalter 7"/>
          <p:cNvSpPr>
            <a:spLocks noGrp="1"/>
          </p:cNvSpPr>
          <p:nvPr>
            <p:ph type="body" sz="quarter" idx="12" hasCustomPrompt="1"/>
            <p:custDataLst>
              <p:tags r:id="rId2"/>
            </p:custDataLst>
          </p:nvPr>
        </p:nvSpPr>
        <p:spPr>
          <a:xfrm>
            <a:off x="573226" y="2373243"/>
            <a:ext cx="1260000" cy="307777"/>
          </a:xfrm>
        </p:spPr>
        <p:txBody>
          <a:bodyPr wrap="square">
            <a:spAutoFit/>
          </a:bodyPr>
          <a:lstStyle>
            <a:lvl1pPr>
              <a:defRPr b="1"/>
            </a:lvl1pPr>
          </a:lstStyle>
          <a:p>
            <a:pPr lvl="0"/>
            <a:r>
              <a:rPr lang="fr-CH"/>
              <a:t>Titel</a:t>
            </a:r>
            <a:endParaRPr lang="fr-CH" dirty="0"/>
          </a:p>
        </p:txBody>
      </p:sp>
      <p:sp>
        <p:nvSpPr>
          <p:cNvPr id="15" name="Textplatzhalter 7"/>
          <p:cNvSpPr>
            <a:spLocks noGrp="1"/>
          </p:cNvSpPr>
          <p:nvPr>
            <p:ph type="body" sz="quarter" idx="14"/>
            <p:custDataLst>
              <p:tags r:id="rId3"/>
            </p:custDataLst>
          </p:nvPr>
        </p:nvSpPr>
        <p:spPr>
          <a:xfrm>
            <a:off x="573226" y="3113577"/>
            <a:ext cx="1260000" cy="1538883"/>
          </a:xfrm>
        </p:spPr>
        <p:txBody>
          <a:bodyPr wrap="square">
            <a:spAutoFit/>
          </a:bodyPr>
          <a:lstStyle>
            <a:lvl1pPr>
              <a:defRPr/>
            </a:lvl1pPr>
          </a:lstStyle>
          <a:p>
            <a:pPr lvl="0"/>
            <a:r>
              <a:rPr lang="fr-FR"/>
              <a:t>Cliquez pour modifier les styles du texte du masque</a:t>
            </a:r>
          </a:p>
        </p:txBody>
      </p:sp>
      <p:sp>
        <p:nvSpPr>
          <p:cNvPr id="16" name="Textplatzhalter 7"/>
          <p:cNvSpPr>
            <a:spLocks noGrp="1"/>
          </p:cNvSpPr>
          <p:nvPr>
            <p:ph type="body" sz="quarter" idx="15" hasCustomPrompt="1"/>
            <p:custDataLst>
              <p:tags r:id="rId4"/>
            </p:custDataLst>
          </p:nvPr>
        </p:nvSpPr>
        <p:spPr>
          <a:xfrm>
            <a:off x="2032186" y="2373243"/>
            <a:ext cx="1260000" cy="307777"/>
          </a:xfrm>
        </p:spPr>
        <p:txBody>
          <a:bodyPr wrap="square">
            <a:spAutoFit/>
          </a:bodyPr>
          <a:lstStyle>
            <a:lvl1pPr>
              <a:defRPr b="1"/>
            </a:lvl1pPr>
          </a:lstStyle>
          <a:p>
            <a:pPr lvl="0"/>
            <a:r>
              <a:rPr lang="fr-CH" dirty="0"/>
              <a:t>Titel</a:t>
            </a:r>
          </a:p>
        </p:txBody>
      </p:sp>
      <p:sp>
        <p:nvSpPr>
          <p:cNvPr id="17" name="Textplatzhalter 7"/>
          <p:cNvSpPr>
            <a:spLocks noGrp="1"/>
          </p:cNvSpPr>
          <p:nvPr>
            <p:ph type="body" sz="quarter" idx="16" hasCustomPrompt="1"/>
            <p:custDataLst>
              <p:tags r:id="rId5"/>
            </p:custDataLst>
          </p:nvPr>
        </p:nvSpPr>
        <p:spPr>
          <a:xfrm>
            <a:off x="2032186" y="3113577"/>
            <a:ext cx="1260000" cy="307777"/>
          </a:xfrm>
        </p:spPr>
        <p:txBody>
          <a:bodyPr wrap="square">
            <a:spAutoFit/>
          </a:bodyPr>
          <a:lstStyle>
            <a:lvl1pPr>
              <a:defRPr b="0"/>
            </a:lvl1pPr>
          </a:lstStyle>
          <a:p>
            <a:pPr lvl="0"/>
            <a:r>
              <a:rPr lang="fr-CH" dirty="0" err="1"/>
              <a:t>Titel</a:t>
            </a:r>
            <a:endParaRPr lang="fr-CH" dirty="0"/>
          </a:p>
        </p:txBody>
      </p:sp>
      <p:sp>
        <p:nvSpPr>
          <p:cNvPr id="18" name="Textplatzhalter 7"/>
          <p:cNvSpPr>
            <a:spLocks noGrp="1"/>
          </p:cNvSpPr>
          <p:nvPr>
            <p:ph type="body" sz="quarter" idx="17" hasCustomPrompt="1"/>
            <p:custDataLst>
              <p:tags r:id="rId6"/>
            </p:custDataLst>
          </p:nvPr>
        </p:nvSpPr>
        <p:spPr>
          <a:xfrm>
            <a:off x="3363702" y="2373243"/>
            <a:ext cx="1260000" cy="307777"/>
          </a:xfrm>
        </p:spPr>
        <p:txBody>
          <a:bodyPr wrap="square">
            <a:spAutoFit/>
          </a:bodyPr>
          <a:lstStyle>
            <a:lvl1pPr>
              <a:defRPr b="1"/>
            </a:lvl1pPr>
          </a:lstStyle>
          <a:p>
            <a:pPr lvl="0"/>
            <a:r>
              <a:rPr lang="fr-CH" dirty="0"/>
              <a:t>Titel</a:t>
            </a:r>
          </a:p>
        </p:txBody>
      </p:sp>
      <p:sp>
        <p:nvSpPr>
          <p:cNvPr id="19" name="Textplatzhalter 7"/>
          <p:cNvSpPr>
            <a:spLocks noGrp="1"/>
          </p:cNvSpPr>
          <p:nvPr>
            <p:ph type="body" sz="quarter" idx="18" hasCustomPrompt="1"/>
            <p:custDataLst>
              <p:tags r:id="rId7"/>
            </p:custDataLst>
          </p:nvPr>
        </p:nvSpPr>
        <p:spPr>
          <a:xfrm>
            <a:off x="3363702" y="3113577"/>
            <a:ext cx="1260000" cy="307777"/>
          </a:xfrm>
        </p:spPr>
        <p:txBody>
          <a:bodyPr wrap="square">
            <a:spAutoFit/>
          </a:bodyPr>
          <a:lstStyle>
            <a:lvl1pPr>
              <a:defRPr b="0"/>
            </a:lvl1pPr>
          </a:lstStyle>
          <a:p>
            <a:pPr lvl="0"/>
            <a:r>
              <a:rPr lang="fr-CH" dirty="0"/>
              <a:t>Titel</a:t>
            </a:r>
          </a:p>
        </p:txBody>
      </p:sp>
      <p:sp>
        <p:nvSpPr>
          <p:cNvPr id="20" name="Textplatzhalter 7"/>
          <p:cNvSpPr>
            <a:spLocks noGrp="1"/>
          </p:cNvSpPr>
          <p:nvPr>
            <p:ph type="body" sz="quarter" idx="19" hasCustomPrompt="1"/>
            <p:custDataLst>
              <p:tags r:id="rId8"/>
            </p:custDataLst>
          </p:nvPr>
        </p:nvSpPr>
        <p:spPr>
          <a:xfrm>
            <a:off x="4695218" y="2373243"/>
            <a:ext cx="1260000" cy="307777"/>
          </a:xfrm>
        </p:spPr>
        <p:txBody>
          <a:bodyPr wrap="square">
            <a:spAutoFit/>
          </a:bodyPr>
          <a:lstStyle>
            <a:lvl1pPr>
              <a:defRPr b="1"/>
            </a:lvl1pPr>
          </a:lstStyle>
          <a:p>
            <a:pPr lvl="0"/>
            <a:r>
              <a:rPr lang="fr-CH" dirty="0"/>
              <a:t>Titel</a:t>
            </a:r>
          </a:p>
        </p:txBody>
      </p:sp>
      <p:sp>
        <p:nvSpPr>
          <p:cNvPr id="21" name="Textplatzhalter 7"/>
          <p:cNvSpPr>
            <a:spLocks noGrp="1"/>
          </p:cNvSpPr>
          <p:nvPr>
            <p:ph type="body" sz="quarter" idx="20" hasCustomPrompt="1"/>
            <p:custDataLst>
              <p:tags r:id="rId9"/>
            </p:custDataLst>
          </p:nvPr>
        </p:nvSpPr>
        <p:spPr>
          <a:xfrm>
            <a:off x="4695218" y="3113577"/>
            <a:ext cx="1260000" cy="307777"/>
          </a:xfrm>
        </p:spPr>
        <p:txBody>
          <a:bodyPr wrap="square">
            <a:spAutoFit/>
          </a:bodyPr>
          <a:lstStyle>
            <a:lvl1pPr>
              <a:defRPr b="0"/>
            </a:lvl1pPr>
          </a:lstStyle>
          <a:p>
            <a:pPr lvl="0"/>
            <a:r>
              <a:rPr lang="fr-CH"/>
              <a:t>Titel</a:t>
            </a:r>
            <a:endParaRPr lang="fr-CH" dirty="0"/>
          </a:p>
        </p:txBody>
      </p:sp>
      <p:sp>
        <p:nvSpPr>
          <p:cNvPr id="22" name="Textplatzhalter 7"/>
          <p:cNvSpPr>
            <a:spLocks noGrp="1"/>
          </p:cNvSpPr>
          <p:nvPr>
            <p:ph type="body" sz="quarter" idx="21" hasCustomPrompt="1"/>
            <p:custDataLst>
              <p:tags r:id="rId10"/>
            </p:custDataLst>
          </p:nvPr>
        </p:nvSpPr>
        <p:spPr>
          <a:xfrm>
            <a:off x="6026733" y="2373243"/>
            <a:ext cx="1260000" cy="307777"/>
          </a:xfrm>
        </p:spPr>
        <p:txBody>
          <a:bodyPr wrap="square">
            <a:spAutoFit/>
          </a:bodyPr>
          <a:lstStyle>
            <a:lvl1pPr>
              <a:defRPr b="1"/>
            </a:lvl1pPr>
          </a:lstStyle>
          <a:p>
            <a:pPr lvl="0"/>
            <a:r>
              <a:rPr lang="fr-CH" dirty="0"/>
              <a:t>Titel</a:t>
            </a:r>
          </a:p>
        </p:txBody>
      </p:sp>
      <p:sp>
        <p:nvSpPr>
          <p:cNvPr id="23" name="Textplatzhalter 7"/>
          <p:cNvSpPr>
            <a:spLocks noGrp="1"/>
          </p:cNvSpPr>
          <p:nvPr>
            <p:ph type="body" sz="quarter" idx="22" hasCustomPrompt="1"/>
            <p:custDataLst>
              <p:tags r:id="rId11"/>
            </p:custDataLst>
          </p:nvPr>
        </p:nvSpPr>
        <p:spPr>
          <a:xfrm>
            <a:off x="6026733" y="3113577"/>
            <a:ext cx="1260000" cy="307777"/>
          </a:xfrm>
        </p:spPr>
        <p:txBody>
          <a:bodyPr wrap="square">
            <a:spAutoFit/>
          </a:bodyPr>
          <a:lstStyle>
            <a:lvl1pPr>
              <a:defRPr b="0"/>
            </a:lvl1pPr>
          </a:lstStyle>
          <a:p>
            <a:pPr lvl="0"/>
            <a:r>
              <a:rPr lang="fr-CH" dirty="0"/>
              <a:t>Titel</a:t>
            </a:r>
          </a:p>
        </p:txBody>
      </p:sp>
      <p:sp>
        <p:nvSpPr>
          <p:cNvPr id="24" name="Textplatzhalter 7"/>
          <p:cNvSpPr>
            <a:spLocks noGrp="1"/>
          </p:cNvSpPr>
          <p:nvPr>
            <p:ph type="body" sz="quarter" idx="23" hasCustomPrompt="1"/>
            <p:custDataLst>
              <p:tags r:id="rId12"/>
            </p:custDataLst>
          </p:nvPr>
        </p:nvSpPr>
        <p:spPr>
          <a:xfrm>
            <a:off x="7358248" y="2373243"/>
            <a:ext cx="1260000" cy="307777"/>
          </a:xfrm>
        </p:spPr>
        <p:txBody>
          <a:bodyPr wrap="square">
            <a:spAutoFit/>
          </a:bodyPr>
          <a:lstStyle>
            <a:lvl1pPr>
              <a:defRPr b="1"/>
            </a:lvl1pPr>
          </a:lstStyle>
          <a:p>
            <a:pPr lvl="0"/>
            <a:r>
              <a:rPr lang="fr-CH"/>
              <a:t>Titel</a:t>
            </a:r>
            <a:endParaRPr lang="fr-CH" dirty="0"/>
          </a:p>
        </p:txBody>
      </p:sp>
      <p:sp>
        <p:nvSpPr>
          <p:cNvPr id="25" name="Textplatzhalter 7"/>
          <p:cNvSpPr>
            <a:spLocks noGrp="1"/>
          </p:cNvSpPr>
          <p:nvPr>
            <p:ph type="body" sz="quarter" idx="24" hasCustomPrompt="1"/>
            <p:custDataLst>
              <p:tags r:id="rId13"/>
            </p:custDataLst>
          </p:nvPr>
        </p:nvSpPr>
        <p:spPr>
          <a:xfrm>
            <a:off x="7358248" y="3113577"/>
            <a:ext cx="1260000" cy="307777"/>
          </a:xfrm>
        </p:spPr>
        <p:txBody>
          <a:bodyPr wrap="square">
            <a:spAutoFit/>
          </a:bodyPr>
          <a:lstStyle>
            <a:lvl1pPr>
              <a:defRPr b="0"/>
            </a:lvl1pPr>
          </a:lstStyle>
          <a:p>
            <a:pPr lvl="0"/>
            <a:r>
              <a:rPr lang="fr-CH" dirty="0"/>
              <a:t>Titel</a:t>
            </a:r>
          </a:p>
        </p:txBody>
      </p:sp>
      <p:sp>
        <p:nvSpPr>
          <p:cNvPr id="28" name="Textplatzhalter 9"/>
          <p:cNvSpPr>
            <a:spLocks noGrp="1"/>
          </p:cNvSpPr>
          <p:nvPr>
            <p:ph type="body" sz="quarter" idx="13" hasCustomPrompt="1"/>
            <p:custDataLst>
              <p:tags r:id="rId14"/>
            </p:custDataLst>
          </p:nvPr>
        </p:nvSpPr>
        <p:spPr>
          <a:xfrm>
            <a:off x="457200" y="1327200"/>
            <a:ext cx="8242300"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Tree>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Layout Prozess 5er">
    <p:spTree>
      <p:nvGrpSpPr>
        <p:cNvPr id="1" name=""/>
        <p:cNvGrpSpPr/>
        <p:nvPr/>
      </p:nvGrpSpPr>
      <p:grpSpPr>
        <a:xfrm>
          <a:off x="0" y="0"/>
          <a:ext cx="0" cy="0"/>
          <a:chOff x="0" y="0"/>
          <a:chExt cx="0" cy="0"/>
        </a:xfrm>
      </p:grpSpPr>
      <p:graphicFrame>
        <p:nvGraphicFramePr>
          <p:cNvPr id="31" name="Objekt 30"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14" imgW="0" imgH="0" progId="">
                  <p:embed/>
                </p:oleObj>
              </mc:Choice>
              <mc:Fallback>
                <p:oleObj name="think-cell Slide" r:id="rId14" imgW="0" imgH="0" progId="">
                  <p:embed/>
                  <p:pic>
                    <p:nvPicPr>
                      <p:cNvPr id="31" name="Objekt 30"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8" name="Textplatzhalter 7"/>
          <p:cNvSpPr>
            <a:spLocks noGrp="1"/>
          </p:cNvSpPr>
          <p:nvPr>
            <p:ph type="body" sz="quarter" idx="12" hasCustomPrompt="1"/>
            <p:custDataLst>
              <p:tags r:id="rId1"/>
            </p:custDataLst>
          </p:nvPr>
        </p:nvSpPr>
        <p:spPr>
          <a:xfrm>
            <a:off x="573226" y="2373243"/>
            <a:ext cx="1512000" cy="307777"/>
          </a:xfrm>
        </p:spPr>
        <p:txBody>
          <a:bodyPr wrap="square">
            <a:spAutoFit/>
          </a:bodyPr>
          <a:lstStyle>
            <a:lvl1pPr>
              <a:defRPr b="1"/>
            </a:lvl1pPr>
          </a:lstStyle>
          <a:p>
            <a:pPr lvl="0"/>
            <a:r>
              <a:rPr lang="fr-CH"/>
              <a:t>Titel</a:t>
            </a:r>
            <a:endParaRPr lang="fr-CH" dirty="0"/>
          </a:p>
        </p:txBody>
      </p:sp>
      <p:sp>
        <p:nvSpPr>
          <p:cNvPr id="15" name="Textplatzhalter 7"/>
          <p:cNvSpPr>
            <a:spLocks noGrp="1"/>
          </p:cNvSpPr>
          <p:nvPr>
            <p:ph type="body" sz="quarter" idx="14"/>
            <p:custDataLst>
              <p:tags r:id="rId2"/>
            </p:custDataLst>
          </p:nvPr>
        </p:nvSpPr>
        <p:spPr>
          <a:xfrm>
            <a:off x="573226" y="3113577"/>
            <a:ext cx="1519237" cy="1231106"/>
          </a:xfrm>
        </p:spPr>
        <p:txBody>
          <a:bodyPr wrap="square">
            <a:spAutoFit/>
          </a:bodyPr>
          <a:lstStyle>
            <a:lvl1pPr>
              <a:defRPr/>
            </a:lvl1pPr>
          </a:lstStyle>
          <a:p>
            <a:pPr lvl="0"/>
            <a:r>
              <a:rPr lang="fr-FR"/>
              <a:t>Cliquez pour modifier les styles du texte du masque</a:t>
            </a:r>
          </a:p>
        </p:txBody>
      </p:sp>
      <p:sp>
        <p:nvSpPr>
          <p:cNvPr id="18" name="Textplatzhalter 7"/>
          <p:cNvSpPr>
            <a:spLocks noGrp="1"/>
          </p:cNvSpPr>
          <p:nvPr>
            <p:ph type="body" sz="quarter" idx="17" hasCustomPrompt="1"/>
            <p:custDataLst>
              <p:tags r:id="rId3"/>
            </p:custDataLst>
          </p:nvPr>
        </p:nvSpPr>
        <p:spPr>
          <a:xfrm>
            <a:off x="2307236" y="2373243"/>
            <a:ext cx="1512000" cy="307777"/>
          </a:xfrm>
        </p:spPr>
        <p:txBody>
          <a:bodyPr wrap="square">
            <a:spAutoFit/>
          </a:bodyPr>
          <a:lstStyle>
            <a:lvl1pPr>
              <a:defRPr b="1"/>
            </a:lvl1pPr>
          </a:lstStyle>
          <a:p>
            <a:pPr lvl="0"/>
            <a:r>
              <a:rPr lang="fr-CH" dirty="0"/>
              <a:t>Titel</a:t>
            </a:r>
          </a:p>
        </p:txBody>
      </p:sp>
      <p:sp>
        <p:nvSpPr>
          <p:cNvPr id="19" name="Textplatzhalter 7"/>
          <p:cNvSpPr>
            <a:spLocks noGrp="1"/>
          </p:cNvSpPr>
          <p:nvPr>
            <p:ph type="body" sz="quarter" idx="18" hasCustomPrompt="1"/>
            <p:custDataLst>
              <p:tags r:id="rId4"/>
            </p:custDataLst>
          </p:nvPr>
        </p:nvSpPr>
        <p:spPr>
          <a:xfrm>
            <a:off x="2307236" y="3113577"/>
            <a:ext cx="1512000" cy="307777"/>
          </a:xfrm>
        </p:spPr>
        <p:txBody>
          <a:bodyPr wrap="square">
            <a:spAutoFit/>
          </a:bodyPr>
          <a:lstStyle>
            <a:lvl1pPr>
              <a:defRPr b="0"/>
            </a:lvl1pPr>
          </a:lstStyle>
          <a:p>
            <a:pPr lvl="0"/>
            <a:r>
              <a:rPr lang="fr-CH" dirty="0" err="1"/>
              <a:t>Titel</a:t>
            </a:r>
            <a:endParaRPr lang="fr-CH" dirty="0"/>
          </a:p>
        </p:txBody>
      </p:sp>
      <p:sp>
        <p:nvSpPr>
          <p:cNvPr id="20" name="Textplatzhalter 7"/>
          <p:cNvSpPr>
            <a:spLocks noGrp="1"/>
          </p:cNvSpPr>
          <p:nvPr>
            <p:ph type="body" sz="quarter" idx="19" hasCustomPrompt="1"/>
            <p:custDataLst>
              <p:tags r:id="rId5"/>
            </p:custDataLst>
          </p:nvPr>
        </p:nvSpPr>
        <p:spPr>
          <a:xfrm>
            <a:off x="3929319" y="2373243"/>
            <a:ext cx="1440000" cy="307777"/>
          </a:xfrm>
        </p:spPr>
        <p:txBody>
          <a:bodyPr wrap="square">
            <a:spAutoFit/>
          </a:bodyPr>
          <a:lstStyle>
            <a:lvl1pPr>
              <a:defRPr b="1"/>
            </a:lvl1pPr>
          </a:lstStyle>
          <a:p>
            <a:pPr lvl="0"/>
            <a:r>
              <a:rPr lang="fr-CH" dirty="0"/>
              <a:t>Titel</a:t>
            </a:r>
          </a:p>
        </p:txBody>
      </p:sp>
      <p:sp>
        <p:nvSpPr>
          <p:cNvPr id="21" name="Textplatzhalter 7"/>
          <p:cNvSpPr>
            <a:spLocks noGrp="1"/>
          </p:cNvSpPr>
          <p:nvPr>
            <p:ph type="body" sz="quarter" idx="20" hasCustomPrompt="1"/>
            <p:custDataLst>
              <p:tags r:id="rId6"/>
            </p:custDataLst>
          </p:nvPr>
        </p:nvSpPr>
        <p:spPr>
          <a:xfrm>
            <a:off x="3929319" y="3113577"/>
            <a:ext cx="1440000" cy="307777"/>
          </a:xfrm>
        </p:spPr>
        <p:txBody>
          <a:bodyPr wrap="square">
            <a:spAutoFit/>
          </a:bodyPr>
          <a:lstStyle>
            <a:lvl1pPr>
              <a:defRPr b="0"/>
            </a:lvl1pPr>
          </a:lstStyle>
          <a:p>
            <a:pPr lvl="0"/>
            <a:r>
              <a:rPr lang="fr-CH"/>
              <a:t>Titel</a:t>
            </a:r>
            <a:endParaRPr lang="fr-CH" dirty="0"/>
          </a:p>
        </p:txBody>
      </p:sp>
      <p:sp>
        <p:nvSpPr>
          <p:cNvPr id="22" name="Textplatzhalter 7"/>
          <p:cNvSpPr>
            <a:spLocks noGrp="1"/>
          </p:cNvSpPr>
          <p:nvPr>
            <p:ph type="body" sz="quarter" idx="21" hasCustomPrompt="1"/>
            <p:custDataLst>
              <p:tags r:id="rId7"/>
            </p:custDataLst>
          </p:nvPr>
        </p:nvSpPr>
        <p:spPr>
          <a:xfrm>
            <a:off x="5479402" y="2373243"/>
            <a:ext cx="1512000" cy="307777"/>
          </a:xfrm>
        </p:spPr>
        <p:txBody>
          <a:bodyPr wrap="square">
            <a:spAutoFit/>
          </a:bodyPr>
          <a:lstStyle>
            <a:lvl1pPr>
              <a:defRPr b="1"/>
            </a:lvl1pPr>
          </a:lstStyle>
          <a:p>
            <a:pPr lvl="0"/>
            <a:r>
              <a:rPr lang="fr-CH" dirty="0"/>
              <a:t>Titel</a:t>
            </a:r>
          </a:p>
        </p:txBody>
      </p:sp>
      <p:sp>
        <p:nvSpPr>
          <p:cNvPr id="23" name="Textplatzhalter 7"/>
          <p:cNvSpPr>
            <a:spLocks noGrp="1"/>
          </p:cNvSpPr>
          <p:nvPr>
            <p:ph type="body" sz="quarter" idx="22" hasCustomPrompt="1"/>
            <p:custDataLst>
              <p:tags r:id="rId8"/>
            </p:custDataLst>
          </p:nvPr>
        </p:nvSpPr>
        <p:spPr>
          <a:xfrm>
            <a:off x="5479402" y="3113577"/>
            <a:ext cx="1512000" cy="307777"/>
          </a:xfrm>
        </p:spPr>
        <p:txBody>
          <a:bodyPr wrap="square">
            <a:spAutoFit/>
          </a:bodyPr>
          <a:lstStyle>
            <a:lvl1pPr>
              <a:defRPr b="0"/>
            </a:lvl1pPr>
          </a:lstStyle>
          <a:p>
            <a:pPr lvl="0"/>
            <a:r>
              <a:rPr lang="fr-CH" dirty="0"/>
              <a:t>Titel</a:t>
            </a:r>
          </a:p>
        </p:txBody>
      </p:sp>
      <p:sp>
        <p:nvSpPr>
          <p:cNvPr id="24" name="Textplatzhalter 7"/>
          <p:cNvSpPr>
            <a:spLocks noGrp="1"/>
          </p:cNvSpPr>
          <p:nvPr>
            <p:ph type="body" sz="quarter" idx="23" hasCustomPrompt="1"/>
            <p:custDataLst>
              <p:tags r:id="rId9"/>
            </p:custDataLst>
          </p:nvPr>
        </p:nvSpPr>
        <p:spPr>
          <a:xfrm>
            <a:off x="7101486" y="2373243"/>
            <a:ext cx="1512000" cy="307777"/>
          </a:xfrm>
        </p:spPr>
        <p:txBody>
          <a:bodyPr wrap="square">
            <a:spAutoFit/>
          </a:bodyPr>
          <a:lstStyle>
            <a:lvl1pPr>
              <a:defRPr b="1"/>
            </a:lvl1pPr>
          </a:lstStyle>
          <a:p>
            <a:pPr lvl="0"/>
            <a:r>
              <a:rPr lang="fr-CH" dirty="0"/>
              <a:t>Titel</a:t>
            </a:r>
          </a:p>
        </p:txBody>
      </p:sp>
      <p:sp>
        <p:nvSpPr>
          <p:cNvPr id="25" name="Textplatzhalter 7"/>
          <p:cNvSpPr>
            <a:spLocks noGrp="1"/>
          </p:cNvSpPr>
          <p:nvPr>
            <p:ph type="body" sz="quarter" idx="24" hasCustomPrompt="1"/>
            <p:custDataLst>
              <p:tags r:id="rId10"/>
            </p:custDataLst>
          </p:nvPr>
        </p:nvSpPr>
        <p:spPr>
          <a:xfrm>
            <a:off x="7101486" y="3113577"/>
            <a:ext cx="1512000" cy="307777"/>
          </a:xfrm>
        </p:spPr>
        <p:txBody>
          <a:bodyPr wrap="square">
            <a:spAutoFit/>
          </a:bodyPr>
          <a:lstStyle>
            <a:lvl1pPr>
              <a:defRPr b="0"/>
            </a:lvl1pPr>
          </a:lstStyle>
          <a:p>
            <a:pPr lvl="0"/>
            <a:r>
              <a:rPr lang="fr-CH" dirty="0"/>
              <a:t>Titel</a:t>
            </a:r>
          </a:p>
        </p:txBody>
      </p:sp>
      <p:sp>
        <p:nvSpPr>
          <p:cNvPr id="28" name="Titel 1"/>
          <p:cNvSpPr>
            <a:spLocks noGrp="1"/>
          </p:cNvSpPr>
          <p:nvPr>
            <p:ph type="title" hasCustomPrompt="1"/>
            <p:custDataLst>
              <p:tags r:id="rId11"/>
            </p:custDataLst>
          </p:nvPr>
        </p:nvSpPr>
        <p:spPr>
          <a:xfrm>
            <a:off x="457200" y="304800"/>
            <a:ext cx="8242300" cy="984885"/>
          </a:xfrm>
        </p:spPr>
        <p:txBody>
          <a:bodyPr/>
          <a:lstStyle>
            <a:lvl1pPr>
              <a:defRPr/>
            </a:lvl1pPr>
          </a:lstStyle>
          <a:p>
            <a:r>
              <a:rPr lang="fr-CH" dirty="0"/>
              <a:t>Titel bearbeiten</a:t>
            </a:r>
            <a:br>
              <a:rPr lang="fr-CH" dirty="0"/>
            </a:br>
            <a:r>
              <a:rPr lang="fr-CH" dirty="0"/>
              <a:t>—</a:t>
            </a:r>
          </a:p>
        </p:txBody>
      </p:sp>
      <p:sp>
        <p:nvSpPr>
          <p:cNvPr id="29" name="Textplatzhalter 9"/>
          <p:cNvSpPr>
            <a:spLocks noGrp="1"/>
          </p:cNvSpPr>
          <p:nvPr>
            <p:ph type="body" sz="quarter" idx="13" hasCustomPrompt="1"/>
            <p:custDataLst>
              <p:tags r:id="rId12"/>
            </p:custDataLst>
          </p:nvPr>
        </p:nvSpPr>
        <p:spPr>
          <a:xfrm>
            <a:off x="457200" y="1327200"/>
            <a:ext cx="8242300"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Tree>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Layout Prozess 4er">
    <p:spTree>
      <p:nvGrpSpPr>
        <p:cNvPr id="1" name=""/>
        <p:cNvGrpSpPr/>
        <p:nvPr/>
      </p:nvGrpSpPr>
      <p:grpSpPr>
        <a:xfrm>
          <a:off x="0" y="0"/>
          <a:ext cx="0" cy="0"/>
          <a:chOff x="0" y="0"/>
          <a:chExt cx="0" cy="0"/>
        </a:xfrm>
      </p:grpSpPr>
      <p:graphicFrame>
        <p:nvGraphicFramePr>
          <p:cNvPr id="28" name="Objekt 27"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12" imgW="0" imgH="0" progId="">
                  <p:embed/>
                </p:oleObj>
              </mc:Choice>
              <mc:Fallback>
                <p:oleObj name="think-cell Slide" r:id="rId12" imgW="0" imgH="0" progId="">
                  <p:embed/>
                  <p:pic>
                    <p:nvPicPr>
                      <p:cNvPr id="28" name="Objekt 27"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5" name="Textplatzhalter 7"/>
          <p:cNvSpPr>
            <a:spLocks noGrp="1"/>
          </p:cNvSpPr>
          <p:nvPr>
            <p:ph type="body" sz="quarter" idx="14"/>
            <p:custDataLst>
              <p:tags r:id="rId1"/>
            </p:custDataLst>
          </p:nvPr>
        </p:nvSpPr>
        <p:spPr>
          <a:xfrm>
            <a:off x="573226" y="3113577"/>
            <a:ext cx="1872000" cy="1231106"/>
          </a:xfrm>
        </p:spPr>
        <p:txBody>
          <a:bodyPr wrap="square">
            <a:spAutoFit/>
          </a:bodyPr>
          <a:lstStyle>
            <a:lvl1pPr>
              <a:defRPr/>
            </a:lvl1pPr>
          </a:lstStyle>
          <a:p>
            <a:pPr lvl="0"/>
            <a:r>
              <a:rPr lang="fr-FR"/>
              <a:t>Cliquez pour modifier les styles du texte du masque</a:t>
            </a:r>
          </a:p>
        </p:txBody>
      </p:sp>
      <p:sp>
        <p:nvSpPr>
          <p:cNvPr id="21" name="Textplatzhalter 7"/>
          <p:cNvSpPr>
            <a:spLocks noGrp="1"/>
          </p:cNvSpPr>
          <p:nvPr>
            <p:ph type="body" sz="quarter" idx="20" hasCustomPrompt="1"/>
            <p:custDataLst>
              <p:tags r:id="rId2"/>
            </p:custDataLst>
          </p:nvPr>
        </p:nvSpPr>
        <p:spPr>
          <a:xfrm>
            <a:off x="2683200" y="3113577"/>
            <a:ext cx="1872000" cy="307777"/>
          </a:xfrm>
        </p:spPr>
        <p:txBody>
          <a:bodyPr wrap="square">
            <a:spAutoFit/>
          </a:bodyPr>
          <a:lstStyle>
            <a:lvl1pPr>
              <a:defRPr b="0"/>
            </a:lvl1pPr>
          </a:lstStyle>
          <a:p>
            <a:pPr lvl="0"/>
            <a:r>
              <a:rPr lang="fr-CH" dirty="0"/>
              <a:t>Titel</a:t>
            </a:r>
          </a:p>
        </p:txBody>
      </p:sp>
      <p:sp>
        <p:nvSpPr>
          <p:cNvPr id="23" name="Textplatzhalter 7"/>
          <p:cNvSpPr>
            <a:spLocks noGrp="1"/>
          </p:cNvSpPr>
          <p:nvPr>
            <p:ph type="body" sz="quarter" idx="22" hasCustomPrompt="1"/>
            <p:custDataLst>
              <p:tags r:id="rId3"/>
            </p:custDataLst>
          </p:nvPr>
        </p:nvSpPr>
        <p:spPr>
          <a:xfrm>
            <a:off x="4684244" y="3113577"/>
            <a:ext cx="1872000" cy="307777"/>
          </a:xfrm>
        </p:spPr>
        <p:txBody>
          <a:bodyPr wrap="square">
            <a:spAutoFit/>
          </a:bodyPr>
          <a:lstStyle>
            <a:lvl1pPr>
              <a:defRPr b="0"/>
            </a:lvl1pPr>
          </a:lstStyle>
          <a:p>
            <a:pPr lvl="0"/>
            <a:r>
              <a:rPr lang="fr-CH"/>
              <a:t>Titel</a:t>
            </a:r>
            <a:endParaRPr lang="fr-CH" dirty="0"/>
          </a:p>
        </p:txBody>
      </p:sp>
      <p:sp>
        <p:nvSpPr>
          <p:cNvPr id="25" name="Textplatzhalter 7"/>
          <p:cNvSpPr>
            <a:spLocks noGrp="1"/>
          </p:cNvSpPr>
          <p:nvPr>
            <p:ph type="body" sz="quarter" idx="24" hasCustomPrompt="1"/>
            <p:custDataLst>
              <p:tags r:id="rId4"/>
            </p:custDataLst>
          </p:nvPr>
        </p:nvSpPr>
        <p:spPr>
          <a:xfrm>
            <a:off x="6685288" y="3113577"/>
            <a:ext cx="1872000" cy="307777"/>
          </a:xfrm>
        </p:spPr>
        <p:txBody>
          <a:bodyPr wrap="square">
            <a:spAutoFit/>
          </a:bodyPr>
          <a:lstStyle>
            <a:lvl1pPr>
              <a:defRPr b="0"/>
            </a:lvl1pPr>
          </a:lstStyle>
          <a:p>
            <a:pPr lvl="0"/>
            <a:r>
              <a:rPr lang="fr-CH" dirty="0"/>
              <a:t>Titel</a:t>
            </a:r>
          </a:p>
        </p:txBody>
      </p:sp>
      <p:sp>
        <p:nvSpPr>
          <p:cNvPr id="13" name="Textplatzhalter 7"/>
          <p:cNvSpPr>
            <a:spLocks noGrp="1"/>
          </p:cNvSpPr>
          <p:nvPr>
            <p:ph type="body" sz="quarter" idx="12" hasCustomPrompt="1"/>
            <p:custDataLst>
              <p:tags r:id="rId5"/>
            </p:custDataLst>
          </p:nvPr>
        </p:nvSpPr>
        <p:spPr>
          <a:xfrm>
            <a:off x="573226" y="2373243"/>
            <a:ext cx="1872000" cy="307777"/>
          </a:xfrm>
        </p:spPr>
        <p:txBody>
          <a:bodyPr wrap="square">
            <a:spAutoFit/>
          </a:bodyPr>
          <a:lstStyle>
            <a:lvl1pPr>
              <a:defRPr b="1"/>
            </a:lvl1pPr>
          </a:lstStyle>
          <a:p>
            <a:pPr lvl="0"/>
            <a:r>
              <a:rPr lang="fr-CH" dirty="0" err="1"/>
              <a:t>Titel</a:t>
            </a:r>
            <a:endParaRPr lang="fr-CH" dirty="0"/>
          </a:p>
        </p:txBody>
      </p:sp>
      <p:sp>
        <p:nvSpPr>
          <p:cNvPr id="16" name="Textplatzhalter 7"/>
          <p:cNvSpPr>
            <a:spLocks noGrp="1"/>
          </p:cNvSpPr>
          <p:nvPr>
            <p:ph type="body" sz="quarter" idx="19" hasCustomPrompt="1"/>
            <p:custDataLst>
              <p:tags r:id="rId6"/>
            </p:custDataLst>
          </p:nvPr>
        </p:nvSpPr>
        <p:spPr>
          <a:xfrm>
            <a:off x="2683200" y="2373243"/>
            <a:ext cx="1872000" cy="307777"/>
          </a:xfrm>
        </p:spPr>
        <p:txBody>
          <a:bodyPr wrap="square">
            <a:spAutoFit/>
          </a:bodyPr>
          <a:lstStyle>
            <a:lvl1pPr>
              <a:defRPr b="1"/>
            </a:lvl1pPr>
          </a:lstStyle>
          <a:p>
            <a:pPr lvl="0"/>
            <a:r>
              <a:rPr lang="fr-CH" dirty="0"/>
              <a:t>Titel</a:t>
            </a:r>
          </a:p>
        </p:txBody>
      </p:sp>
      <p:sp>
        <p:nvSpPr>
          <p:cNvPr id="17" name="Textplatzhalter 7"/>
          <p:cNvSpPr>
            <a:spLocks noGrp="1"/>
          </p:cNvSpPr>
          <p:nvPr>
            <p:ph type="body" sz="quarter" idx="21" hasCustomPrompt="1"/>
            <p:custDataLst>
              <p:tags r:id="rId7"/>
            </p:custDataLst>
          </p:nvPr>
        </p:nvSpPr>
        <p:spPr>
          <a:xfrm>
            <a:off x="4684244" y="2373243"/>
            <a:ext cx="1872000" cy="307777"/>
          </a:xfrm>
        </p:spPr>
        <p:txBody>
          <a:bodyPr wrap="square">
            <a:spAutoFit/>
          </a:bodyPr>
          <a:lstStyle>
            <a:lvl1pPr>
              <a:defRPr b="1"/>
            </a:lvl1pPr>
          </a:lstStyle>
          <a:p>
            <a:pPr lvl="0"/>
            <a:r>
              <a:rPr lang="fr-CH" dirty="0"/>
              <a:t>Titel</a:t>
            </a:r>
          </a:p>
        </p:txBody>
      </p:sp>
      <p:sp>
        <p:nvSpPr>
          <p:cNvPr id="18" name="Textplatzhalter 7"/>
          <p:cNvSpPr>
            <a:spLocks noGrp="1"/>
          </p:cNvSpPr>
          <p:nvPr>
            <p:ph type="body" sz="quarter" idx="23" hasCustomPrompt="1"/>
            <p:custDataLst>
              <p:tags r:id="rId8"/>
            </p:custDataLst>
          </p:nvPr>
        </p:nvSpPr>
        <p:spPr>
          <a:xfrm>
            <a:off x="6685288" y="2373243"/>
            <a:ext cx="1872000" cy="307777"/>
          </a:xfrm>
        </p:spPr>
        <p:txBody>
          <a:bodyPr wrap="square">
            <a:spAutoFit/>
          </a:bodyPr>
          <a:lstStyle>
            <a:lvl1pPr>
              <a:defRPr b="1"/>
            </a:lvl1pPr>
          </a:lstStyle>
          <a:p>
            <a:pPr lvl="0"/>
            <a:r>
              <a:rPr lang="fr-CH" dirty="0"/>
              <a:t>Titel</a:t>
            </a:r>
          </a:p>
        </p:txBody>
      </p:sp>
      <p:sp>
        <p:nvSpPr>
          <p:cNvPr id="19" name="Titel 1"/>
          <p:cNvSpPr>
            <a:spLocks noGrp="1"/>
          </p:cNvSpPr>
          <p:nvPr>
            <p:ph type="title" hasCustomPrompt="1"/>
            <p:custDataLst>
              <p:tags r:id="rId9"/>
            </p:custDataLst>
          </p:nvPr>
        </p:nvSpPr>
        <p:spPr>
          <a:xfrm>
            <a:off x="457200" y="304800"/>
            <a:ext cx="8242300" cy="984885"/>
          </a:xfrm>
        </p:spPr>
        <p:txBody>
          <a:bodyPr/>
          <a:lstStyle>
            <a:lvl1pPr>
              <a:defRPr/>
            </a:lvl1pPr>
          </a:lstStyle>
          <a:p>
            <a:r>
              <a:rPr lang="fr-CH" dirty="0"/>
              <a:t>Titel bearbeiten</a:t>
            </a:r>
            <a:br>
              <a:rPr lang="fr-CH" dirty="0"/>
            </a:br>
            <a:r>
              <a:rPr lang="fr-CH" dirty="0"/>
              <a:t>—</a:t>
            </a:r>
          </a:p>
        </p:txBody>
      </p:sp>
      <p:sp>
        <p:nvSpPr>
          <p:cNvPr id="26" name="Textplatzhalter 9"/>
          <p:cNvSpPr>
            <a:spLocks noGrp="1"/>
          </p:cNvSpPr>
          <p:nvPr>
            <p:ph type="body" sz="quarter" idx="13" hasCustomPrompt="1"/>
            <p:custDataLst>
              <p:tags r:id="rId10"/>
            </p:custDataLst>
          </p:nvPr>
        </p:nvSpPr>
        <p:spPr>
          <a:xfrm>
            <a:off x="457200" y="1327200"/>
            <a:ext cx="8242300"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Tree>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Layout Prozess 3er">
    <p:spTree>
      <p:nvGrpSpPr>
        <p:cNvPr id="1" name=""/>
        <p:cNvGrpSpPr/>
        <p:nvPr/>
      </p:nvGrpSpPr>
      <p:grpSpPr>
        <a:xfrm>
          <a:off x="0" y="0"/>
          <a:ext cx="0" cy="0"/>
          <a:chOff x="0" y="0"/>
          <a:chExt cx="0" cy="0"/>
        </a:xfrm>
      </p:grpSpPr>
      <p:graphicFrame>
        <p:nvGraphicFramePr>
          <p:cNvPr id="17" name="Objekt 16"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10" imgW="0" imgH="0" progId="">
                  <p:embed/>
                </p:oleObj>
              </mc:Choice>
              <mc:Fallback>
                <p:oleObj name="think-cell Slide" r:id="rId10" imgW="0" imgH="0" progId="">
                  <p:embed/>
                  <p:pic>
                    <p:nvPicPr>
                      <p:cNvPr id="17" name="Objekt 16"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8" name="Textplatzhalter 7"/>
          <p:cNvSpPr>
            <a:spLocks noGrp="1"/>
          </p:cNvSpPr>
          <p:nvPr>
            <p:ph type="body" sz="quarter" idx="12" hasCustomPrompt="1"/>
            <p:custDataLst>
              <p:tags r:id="rId1"/>
            </p:custDataLst>
          </p:nvPr>
        </p:nvSpPr>
        <p:spPr>
          <a:xfrm>
            <a:off x="573226" y="2373243"/>
            <a:ext cx="2592000" cy="307777"/>
          </a:xfrm>
        </p:spPr>
        <p:txBody>
          <a:bodyPr wrap="square">
            <a:spAutoFit/>
          </a:bodyPr>
          <a:lstStyle>
            <a:lvl1pPr>
              <a:defRPr b="1"/>
            </a:lvl1pPr>
          </a:lstStyle>
          <a:p>
            <a:pPr lvl="0"/>
            <a:r>
              <a:rPr lang="fr-CH" dirty="0"/>
              <a:t>Titel</a:t>
            </a:r>
          </a:p>
        </p:txBody>
      </p:sp>
      <p:sp>
        <p:nvSpPr>
          <p:cNvPr id="15" name="Textplatzhalter 7"/>
          <p:cNvSpPr>
            <a:spLocks noGrp="1"/>
          </p:cNvSpPr>
          <p:nvPr>
            <p:ph type="body" sz="quarter" idx="14"/>
            <p:custDataLst>
              <p:tags r:id="rId2"/>
            </p:custDataLst>
          </p:nvPr>
        </p:nvSpPr>
        <p:spPr>
          <a:xfrm>
            <a:off x="573226" y="3113577"/>
            <a:ext cx="2592000" cy="923330"/>
          </a:xfrm>
        </p:spPr>
        <p:txBody>
          <a:bodyPr wrap="square">
            <a:spAutoFit/>
          </a:bodyPr>
          <a:lstStyle>
            <a:lvl1pPr>
              <a:defRPr/>
            </a:lvl1pPr>
          </a:lstStyle>
          <a:p>
            <a:pPr lvl="0"/>
            <a:r>
              <a:rPr lang="fr-FR"/>
              <a:t>Cliquez pour modifier les styles du texte du masque</a:t>
            </a:r>
          </a:p>
        </p:txBody>
      </p:sp>
      <p:sp>
        <p:nvSpPr>
          <p:cNvPr id="22" name="Textplatzhalter 7"/>
          <p:cNvSpPr>
            <a:spLocks noGrp="1"/>
          </p:cNvSpPr>
          <p:nvPr>
            <p:ph type="body" sz="quarter" idx="21" hasCustomPrompt="1"/>
            <p:custDataLst>
              <p:tags r:id="rId3"/>
            </p:custDataLst>
          </p:nvPr>
        </p:nvSpPr>
        <p:spPr>
          <a:xfrm>
            <a:off x="3383379" y="2373243"/>
            <a:ext cx="2592000" cy="307777"/>
          </a:xfrm>
        </p:spPr>
        <p:txBody>
          <a:bodyPr wrap="square">
            <a:spAutoFit/>
          </a:bodyPr>
          <a:lstStyle>
            <a:lvl1pPr>
              <a:defRPr b="1"/>
            </a:lvl1pPr>
          </a:lstStyle>
          <a:p>
            <a:pPr lvl="0"/>
            <a:r>
              <a:rPr lang="fr-CH"/>
              <a:t>Titel</a:t>
            </a:r>
            <a:endParaRPr lang="fr-CH" dirty="0"/>
          </a:p>
        </p:txBody>
      </p:sp>
      <p:sp>
        <p:nvSpPr>
          <p:cNvPr id="23" name="Textplatzhalter 7"/>
          <p:cNvSpPr>
            <a:spLocks noGrp="1"/>
          </p:cNvSpPr>
          <p:nvPr>
            <p:ph type="body" sz="quarter" idx="22" hasCustomPrompt="1"/>
            <p:custDataLst>
              <p:tags r:id="rId4"/>
            </p:custDataLst>
          </p:nvPr>
        </p:nvSpPr>
        <p:spPr>
          <a:xfrm>
            <a:off x="3383379" y="3113577"/>
            <a:ext cx="2592000" cy="307777"/>
          </a:xfrm>
        </p:spPr>
        <p:txBody>
          <a:bodyPr wrap="square">
            <a:spAutoFit/>
          </a:bodyPr>
          <a:lstStyle>
            <a:lvl1pPr>
              <a:defRPr b="0"/>
            </a:lvl1pPr>
          </a:lstStyle>
          <a:p>
            <a:pPr lvl="0"/>
            <a:r>
              <a:rPr lang="fr-CH" dirty="0" err="1"/>
              <a:t>Titel</a:t>
            </a:r>
            <a:endParaRPr lang="fr-CH" dirty="0"/>
          </a:p>
        </p:txBody>
      </p:sp>
      <p:sp>
        <p:nvSpPr>
          <p:cNvPr id="24" name="Textplatzhalter 7"/>
          <p:cNvSpPr>
            <a:spLocks noGrp="1"/>
          </p:cNvSpPr>
          <p:nvPr>
            <p:ph type="body" sz="quarter" idx="23" hasCustomPrompt="1"/>
            <p:custDataLst>
              <p:tags r:id="rId5"/>
            </p:custDataLst>
          </p:nvPr>
        </p:nvSpPr>
        <p:spPr>
          <a:xfrm>
            <a:off x="6047204" y="2373243"/>
            <a:ext cx="2592000" cy="307777"/>
          </a:xfrm>
        </p:spPr>
        <p:txBody>
          <a:bodyPr wrap="square">
            <a:spAutoFit/>
          </a:bodyPr>
          <a:lstStyle>
            <a:lvl1pPr>
              <a:defRPr b="1"/>
            </a:lvl1pPr>
          </a:lstStyle>
          <a:p>
            <a:pPr lvl="0"/>
            <a:r>
              <a:rPr lang="fr-CH" dirty="0"/>
              <a:t>Titel</a:t>
            </a:r>
          </a:p>
        </p:txBody>
      </p:sp>
      <p:sp>
        <p:nvSpPr>
          <p:cNvPr id="25" name="Textplatzhalter 7"/>
          <p:cNvSpPr>
            <a:spLocks noGrp="1"/>
          </p:cNvSpPr>
          <p:nvPr>
            <p:ph type="body" sz="quarter" idx="24" hasCustomPrompt="1"/>
            <p:custDataLst>
              <p:tags r:id="rId6"/>
            </p:custDataLst>
          </p:nvPr>
        </p:nvSpPr>
        <p:spPr>
          <a:xfrm>
            <a:off x="6047204" y="3113577"/>
            <a:ext cx="2592000" cy="307777"/>
          </a:xfrm>
        </p:spPr>
        <p:txBody>
          <a:bodyPr wrap="square">
            <a:spAutoFit/>
          </a:bodyPr>
          <a:lstStyle>
            <a:lvl1pPr>
              <a:defRPr b="0"/>
            </a:lvl1pPr>
          </a:lstStyle>
          <a:p>
            <a:pPr lvl="0"/>
            <a:r>
              <a:rPr lang="fr-CH"/>
              <a:t>Titel</a:t>
            </a:r>
            <a:endParaRPr lang="fr-CH" dirty="0"/>
          </a:p>
        </p:txBody>
      </p:sp>
      <p:sp>
        <p:nvSpPr>
          <p:cNvPr id="11" name="Titel 1"/>
          <p:cNvSpPr>
            <a:spLocks noGrp="1"/>
          </p:cNvSpPr>
          <p:nvPr>
            <p:ph type="title" hasCustomPrompt="1"/>
            <p:custDataLst>
              <p:tags r:id="rId7"/>
            </p:custDataLst>
          </p:nvPr>
        </p:nvSpPr>
        <p:spPr>
          <a:xfrm>
            <a:off x="457200" y="304800"/>
            <a:ext cx="8242300" cy="984885"/>
          </a:xfrm>
        </p:spPr>
        <p:txBody>
          <a:bodyPr/>
          <a:lstStyle>
            <a:lvl1pPr>
              <a:defRPr/>
            </a:lvl1pPr>
          </a:lstStyle>
          <a:p>
            <a:r>
              <a:rPr lang="fr-CH" dirty="0"/>
              <a:t>Titel bearbeiten</a:t>
            </a:r>
            <a:br>
              <a:rPr lang="fr-CH" dirty="0"/>
            </a:br>
            <a:r>
              <a:rPr lang="fr-CH" dirty="0"/>
              <a:t>—</a:t>
            </a:r>
          </a:p>
        </p:txBody>
      </p:sp>
      <p:sp>
        <p:nvSpPr>
          <p:cNvPr id="12" name="Textplatzhalter 9"/>
          <p:cNvSpPr>
            <a:spLocks noGrp="1"/>
          </p:cNvSpPr>
          <p:nvPr>
            <p:ph type="body" sz="quarter" idx="13" hasCustomPrompt="1"/>
            <p:custDataLst>
              <p:tags r:id="rId8"/>
            </p:custDataLst>
          </p:nvPr>
        </p:nvSpPr>
        <p:spPr>
          <a:xfrm>
            <a:off x="457200" y="1327200"/>
            <a:ext cx="8242300"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Tree>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Layout Prozess 2er">
    <p:spTree>
      <p:nvGrpSpPr>
        <p:cNvPr id="1" name=""/>
        <p:cNvGrpSpPr/>
        <p:nvPr/>
      </p:nvGrpSpPr>
      <p:grpSpPr>
        <a:xfrm>
          <a:off x="0" y="0"/>
          <a:ext cx="0" cy="0"/>
          <a:chOff x="0" y="0"/>
          <a:chExt cx="0" cy="0"/>
        </a:xfrm>
      </p:grpSpPr>
      <p:graphicFrame>
        <p:nvGraphicFramePr>
          <p:cNvPr id="13" name="Objekt 1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8" imgW="0" imgH="0" progId="">
                  <p:embed/>
                </p:oleObj>
              </mc:Choice>
              <mc:Fallback>
                <p:oleObj name="think-cell Slide" r:id="rId8" imgW="0" imgH="0" progId="">
                  <p:embed/>
                  <p:pic>
                    <p:nvPicPr>
                      <p:cNvPr id="13" name="Objekt 1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8" name="Textplatzhalter 7"/>
          <p:cNvSpPr>
            <a:spLocks noGrp="1"/>
          </p:cNvSpPr>
          <p:nvPr>
            <p:ph type="body" sz="quarter" idx="12" hasCustomPrompt="1"/>
            <p:custDataLst>
              <p:tags r:id="rId1"/>
            </p:custDataLst>
          </p:nvPr>
        </p:nvSpPr>
        <p:spPr>
          <a:xfrm>
            <a:off x="573226" y="2373243"/>
            <a:ext cx="4032000" cy="307777"/>
          </a:xfrm>
        </p:spPr>
        <p:txBody>
          <a:bodyPr wrap="square">
            <a:spAutoFit/>
          </a:bodyPr>
          <a:lstStyle>
            <a:lvl1pPr>
              <a:defRPr b="1"/>
            </a:lvl1pPr>
          </a:lstStyle>
          <a:p>
            <a:pPr lvl="0"/>
            <a:r>
              <a:rPr lang="fr-CH" dirty="0" err="1"/>
              <a:t>Titel</a:t>
            </a:r>
            <a:endParaRPr lang="fr-CH" dirty="0"/>
          </a:p>
        </p:txBody>
      </p:sp>
      <p:sp>
        <p:nvSpPr>
          <p:cNvPr id="15" name="Textplatzhalter 7"/>
          <p:cNvSpPr>
            <a:spLocks noGrp="1"/>
          </p:cNvSpPr>
          <p:nvPr>
            <p:ph type="body" sz="quarter" idx="14"/>
            <p:custDataLst>
              <p:tags r:id="rId2"/>
            </p:custDataLst>
          </p:nvPr>
        </p:nvSpPr>
        <p:spPr>
          <a:xfrm>
            <a:off x="573226" y="3113577"/>
            <a:ext cx="4032000" cy="615553"/>
          </a:xfrm>
        </p:spPr>
        <p:txBody>
          <a:bodyPr wrap="square">
            <a:spAutoFit/>
          </a:bodyPr>
          <a:lstStyle>
            <a:lvl1pPr>
              <a:defRPr/>
            </a:lvl1pPr>
          </a:lstStyle>
          <a:p>
            <a:pPr lvl="0"/>
            <a:r>
              <a:rPr lang="fr-FR"/>
              <a:t>Cliquez pour modifier les styles du texte du masque</a:t>
            </a:r>
          </a:p>
        </p:txBody>
      </p:sp>
      <p:sp>
        <p:nvSpPr>
          <p:cNvPr id="24" name="Textplatzhalter 7"/>
          <p:cNvSpPr>
            <a:spLocks noGrp="1"/>
          </p:cNvSpPr>
          <p:nvPr>
            <p:ph type="body" sz="quarter" idx="23" hasCustomPrompt="1"/>
            <p:custDataLst>
              <p:tags r:id="rId3"/>
            </p:custDataLst>
          </p:nvPr>
        </p:nvSpPr>
        <p:spPr>
          <a:xfrm>
            <a:off x="4714876" y="2373243"/>
            <a:ext cx="3860800" cy="307777"/>
          </a:xfrm>
        </p:spPr>
        <p:txBody>
          <a:bodyPr wrap="square">
            <a:spAutoFit/>
          </a:bodyPr>
          <a:lstStyle>
            <a:lvl1pPr>
              <a:defRPr b="1"/>
            </a:lvl1pPr>
          </a:lstStyle>
          <a:p>
            <a:pPr lvl="0"/>
            <a:r>
              <a:rPr lang="fr-CH"/>
              <a:t>Titel</a:t>
            </a:r>
            <a:endParaRPr lang="fr-CH" dirty="0"/>
          </a:p>
        </p:txBody>
      </p:sp>
      <p:sp>
        <p:nvSpPr>
          <p:cNvPr id="25" name="Textplatzhalter 7"/>
          <p:cNvSpPr>
            <a:spLocks noGrp="1"/>
          </p:cNvSpPr>
          <p:nvPr>
            <p:ph type="body" sz="quarter" idx="24" hasCustomPrompt="1"/>
            <p:custDataLst>
              <p:tags r:id="rId4"/>
            </p:custDataLst>
          </p:nvPr>
        </p:nvSpPr>
        <p:spPr>
          <a:xfrm>
            <a:off x="4714876" y="3113577"/>
            <a:ext cx="3860800" cy="307777"/>
          </a:xfrm>
        </p:spPr>
        <p:txBody>
          <a:bodyPr wrap="square">
            <a:spAutoFit/>
          </a:bodyPr>
          <a:lstStyle>
            <a:lvl1pPr>
              <a:defRPr b="0"/>
            </a:lvl1pPr>
          </a:lstStyle>
          <a:p>
            <a:pPr lvl="0"/>
            <a:r>
              <a:rPr lang="fr-CH" dirty="0"/>
              <a:t>Titel</a:t>
            </a:r>
          </a:p>
        </p:txBody>
      </p:sp>
      <p:sp>
        <p:nvSpPr>
          <p:cNvPr id="9" name="Titel 1"/>
          <p:cNvSpPr>
            <a:spLocks noGrp="1"/>
          </p:cNvSpPr>
          <p:nvPr>
            <p:ph type="title" hasCustomPrompt="1"/>
            <p:custDataLst>
              <p:tags r:id="rId5"/>
            </p:custDataLst>
          </p:nvPr>
        </p:nvSpPr>
        <p:spPr>
          <a:xfrm>
            <a:off x="457200" y="304800"/>
            <a:ext cx="8242300" cy="984885"/>
          </a:xfrm>
        </p:spPr>
        <p:txBody>
          <a:bodyPr/>
          <a:lstStyle>
            <a:lvl1pPr>
              <a:defRPr/>
            </a:lvl1pPr>
          </a:lstStyle>
          <a:p>
            <a:r>
              <a:rPr lang="fr-CH" dirty="0"/>
              <a:t>Titel bearbeiten</a:t>
            </a:r>
            <a:br>
              <a:rPr lang="fr-CH" dirty="0"/>
            </a:br>
            <a:r>
              <a:rPr lang="fr-CH" dirty="0"/>
              <a:t>—</a:t>
            </a:r>
          </a:p>
        </p:txBody>
      </p:sp>
      <p:sp>
        <p:nvSpPr>
          <p:cNvPr id="11" name="Textplatzhalter 9"/>
          <p:cNvSpPr>
            <a:spLocks noGrp="1"/>
          </p:cNvSpPr>
          <p:nvPr>
            <p:ph type="body" sz="quarter" idx="13" hasCustomPrompt="1"/>
            <p:custDataLst>
              <p:tags r:id="rId6"/>
            </p:custDataLst>
          </p:nvPr>
        </p:nvSpPr>
        <p:spPr>
          <a:xfrm>
            <a:off x="457200" y="1327200"/>
            <a:ext cx="8242300"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Tree>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Layout Zeitplan">
    <p:spTree>
      <p:nvGrpSpPr>
        <p:cNvPr id="1" name=""/>
        <p:cNvGrpSpPr/>
        <p:nvPr/>
      </p:nvGrpSpPr>
      <p:grpSpPr>
        <a:xfrm>
          <a:off x="0" y="0"/>
          <a:ext cx="0" cy="0"/>
          <a:chOff x="0" y="0"/>
          <a:chExt cx="0" cy="0"/>
        </a:xfrm>
      </p:grpSpPr>
      <p:graphicFrame>
        <p:nvGraphicFramePr>
          <p:cNvPr id="44" name="Objekt 43"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13" imgW="0" imgH="0" progId="">
                  <p:embed/>
                </p:oleObj>
              </mc:Choice>
              <mc:Fallback>
                <p:oleObj name="think-cell Slide" r:id="rId13" imgW="0" imgH="0" progId="">
                  <p:embed/>
                  <p:pic>
                    <p:nvPicPr>
                      <p:cNvPr id="44" name="Objekt 43"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8" name="Textplatzhalter 7"/>
          <p:cNvSpPr>
            <a:spLocks noGrp="1"/>
          </p:cNvSpPr>
          <p:nvPr>
            <p:ph type="body" sz="quarter" idx="12" hasCustomPrompt="1"/>
            <p:custDataLst>
              <p:tags r:id="rId1"/>
            </p:custDataLst>
          </p:nvPr>
        </p:nvSpPr>
        <p:spPr>
          <a:xfrm>
            <a:off x="457200" y="2126400"/>
            <a:ext cx="2386012" cy="246221"/>
          </a:xfrm>
        </p:spPr>
        <p:txBody>
          <a:bodyPr wrap="square">
            <a:spAutoFit/>
          </a:bodyPr>
          <a:lstStyle>
            <a:lvl1pPr>
              <a:defRPr sz="1600" b="1"/>
            </a:lvl1pPr>
          </a:lstStyle>
          <a:p>
            <a:pPr lvl="0"/>
            <a:r>
              <a:rPr lang="fr-CH" dirty="0" err="1"/>
              <a:t>Titel</a:t>
            </a:r>
            <a:endParaRPr lang="fr-CH" dirty="0"/>
          </a:p>
        </p:txBody>
      </p:sp>
      <p:sp>
        <p:nvSpPr>
          <p:cNvPr id="15" name="Textplatzhalter 7"/>
          <p:cNvSpPr>
            <a:spLocks noGrp="1"/>
          </p:cNvSpPr>
          <p:nvPr>
            <p:ph type="body" sz="quarter" idx="14"/>
            <p:custDataLst>
              <p:tags r:id="rId2"/>
            </p:custDataLst>
          </p:nvPr>
        </p:nvSpPr>
        <p:spPr>
          <a:xfrm>
            <a:off x="457199" y="2492375"/>
            <a:ext cx="2386013" cy="492443"/>
          </a:xfrm>
        </p:spPr>
        <p:txBody>
          <a:bodyPr wrap="square">
            <a:spAutoFit/>
          </a:bodyPr>
          <a:lstStyle>
            <a:lvl1pPr>
              <a:defRPr sz="1600"/>
            </a:lvl1pPr>
          </a:lstStyle>
          <a:p>
            <a:pPr lvl="0"/>
            <a:r>
              <a:rPr lang="fr-FR"/>
              <a:t>Cliquez pour modifier les styles du texte du masque</a:t>
            </a:r>
          </a:p>
        </p:txBody>
      </p:sp>
      <p:sp>
        <p:nvSpPr>
          <p:cNvPr id="16" name="Textplatzhalter 7"/>
          <p:cNvSpPr>
            <a:spLocks noGrp="1"/>
          </p:cNvSpPr>
          <p:nvPr>
            <p:ph type="body" sz="quarter" idx="15" hasCustomPrompt="1"/>
            <p:custDataLst>
              <p:tags r:id="rId3"/>
            </p:custDataLst>
          </p:nvPr>
        </p:nvSpPr>
        <p:spPr>
          <a:xfrm>
            <a:off x="2965451" y="2126400"/>
            <a:ext cx="954088" cy="246221"/>
          </a:xfrm>
        </p:spPr>
        <p:txBody>
          <a:bodyPr wrap="square">
            <a:spAutoFit/>
          </a:bodyPr>
          <a:lstStyle>
            <a:lvl1pPr>
              <a:defRPr sz="1600" b="1"/>
            </a:lvl1pPr>
          </a:lstStyle>
          <a:p>
            <a:pPr lvl="0"/>
            <a:r>
              <a:rPr lang="fr-CH"/>
              <a:t>Titel</a:t>
            </a:r>
            <a:endParaRPr lang="fr-CH" dirty="0"/>
          </a:p>
        </p:txBody>
      </p:sp>
      <p:sp>
        <p:nvSpPr>
          <p:cNvPr id="17" name="Textplatzhalter 7"/>
          <p:cNvSpPr>
            <a:spLocks noGrp="1"/>
          </p:cNvSpPr>
          <p:nvPr>
            <p:ph type="body" sz="quarter" idx="16" hasCustomPrompt="1"/>
            <p:custDataLst>
              <p:tags r:id="rId4"/>
            </p:custDataLst>
          </p:nvPr>
        </p:nvSpPr>
        <p:spPr>
          <a:xfrm>
            <a:off x="2965450" y="1766400"/>
            <a:ext cx="2320930" cy="246221"/>
          </a:xfrm>
        </p:spPr>
        <p:txBody>
          <a:bodyPr wrap="square">
            <a:spAutoFit/>
          </a:bodyPr>
          <a:lstStyle>
            <a:lvl1pPr>
              <a:defRPr sz="1600" b="1"/>
            </a:lvl1pPr>
          </a:lstStyle>
          <a:p>
            <a:pPr lvl="0"/>
            <a:r>
              <a:rPr lang="fr-CH"/>
              <a:t>Titel</a:t>
            </a:r>
            <a:endParaRPr lang="fr-CH" dirty="0"/>
          </a:p>
        </p:txBody>
      </p:sp>
      <p:sp>
        <p:nvSpPr>
          <p:cNvPr id="18" name="Textplatzhalter 7"/>
          <p:cNvSpPr>
            <a:spLocks noGrp="1"/>
          </p:cNvSpPr>
          <p:nvPr>
            <p:ph type="body" sz="quarter" idx="17" hasCustomPrompt="1"/>
            <p:custDataLst>
              <p:tags r:id="rId5"/>
            </p:custDataLst>
          </p:nvPr>
        </p:nvSpPr>
        <p:spPr>
          <a:xfrm>
            <a:off x="3921126" y="2126400"/>
            <a:ext cx="954088" cy="246221"/>
          </a:xfrm>
        </p:spPr>
        <p:txBody>
          <a:bodyPr wrap="square">
            <a:spAutoFit/>
          </a:bodyPr>
          <a:lstStyle>
            <a:lvl1pPr>
              <a:defRPr sz="1600" b="1"/>
            </a:lvl1pPr>
          </a:lstStyle>
          <a:p>
            <a:pPr lvl="0"/>
            <a:r>
              <a:rPr lang="fr-CH" dirty="0"/>
              <a:t>Titel</a:t>
            </a:r>
          </a:p>
        </p:txBody>
      </p:sp>
      <p:sp>
        <p:nvSpPr>
          <p:cNvPr id="20" name="Textplatzhalter 7"/>
          <p:cNvSpPr>
            <a:spLocks noGrp="1"/>
          </p:cNvSpPr>
          <p:nvPr>
            <p:ph type="body" sz="quarter" idx="19" hasCustomPrompt="1"/>
            <p:custDataLst>
              <p:tags r:id="rId6"/>
            </p:custDataLst>
          </p:nvPr>
        </p:nvSpPr>
        <p:spPr>
          <a:xfrm>
            <a:off x="4873626" y="2126400"/>
            <a:ext cx="954088" cy="246221"/>
          </a:xfrm>
        </p:spPr>
        <p:txBody>
          <a:bodyPr wrap="square">
            <a:spAutoFit/>
          </a:bodyPr>
          <a:lstStyle>
            <a:lvl1pPr>
              <a:defRPr sz="1600" b="1"/>
            </a:lvl1pPr>
          </a:lstStyle>
          <a:p>
            <a:pPr lvl="0"/>
            <a:r>
              <a:rPr lang="fr-CH" dirty="0"/>
              <a:t>Titel</a:t>
            </a:r>
          </a:p>
        </p:txBody>
      </p:sp>
      <p:sp>
        <p:nvSpPr>
          <p:cNvPr id="22" name="Textplatzhalter 7"/>
          <p:cNvSpPr>
            <a:spLocks noGrp="1"/>
          </p:cNvSpPr>
          <p:nvPr>
            <p:ph type="body" sz="quarter" idx="21" hasCustomPrompt="1"/>
            <p:custDataLst>
              <p:tags r:id="rId7"/>
            </p:custDataLst>
          </p:nvPr>
        </p:nvSpPr>
        <p:spPr>
          <a:xfrm>
            <a:off x="5832476" y="2126400"/>
            <a:ext cx="954088" cy="246221"/>
          </a:xfrm>
        </p:spPr>
        <p:txBody>
          <a:bodyPr wrap="square">
            <a:spAutoFit/>
          </a:bodyPr>
          <a:lstStyle>
            <a:lvl1pPr>
              <a:defRPr sz="1600" b="1"/>
            </a:lvl1pPr>
          </a:lstStyle>
          <a:p>
            <a:pPr lvl="0"/>
            <a:r>
              <a:rPr lang="fr-CH" dirty="0"/>
              <a:t>Titel</a:t>
            </a:r>
          </a:p>
        </p:txBody>
      </p:sp>
      <p:sp>
        <p:nvSpPr>
          <p:cNvPr id="24" name="Textplatzhalter 7"/>
          <p:cNvSpPr>
            <a:spLocks noGrp="1"/>
          </p:cNvSpPr>
          <p:nvPr>
            <p:ph type="body" sz="quarter" idx="23" hasCustomPrompt="1"/>
            <p:custDataLst>
              <p:tags r:id="rId8"/>
            </p:custDataLst>
          </p:nvPr>
        </p:nvSpPr>
        <p:spPr>
          <a:xfrm>
            <a:off x="6786564" y="2126400"/>
            <a:ext cx="954088" cy="246221"/>
          </a:xfrm>
        </p:spPr>
        <p:txBody>
          <a:bodyPr wrap="square">
            <a:spAutoFit/>
          </a:bodyPr>
          <a:lstStyle>
            <a:lvl1pPr>
              <a:defRPr sz="1600" b="1"/>
            </a:lvl1pPr>
          </a:lstStyle>
          <a:p>
            <a:pPr lvl="0"/>
            <a:r>
              <a:rPr lang="fr-CH"/>
              <a:t>Titel</a:t>
            </a:r>
            <a:endParaRPr lang="fr-CH" dirty="0"/>
          </a:p>
        </p:txBody>
      </p:sp>
      <p:sp>
        <p:nvSpPr>
          <p:cNvPr id="25" name="Textplatzhalter 7"/>
          <p:cNvSpPr>
            <a:spLocks noGrp="1"/>
          </p:cNvSpPr>
          <p:nvPr>
            <p:ph type="body" sz="quarter" idx="24" hasCustomPrompt="1"/>
            <p:custDataLst>
              <p:tags r:id="rId9"/>
            </p:custDataLst>
          </p:nvPr>
        </p:nvSpPr>
        <p:spPr>
          <a:xfrm>
            <a:off x="7745412" y="2126400"/>
            <a:ext cx="954088" cy="246221"/>
          </a:xfrm>
        </p:spPr>
        <p:txBody>
          <a:bodyPr wrap="square">
            <a:spAutoFit/>
          </a:bodyPr>
          <a:lstStyle>
            <a:lvl1pPr>
              <a:defRPr sz="1600" b="1"/>
            </a:lvl1pPr>
          </a:lstStyle>
          <a:p>
            <a:pPr lvl="0"/>
            <a:r>
              <a:rPr lang="fr-CH" dirty="0"/>
              <a:t>Titel</a:t>
            </a:r>
          </a:p>
        </p:txBody>
      </p:sp>
      <p:sp>
        <p:nvSpPr>
          <p:cNvPr id="14" name="Titel 1"/>
          <p:cNvSpPr>
            <a:spLocks noGrp="1"/>
          </p:cNvSpPr>
          <p:nvPr>
            <p:ph type="title" hasCustomPrompt="1"/>
            <p:custDataLst>
              <p:tags r:id="rId10"/>
            </p:custDataLst>
          </p:nvPr>
        </p:nvSpPr>
        <p:spPr>
          <a:xfrm>
            <a:off x="457200" y="304800"/>
            <a:ext cx="8242300" cy="984885"/>
          </a:xfrm>
        </p:spPr>
        <p:txBody>
          <a:bodyPr/>
          <a:lstStyle>
            <a:lvl1pPr>
              <a:defRPr/>
            </a:lvl1pPr>
          </a:lstStyle>
          <a:p>
            <a:r>
              <a:rPr lang="fr-CH" dirty="0"/>
              <a:t>Titel bearbeiten</a:t>
            </a:r>
            <a:br>
              <a:rPr lang="fr-CH" dirty="0"/>
            </a:br>
            <a:r>
              <a:rPr lang="fr-CH" dirty="0"/>
              <a:t>—</a:t>
            </a:r>
          </a:p>
        </p:txBody>
      </p:sp>
      <p:sp>
        <p:nvSpPr>
          <p:cNvPr id="19" name="Textplatzhalter 9"/>
          <p:cNvSpPr>
            <a:spLocks noGrp="1"/>
          </p:cNvSpPr>
          <p:nvPr>
            <p:ph type="body" sz="quarter" idx="13" hasCustomPrompt="1"/>
            <p:custDataLst>
              <p:tags r:id="rId11"/>
            </p:custDataLst>
          </p:nvPr>
        </p:nvSpPr>
        <p:spPr>
          <a:xfrm>
            <a:off x="457200" y="1327200"/>
            <a:ext cx="8242300"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Tree>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userDrawn="1">
  <p:cSld name="1_Inhaltsverzeichnis">
    <p:spTree>
      <p:nvGrpSpPr>
        <p:cNvPr id="1" name=""/>
        <p:cNvGrpSpPr/>
        <p:nvPr/>
      </p:nvGrpSpPr>
      <p:grpSpPr>
        <a:xfrm>
          <a:off x="0" y="0"/>
          <a:ext cx="0" cy="0"/>
          <a:chOff x="0" y="0"/>
          <a:chExt cx="0" cy="0"/>
        </a:xfrm>
      </p:grpSpPr>
      <p:graphicFrame>
        <p:nvGraphicFramePr>
          <p:cNvPr id="13" name="Objekt 1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3" imgW="0" imgH="0" progId="">
                  <p:embed/>
                </p:oleObj>
              </mc:Choice>
              <mc:Fallback>
                <p:oleObj name="think-cell Slide" r:id="rId3" imgW="0" imgH="0" progId="">
                  <p:embed/>
                  <p:pic>
                    <p:nvPicPr>
                      <p:cNvPr id="13" name="Objekt 1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 name="Inhaltsplatzhalter 2"/>
          <p:cNvSpPr>
            <a:spLocks noGrp="1"/>
          </p:cNvSpPr>
          <p:nvPr>
            <p:ph idx="1"/>
            <p:custDataLst>
              <p:tags r:id="rId1"/>
            </p:custDataLst>
          </p:nvPr>
        </p:nvSpPr>
        <p:spPr>
          <a:xfrm>
            <a:off x="457200" y="1327200"/>
            <a:ext cx="8242300" cy="1692771"/>
          </a:xfrm>
        </p:spPr>
        <p:txBody>
          <a:bodyPr/>
          <a:lstStyle>
            <a:lvl1pPr marL="358775" indent="-358775">
              <a:spcAft>
                <a:spcPct val="50000"/>
              </a:spcAft>
              <a:buClr>
                <a:schemeClr val="tx1"/>
              </a:buClr>
              <a:buFont typeface="Lucida Grande" pitchFamily="-112" charset="0"/>
              <a:buAutoNum type="arabicPeriod"/>
              <a:defRPr/>
            </a:lvl1pPr>
          </a:lstStyle>
          <a:p>
            <a:pPr marL="358775" lvl="0" indent="-358775">
              <a:spcAft>
                <a:spcPct val="50000"/>
              </a:spcAft>
              <a:buClr>
                <a:schemeClr val="tx1"/>
              </a:buClr>
              <a:buFont typeface="Lucida Grande" pitchFamily="-112" charset="0"/>
              <a:buAutoNum type="arabicPeriod"/>
            </a:pPr>
            <a:r>
              <a:rPr lang="fr-FR" b="1">
                <a:latin typeface="Arial" charset="0"/>
              </a:rPr>
              <a:t>Cliquez pour modifier les styles du texte du masque</a:t>
            </a:r>
          </a:p>
          <a:p>
            <a:pPr marL="358775" lvl="1" indent="-358775">
              <a:spcAft>
                <a:spcPct val="50000"/>
              </a:spcAft>
              <a:buClr>
                <a:schemeClr val="tx1"/>
              </a:buClr>
              <a:buFont typeface="Lucida Grande" pitchFamily="-112" charset="0"/>
              <a:buAutoNum type="arabicPeriod"/>
            </a:pPr>
            <a:r>
              <a:rPr lang="fr-FR" b="1">
                <a:latin typeface="Arial" charset="0"/>
              </a:rPr>
              <a:t>Deuxième niveau</a:t>
            </a:r>
          </a:p>
          <a:p>
            <a:pPr marL="358775" lvl="2" indent="-358775">
              <a:spcAft>
                <a:spcPct val="50000"/>
              </a:spcAft>
              <a:buClr>
                <a:schemeClr val="tx1"/>
              </a:buClr>
              <a:buFont typeface="Lucida Grande" pitchFamily="-112" charset="0"/>
              <a:buAutoNum type="arabicPeriod"/>
            </a:pPr>
            <a:r>
              <a:rPr lang="fr-FR" b="1">
                <a:latin typeface="Arial" charset="0"/>
              </a:rPr>
              <a:t>Troisième niveau</a:t>
            </a:r>
          </a:p>
          <a:p>
            <a:pPr marL="358775" lvl="3" indent="-358775">
              <a:spcAft>
                <a:spcPct val="50000"/>
              </a:spcAft>
              <a:buClr>
                <a:schemeClr val="tx1"/>
              </a:buClr>
              <a:buFont typeface="Lucida Grande" pitchFamily="-112" charset="0"/>
              <a:buAutoNum type="arabicPeriod"/>
            </a:pPr>
            <a:r>
              <a:rPr lang="fr-FR" b="1">
                <a:latin typeface="Arial" charset="0"/>
              </a:rPr>
              <a:t>Quatrième niveau</a:t>
            </a:r>
          </a:p>
        </p:txBody>
      </p:sp>
      <p:sp>
        <p:nvSpPr>
          <p:cNvPr id="6" name="Titre 5"/>
          <p:cNvSpPr>
            <a:spLocks noGrp="1"/>
          </p:cNvSpPr>
          <p:nvPr>
            <p:ph type="title"/>
          </p:nvPr>
        </p:nvSpPr>
        <p:spPr/>
        <p:txBody>
          <a:bodyPr/>
          <a:lstStyle/>
          <a:p>
            <a:r>
              <a:rPr lang="fr-FR" dirty="0"/>
              <a:t>Cliquez pour modifier le style du titre</a:t>
            </a:r>
            <a:endParaRPr lang="fr-CH" dirty="0"/>
          </a:p>
        </p:txBody>
      </p:sp>
    </p:spTree>
    <p:extLst>
      <p:ext uri="{BB962C8B-B14F-4D97-AF65-F5344CB8AC3E}">
        <p14:creationId xmlns:p14="http://schemas.microsoft.com/office/powerpoint/2010/main" val="1085507202"/>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userDrawn="1">
  <p:cSld name="2_Titel und Inhalt">
    <p:spTree>
      <p:nvGrpSpPr>
        <p:cNvPr id="1" name=""/>
        <p:cNvGrpSpPr/>
        <p:nvPr/>
      </p:nvGrpSpPr>
      <p:grpSpPr>
        <a:xfrm>
          <a:off x="0" y="0"/>
          <a:ext cx="0" cy="0"/>
          <a:chOff x="0" y="0"/>
          <a:chExt cx="0" cy="0"/>
        </a:xfrm>
      </p:grpSpPr>
      <p:graphicFrame>
        <p:nvGraphicFramePr>
          <p:cNvPr id="12" name="Objekt 11"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0" imgH="0" progId="">
                  <p:embed/>
                </p:oleObj>
              </mc:Choice>
              <mc:Fallback>
                <p:oleObj name="think-cell Slide" r:id="rId5" imgW="0" imgH="0" progId="">
                  <p:embed/>
                  <p:pic>
                    <p:nvPicPr>
                      <p:cNvPr id="12" name="Objekt 11"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el 1"/>
          <p:cNvSpPr>
            <a:spLocks noGrp="1"/>
          </p:cNvSpPr>
          <p:nvPr>
            <p:ph type="title" hasCustomPrompt="1"/>
            <p:custDataLst>
              <p:tags r:id="rId1"/>
            </p:custDataLst>
          </p:nvPr>
        </p:nvSpPr>
        <p:spPr>
          <a:xfrm>
            <a:off x="457200" y="304800"/>
            <a:ext cx="8242300" cy="984885"/>
          </a:xfrm>
        </p:spPr>
        <p:txBody>
          <a:bodyPr/>
          <a:lstStyle>
            <a:lvl1pPr>
              <a:defRPr/>
            </a:lvl1pPr>
          </a:lstStyle>
          <a:p>
            <a:r>
              <a:rPr lang="fr-CH" dirty="0" err="1"/>
              <a:t>Titel</a:t>
            </a:r>
            <a:r>
              <a:rPr lang="fr-CH" dirty="0"/>
              <a:t> </a:t>
            </a:r>
            <a:r>
              <a:rPr lang="fr-CH" dirty="0" err="1"/>
              <a:t>bearbeiten</a:t>
            </a:r>
            <a:br>
              <a:rPr lang="fr-CH" dirty="0"/>
            </a:br>
            <a:r>
              <a:rPr lang="fr-CH" dirty="0"/>
              <a:t>—</a:t>
            </a:r>
          </a:p>
        </p:txBody>
      </p:sp>
      <p:sp>
        <p:nvSpPr>
          <p:cNvPr id="8" name="Textplatzhalter 7"/>
          <p:cNvSpPr>
            <a:spLocks noGrp="1"/>
          </p:cNvSpPr>
          <p:nvPr>
            <p:ph type="body" sz="quarter" idx="12"/>
            <p:custDataLst>
              <p:tags r:id="rId2"/>
            </p:custDataLst>
          </p:nvPr>
        </p:nvSpPr>
        <p:spPr>
          <a:xfrm>
            <a:off x="457200" y="1767141"/>
            <a:ext cx="8242300" cy="1846659"/>
          </a:xfrm>
        </p:spPr>
        <p:txBody>
          <a:bodyPr>
            <a:sp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fr-CH" dirty="0"/>
          </a:p>
        </p:txBody>
      </p:sp>
      <p:sp>
        <p:nvSpPr>
          <p:cNvPr id="7" name="Textplatzhalter 9"/>
          <p:cNvSpPr>
            <a:spLocks noGrp="1"/>
          </p:cNvSpPr>
          <p:nvPr>
            <p:ph type="body" sz="quarter" idx="13" hasCustomPrompt="1"/>
            <p:custDataLst>
              <p:tags r:id="rId3"/>
            </p:custDataLst>
          </p:nvPr>
        </p:nvSpPr>
        <p:spPr>
          <a:xfrm>
            <a:off x="457200" y="1327800"/>
            <a:ext cx="8242300"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
        <p:nvSpPr>
          <p:cNvPr id="4" name="ZoneTexte 3">
            <a:extLst>
              <a:ext uri="{FF2B5EF4-FFF2-40B4-BE49-F238E27FC236}">
                <a16:creationId xmlns:a16="http://schemas.microsoft.com/office/drawing/2014/main" id="{D8BD872D-5375-6695-E4FC-37494FFC2139}"/>
              </a:ext>
            </a:extLst>
          </p:cNvPr>
          <p:cNvSpPr txBox="1"/>
          <p:nvPr userDrawn="1"/>
        </p:nvSpPr>
        <p:spPr>
          <a:xfrm flipH="1">
            <a:off x="4165136" y="6381328"/>
            <a:ext cx="622888" cy="315664"/>
          </a:xfrm>
          <a:prstGeom prst="rect">
            <a:avLst/>
          </a:prstGeom>
        </p:spPr>
        <p:txBody>
          <a:bodyPr vert="horz" wrap="square" lIns="0" tIns="0" rIns="0" bIns="0" rtlCol="0">
            <a:spAutoFit/>
          </a:bodyPr>
          <a:lstStyle/>
          <a:p>
            <a:pPr>
              <a:lnSpc>
                <a:spcPts val="1900"/>
              </a:lnSpc>
              <a:spcAft>
                <a:spcPts val="600"/>
              </a:spcAft>
              <a:buClr>
                <a:srgbClr val="074EA1"/>
              </a:buClr>
            </a:pPr>
            <a:endParaRPr lang="fr-CH" sz="1600" b="1" dirty="0" err="1"/>
          </a:p>
        </p:txBody>
      </p:sp>
    </p:spTree>
    <p:extLst>
      <p:ext uri="{BB962C8B-B14F-4D97-AF65-F5344CB8AC3E}">
        <p14:creationId xmlns:p14="http://schemas.microsoft.com/office/powerpoint/2010/main" val="8623922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F8EAD690-8366-486F-A4E1-7408F49415E7}"/>
              </a:ext>
            </a:extLst>
          </p:cNvPr>
          <p:cNvSpPr>
            <a:spLocks noGrp="1"/>
          </p:cNvSpPr>
          <p:nvPr>
            <p:ph type="title"/>
          </p:nvPr>
        </p:nvSpPr>
        <p:spPr>
          <a:xfrm>
            <a:off x="623888" y="1709738"/>
            <a:ext cx="7886700" cy="2852737"/>
          </a:xfrm>
        </p:spPr>
        <p:txBody>
          <a:bodyPr anchor="b"/>
          <a:lstStyle>
            <a:lvl1pPr>
              <a:defRPr sz="6000"/>
            </a:lvl1pPr>
          </a:lstStyle>
          <a:p>
            <a:r>
              <a:rPr lang="fr-FR"/>
              <a:t>Modifiez le style du titre</a:t>
            </a:r>
            <a:endParaRPr lang="fr-CH"/>
          </a:p>
        </p:txBody>
      </p:sp>
      <p:sp>
        <p:nvSpPr>
          <p:cNvPr id="3" name="Espace réservé du texte 2">
            <a:extLst>
              <a:ext uri="{FF2B5EF4-FFF2-40B4-BE49-F238E27FC236}">
                <a16:creationId xmlns:a16="http://schemas.microsoft.com/office/drawing/2014/main" id="{B19E9344-AA2D-456B-90DD-3201C42887F0}"/>
              </a:ext>
            </a:extLst>
          </p:cNvPr>
          <p:cNvSpPr>
            <a:spLocks noGrp="1"/>
          </p:cNvSpPr>
          <p:nvPr>
            <p:ph type="body" idx="1"/>
          </p:nvPr>
        </p:nvSpPr>
        <p:spPr>
          <a:xfrm>
            <a:off x="623888" y="4589463"/>
            <a:ext cx="78867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fr-FR"/>
              <a:t>Cliquez pour modifier les styles du texte du masque</a:t>
            </a:r>
          </a:p>
        </p:txBody>
      </p:sp>
      <p:sp>
        <p:nvSpPr>
          <p:cNvPr id="4" name="Espace réservé de la date 3">
            <a:extLst>
              <a:ext uri="{FF2B5EF4-FFF2-40B4-BE49-F238E27FC236}">
                <a16:creationId xmlns:a16="http://schemas.microsoft.com/office/drawing/2014/main" id="{E67E7693-EAE1-4C5F-AA25-EC6C41E1FF53}"/>
              </a:ext>
            </a:extLst>
          </p:cNvPr>
          <p:cNvSpPr>
            <a:spLocks noGrp="1"/>
          </p:cNvSpPr>
          <p:nvPr>
            <p:ph type="dt" sz="half" idx="10"/>
          </p:nvPr>
        </p:nvSpPr>
        <p:spPr/>
        <p:txBody>
          <a:bodyPr/>
          <a:lstStyle/>
          <a:p>
            <a:endParaRPr lang="fr-CH"/>
          </a:p>
        </p:txBody>
      </p:sp>
      <p:sp>
        <p:nvSpPr>
          <p:cNvPr id="5" name="Espace réservé du pied de page 4">
            <a:extLst>
              <a:ext uri="{FF2B5EF4-FFF2-40B4-BE49-F238E27FC236}">
                <a16:creationId xmlns:a16="http://schemas.microsoft.com/office/drawing/2014/main" id="{B02C5449-EA53-4CC5-8D2A-D3F2C81DD8BC}"/>
              </a:ext>
            </a:extLst>
          </p:cNvPr>
          <p:cNvSpPr>
            <a:spLocks noGrp="1"/>
          </p:cNvSpPr>
          <p:nvPr>
            <p:ph type="ftr" sz="quarter" idx="11"/>
          </p:nvPr>
        </p:nvSpPr>
        <p:spPr/>
        <p:txBody>
          <a:bodyPr/>
          <a:lstStyle/>
          <a:p>
            <a:r>
              <a:rPr lang="fr-CH"/>
              <a:t>Compte rendu</a:t>
            </a:r>
          </a:p>
        </p:txBody>
      </p:sp>
      <p:sp>
        <p:nvSpPr>
          <p:cNvPr id="6" name="Espace réservé du numéro de diapositive 5">
            <a:extLst>
              <a:ext uri="{FF2B5EF4-FFF2-40B4-BE49-F238E27FC236}">
                <a16:creationId xmlns:a16="http://schemas.microsoft.com/office/drawing/2014/main" id="{6F4DC493-7288-40BD-8BAF-1F3594DA0872}"/>
              </a:ext>
            </a:extLst>
          </p:cNvPr>
          <p:cNvSpPr>
            <a:spLocks noGrp="1"/>
          </p:cNvSpPr>
          <p:nvPr>
            <p:ph type="sldNum" sz="quarter" idx="12"/>
          </p:nvPr>
        </p:nvSpPr>
        <p:spPr/>
        <p:txBody>
          <a:bodyPr/>
          <a:lstStyle/>
          <a:p>
            <a:fld id="{12A451B5-55FD-4DA5-83B6-746144B957A8}" type="slidenum">
              <a:rPr lang="fr-CH" smtClean="0"/>
              <a:t>‹N°›</a:t>
            </a:fld>
            <a:endParaRPr lang="fr-CH"/>
          </a:p>
        </p:txBody>
      </p:sp>
    </p:spTree>
    <p:extLst>
      <p:ext uri="{BB962C8B-B14F-4D97-AF65-F5344CB8AC3E}">
        <p14:creationId xmlns:p14="http://schemas.microsoft.com/office/powerpoint/2010/main" val="102609077"/>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userDrawn="1">
  <p:cSld name="2_Titel zweizeilig und Inhalt">
    <p:spTree>
      <p:nvGrpSpPr>
        <p:cNvPr id="1" name=""/>
        <p:cNvGrpSpPr/>
        <p:nvPr/>
      </p:nvGrpSpPr>
      <p:grpSpPr>
        <a:xfrm>
          <a:off x="0" y="0"/>
          <a:ext cx="0" cy="0"/>
          <a:chOff x="0" y="0"/>
          <a:chExt cx="0" cy="0"/>
        </a:xfrm>
      </p:grpSpPr>
      <p:graphicFrame>
        <p:nvGraphicFramePr>
          <p:cNvPr id="12" name="Objekt 11"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0" imgH="0" progId="">
                  <p:embed/>
                </p:oleObj>
              </mc:Choice>
              <mc:Fallback>
                <p:oleObj name="think-cell Slide" r:id="rId5" imgW="0" imgH="0" progId="">
                  <p:embed/>
                  <p:pic>
                    <p:nvPicPr>
                      <p:cNvPr id="12" name="Objekt 11"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el 1"/>
          <p:cNvSpPr>
            <a:spLocks noGrp="1"/>
          </p:cNvSpPr>
          <p:nvPr>
            <p:ph type="title" hasCustomPrompt="1"/>
            <p:custDataLst>
              <p:tags r:id="rId1"/>
            </p:custDataLst>
          </p:nvPr>
        </p:nvSpPr>
        <p:spPr>
          <a:xfrm>
            <a:off x="457200" y="304800"/>
            <a:ext cx="8242300" cy="1477328"/>
          </a:xfrm>
        </p:spPr>
        <p:txBody>
          <a:bodyPr/>
          <a:lstStyle>
            <a:lvl1pPr>
              <a:defRPr/>
            </a:lvl1pPr>
          </a:lstStyle>
          <a:p>
            <a:r>
              <a:rPr lang="fr-CH" dirty="0"/>
              <a:t>Titel bearbeiten</a:t>
            </a:r>
            <a:br>
              <a:rPr lang="fr-CH" dirty="0"/>
            </a:br>
            <a:r>
              <a:rPr lang="fr-CH" dirty="0"/>
              <a:t>ligne 2</a:t>
            </a:r>
            <a:br>
              <a:rPr lang="fr-CH" dirty="0"/>
            </a:br>
            <a:r>
              <a:rPr lang="fr-CH" dirty="0"/>
              <a:t>—</a:t>
            </a:r>
          </a:p>
        </p:txBody>
      </p:sp>
      <p:sp>
        <p:nvSpPr>
          <p:cNvPr id="8" name="Textplatzhalter 7"/>
          <p:cNvSpPr>
            <a:spLocks noGrp="1"/>
          </p:cNvSpPr>
          <p:nvPr>
            <p:ph type="body" sz="quarter" idx="12"/>
            <p:custDataLst>
              <p:tags r:id="rId2"/>
            </p:custDataLst>
          </p:nvPr>
        </p:nvSpPr>
        <p:spPr>
          <a:xfrm>
            <a:off x="457200" y="2266800"/>
            <a:ext cx="8242300" cy="1846659"/>
          </a:xfrm>
        </p:spPr>
        <p:txBody>
          <a:bodyPr>
            <a:sp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dirty="0"/>
          </a:p>
        </p:txBody>
      </p:sp>
      <p:sp>
        <p:nvSpPr>
          <p:cNvPr id="10" name="Textplatzhalter 9"/>
          <p:cNvSpPr>
            <a:spLocks noGrp="1"/>
          </p:cNvSpPr>
          <p:nvPr>
            <p:ph type="body" sz="quarter" idx="13" hasCustomPrompt="1"/>
            <p:custDataLst>
              <p:tags r:id="rId3"/>
            </p:custDataLst>
          </p:nvPr>
        </p:nvSpPr>
        <p:spPr>
          <a:xfrm>
            <a:off x="457200" y="1824000"/>
            <a:ext cx="8242300"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Tree>
    <p:extLst>
      <p:ext uri="{BB962C8B-B14F-4D97-AF65-F5344CB8AC3E}">
        <p14:creationId xmlns:p14="http://schemas.microsoft.com/office/powerpoint/2010/main" val="79213290"/>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userDrawn="1">
  <p:cSld name="1_Layout zweispaltiger Text">
    <p:spTree>
      <p:nvGrpSpPr>
        <p:cNvPr id="1" name=""/>
        <p:cNvGrpSpPr/>
        <p:nvPr/>
      </p:nvGrpSpPr>
      <p:grpSpPr>
        <a:xfrm>
          <a:off x="0" y="0"/>
          <a:ext cx="0" cy="0"/>
          <a:chOff x="0" y="0"/>
          <a:chExt cx="0" cy="0"/>
        </a:xfrm>
      </p:grpSpPr>
      <p:graphicFrame>
        <p:nvGraphicFramePr>
          <p:cNvPr id="13" name="Objekt 1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8" imgW="0" imgH="0" progId="">
                  <p:embed/>
                </p:oleObj>
              </mc:Choice>
              <mc:Fallback>
                <p:oleObj name="think-cell Slide" r:id="rId8" imgW="0" imgH="0" progId="">
                  <p:embed/>
                  <p:pic>
                    <p:nvPicPr>
                      <p:cNvPr id="13" name="Objekt 1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el 1"/>
          <p:cNvSpPr>
            <a:spLocks noGrp="1"/>
          </p:cNvSpPr>
          <p:nvPr>
            <p:ph type="title" hasCustomPrompt="1"/>
            <p:custDataLst>
              <p:tags r:id="rId1"/>
            </p:custDataLst>
          </p:nvPr>
        </p:nvSpPr>
        <p:spPr>
          <a:xfrm>
            <a:off x="457200" y="304800"/>
            <a:ext cx="8242300" cy="948978"/>
          </a:xfrm>
        </p:spPr>
        <p:txBody>
          <a:bodyPr/>
          <a:lstStyle/>
          <a:p>
            <a:r>
              <a:rPr lang="fr-CH" dirty="0" err="1"/>
              <a:t>Titelmasterformat</a:t>
            </a:r>
            <a:r>
              <a:rPr lang="fr-CH" dirty="0"/>
              <a:t> </a:t>
            </a:r>
            <a:r>
              <a:rPr lang="fr-CH" dirty="0" err="1"/>
              <a:t>bearbeiten</a:t>
            </a:r>
            <a:br>
              <a:rPr lang="fr-CH" dirty="0"/>
            </a:br>
            <a:r>
              <a:rPr lang="fr-CH" dirty="0"/>
              <a:t>—</a:t>
            </a:r>
          </a:p>
        </p:txBody>
      </p:sp>
      <p:sp>
        <p:nvSpPr>
          <p:cNvPr id="19" name="Textplatzhalter 18"/>
          <p:cNvSpPr>
            <a:spLocks noGrp="1"/>
          </p:cNvSpPr>
          <p:nvPr>
            <p:ph type="body" sz="quarter" idx="16" hasCustomPrompt="1"/>
            <p:custDataLst>
              <p:tags r:id="rId2"/>
            </p:custDataLst>
          </p:nvPr>
        </p:nvSpPr>
        <p:spPr>
          <a:xfrm>
            <a:off x="457200" y="1328400"/>
            <a:ext cx="8203248"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
        <p:nvSpPr>
          <p:cNvPr id="21" name="Textplatzhalter 20"/>
          <p:cNvSpPr>
            <a:spLocks noGrp="1"/>
          </p:cNvSpPr>
          <p:nvPr>
            <p:ph type="body" sz="quarter" idx="17" hasCustomPrompt="1"/>
            <p:custDataLst>
              <p:tags r:id="rId3"/>
            </p:custDataLst>
          </p:nvPr>
        </p:nvSpPr>
        <p:spPr>
          <a:xfrm>
            <a:off x="457200" y="1857600"/>
            <a:ext cx="3680460" cy="307777"/>
          </a:xfrm>
        </p:spPr>
        <p:txBody>
          <a:bodyPr/>
          <a:lstStyle>
            <a:lvl1pPr>
              <a:defRPr b="1"/>
            </a:lvl1pPr>
            <a:lvl2pPr>
              <a:defRPr b="1"/>
            </a:lvl2pPr>
            <a:lvl3pPr>
              <a:defRPr b="1"/>
            </a:lvl3pPr>
            <a:lvl4pPr>
              <a:defRPr b="1"/>
            </a:lvl4pPr>
            <a:lvl5pPr>
              <a:defRPr b="1"/>
            </a:lvl5pPr>
          </a:lstStyle>
          <a:p>
            <a:pPr lvl="0"/>
            <a:r>
              <a:rPr lang="fr-CH" dirty="0" err="1"/>
              <a:t>Titel</a:t>
            </a:r>
            <a:endParaRPr lang="fr-CH" dirty="0"/>
          </a:p>
        </p:txBody>
      </p:sp>
      <p:sp>
        <p:nvSpPr>
          <p:cNvPr id="23" name="Textplatzhalter 22"/>
          <p:cNvSpPr>
            <a:spLocks noGrp="1"/>
          </p:cNvSpPr>
          <p:nvPr>
            <p:ph type="body" sz="quarter" idx="18"/>
            <p:custDataLst>
              <p:tags r:id="rId4"/>
            </p:custDataLst>
          </p:nvPr>
        </p:nvSpPr>
        <p:spPr>
          <a:xfrm>
            <a:off x="457200" y="2297400"/>
            <a:ext cx="3680460" cy="2154436"/>
          </a:xfrm>
        </p:spPr>
        <p:txBody>
          <a:bodyPr>
            <a:spAutoFit/>
          </a:bodyPr>
          <a:lstStyle>
            <a:lvl1pPr>
              <a:defRPr/>
            </a:lvl1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dirty="0"/>
          </a:p>
        </p:txBody>
      </p:sp>
      <p:sp>
        <p:nvSpPr>
          <p:cNvPr id="25" name="Textplatzhalter 24"/>
          <p:cNvSpPr>
            <a:spLocks noGrp="1"/>
          </p:cNvSpPr>
          <p:nvPr>
            <p:ph type="body" sz="quarter" idx="19" hasCustomPrompt="1"/>
            <p:custDataLst>
              <p:tags r:id="rId5"/>
            </p:custDataLst>
          </p:nvPr>
        </p:nvSpPr>
        <p:spPr>
          <a:xfrm>
            <a:off x="4979988" y="1857600"/>
            <a:ext cx="3680460" cy="307777"/>
          </a:xfrm>
        </p:spPr>
        <p:txBody>
          <a:bodyPr/>
          <a:lstStyle>
            <a:lvl1pPr>
              <a:defRPr b="1"/>
            </a:lvl1pPr>
          </a:lstStyle>
          <a:p>
            <a:pPr lvl="0"/>
            <a:r>
              <a:rPr lang="fr-CH" dirty="0"/>
              <a:t>Titel</a:t>
            </a:r>
          </a:p>
        </p:txBody>
      </p:sp>
      <p:sp>
        <p:nvSpPr>
          <p:cNvPr id="27" name="Textplatzhalter 26"/>
          <p:cNvSpPr>
            <a:spLocks noGrp="1"/>
          </p:cNvSpPr>
          <p:nvPr>
            <p:ph type="body" sz="quarter" idx="20"/>
            <p:custDataLst>
              <p:tags r:id="rId6"/>
            </p:custDataLst>
          </p:nvPr>
        </p:nvSpPr>
        <p:spPr>
          <a:xfrm>
            <a:off x="4979988" y="2297400"/>
            <a:ext cx="3680460" cy="2154436"/>
          </a:xfrm>
        </p:spPr>
        <p:txBody>
          <a:bodyPr>
            <a:spAutoFit/>
          </a:bodyPr>
          <a:lstStyle>
            <a:lvl1pPr>
              <a:defRPr/>
            </a:lvl1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dirty="0"/>
          </a:p>
        </p:txBody>
      </p:sp>
    </p:spTree>
    <p:extLst>
      <p:ext uri="{BB962C8B-B14F-4D97-AF65-F5344CB8AC3E}">
        <p14:creationId xmlns:p14="http://schemas.microsoft.com/office/powerpoint/2010/main" val="4075209934"/>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userDrawn="1">
  <p:cSld name="1_Layout Tabelle">
    <p:spTree>
      <p:nvGrpSpPr>
        <p:cNvPr id="1" name=""/>
        <p:cNvGrpSpPr/>
        <p:nvPr/>
      </p:nvGrpSpPr>
      <p:grpSpPr>
        <a:xfrm>
          <a:off x="0" y="0"/>
          <a:ext cx="0" cy="0"/>
          <a:chOff x="0" y="0"/>
          <a:chExt cx="0" cy="0"/>
        </a:xfrm>
      </p:grpSpPr>
      <p:graphicFrame>
        <p:nvGraphicFramePr>
          <p:cNvPr id="72" name="Objekt 71"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23" imgW="0" imgH="0" progId="">
                  <p:embed/>
                </p:oleObj>
              </mc:Choice>
              <mc:Fallback>
                <p:oleObj name="think-cell Slide" r:id="rId23" imgW="0" imgH="0" progId="">
                  <p:embed/>
                  <p:pic>
                    <p:nvPicPr>
                      <p:cNvPr id="72" name="Objekt 71"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0" name="Textplatzhalter 39"/>
          <p:cNvSpPr>
            <a:spLocks noGrp="1"/>
          </p:cNvSpPr>
          <p:nvPr>
            <p:ph type="body" sz="quarter" idx="12" hasCustomPrompt="1"/>
            <p:custDataLst>
              <p:tags r:id="rId1"/>
            </p:custDataLst>
          </p:nvPr>
        </p:nvSpPr>
        <p:spPr>
          <a:xfrm>
            <a:off x="457200" y="1860000"/>
            <a:ext cx="1600200" cy="307777"/>
          </a:xfrm>
        </p:spPr>
        <p:txBody>
          <a:bodyPr/>
          <a:lstStyle>
            <a:lvl1pPr>
              <a:spcAft>
                <a:spcPts val="600"/>
              </a:spcAft>
              <a:defRPr b="1"/>
            </a:lvl1pPr>
          </a:lstStyle>
          <a:p>
            <a:pPr lvl="0"/>
            <a:r>
              <a:rPr lang="fr-CH" dirty="0" err="1"/>
              <a:t>Titel</a:t>
            </a:r>
            <a:endParaRPr lang="fr-CH" dirty="0"/>
          </a:p>
        </p:txBody>
      </p:sp>
      <p:sp>
        <p:nvSpPr>
          <p:cNvPr id="41" name="Textplatzhalter 39"/>
          <p:cNvSpPr>
            <a:spLocks noGrp="1"/>
          </p:cNvSpPr>
          <p:nvPr>
            <p:ph type="body" sz="quarter" idx="13" hasCustomPrompt="1"/>
            <p:custDataLst>
              <p:tags r:id="rId2"/>
            </p:custDataLst>
          </p:nvPr>
        </p:nvSpPr>
        <p:spPr>
          <a:xfrm>
            <a:off x="2268538" y="1860000"/>
            <a:ext cx="1602000" cy="307777"/>
          </a:xfrm>
        </p:spPr>
        <p:txBody>
          <a:bodyPr/>
          <a:lstStyle>
            <a:lvl1pPr>
              <a:spcAft>
                <a:spcPts val="600"/>
              </a:spcAft>
              <a:defRPr b="1"/>
            </a:lvl1pPr>
          </a:lstStyle>
          <a:p>
            <a:pPr lvl="0"/>
            <a:r>
              <a:rPr lang="fr-CH"/>
              <a:t>Titel</a:t>
            </a:r>
            <a:endParaRPr lang="fr-CH" dirty="0"/>
          </a:p>
        </p:txBody>
      </p:sp>
      <p:sp>
        <p:nvSpPr>
          <p:cNvPr id="42" name="Textplatzhalter 39"/>
          <p:cNvSpPr>
            <a:spLocks noGrp="1"/>
          </p:cNvSpPr>
          <p:nvPr>
            <p:ph type="body" sz="quarter" idx="14" hasCustomPrompt="1"/>
            <p:custDataLst>
              <p:tags r:id="rId3"/>
            </p:custDataLst>
          </p:nvPr>
        </p:nvSpPr>
        <p:spPr>
          <a:xfrm>
            <a:off x="4081462" y="1860000"/>
            <a:ext cx="2797175" cy="307777"/>
          </a:xfrm>
        </p:spPr>
        <p:txBody>
          <a:bodyPr/>
          <a:lstStyle>
            <a:lvl1pPr>
              <a:spcAft>
                <a:spcPts val="600"/>
              </a:spcAft>
              <a:defRPr b="1"/>
            </a:lvl1pPr>
          </a:lstStyle>
          <a:p>
            <a:pPr lvl="0"/>
            <a:r>
              <a:rPr lang="fr-CH"/>
              <a:t>Titel</a:t>
            </a:r>
            <a:endParaRPr lang="fr-CH" dirty="0"/>
          </a:p>
        </p:txBody>
      </p:sp>
      <p:sp>
        <p:nvSpPr>
          <p:cNvPr id="44" name="Textplatzhalter 39"/>
          <p:cNvSpPr>
            <a:spLocks noGrp="1"/>
          </p:cNvSpPr>
          <p:nvPr>
            <p:ph type="body" sz="quarter" idx="15" hasCustomPrompt="1"/>
            <p:custDataLst>
              <p:tags r:id="rId4"/>
            </p:custDataLst>
          </p:nvPr>
        </p:nvSpPr>
        <p:spPr>
          <a:xfrm>
            <a:off x="7072312" y="1860000"/>
            <a:ext cx="1627187" cy="307777"/>
          </a:xfrm>
        </p:spPr>
        <p:txBody>
          <a:bodyPr/>
          <a:lstStyle>
            <a:lvl1pPr>
              <a:spcAft>
                <a:spcPts val="600"/>
              </a:spcAft>
              <a:defRPr b="1"/>
            </a:lvl1pPr>
          </a:lstStyle>
          <a:p>
            <a:pPr lvl="0"/>
            <a:r>
              <a:rPr lang="fr-CH"/>
              <a:t>Titel</a:t>
            </a:r>
            <a:endParaRPr lang="fr-CH" dirty="0"/>
          </a:p>
        </p:txBody>
      </p:sp>
      <p:sp>
        <p:nvSpPr>
          <p:cNvPr id="50" name="Textplatzhalter 49"/>
          <p:cNvSpPr>
            <a:spLocks noGrp="1"/>
          </p:cNvSpPr>
          <p:nvPr>
            <p:ph type="body" sz="quarter" idx="16"/>
            <p:custDataLst>
              <p:tags r:id="rId5"/>
            </p:custDataLst>
          </p:nvPr>
        </p:nvSpPr>
        <p:spPr>
          <a:xfrm>
            <a:off x="501649" y="2373323"/>
            <a:ext cx="1601615" cy="1231106"/>
          </a:xfrm>
        </p:spPr>
        <p:txBody>
          <a:bodyPr/>
          <a:lstStyle>
            <a:lvl1pPr>
              <a:spcAft>
                <a:spcPts val="600"/>
              </a:spcAft>
              <a:defRPr/>
            </a:lvl1pPr>
          </a:lstStyle>
          <a:p>
            <a:pPr lvl="0"/>
            <a:r>
              <a:rPr lang="fr-FR"/>
              <a:t>Cliquez pour modifier les styles du texte du masque</a:t>
            </a:r>
          </a:p>
        </p:txBody>
      </p:sp>
      <p:sp>
        <p:nvSpPr>
          <p:cNvPr id="51" name="Textplatzhalter 49"/>
          <p:cNvSpPr>
            <a:spLocks noGrp="1"/>
          </p:cNvSpPr>
          <p:nvPr>
            <p:ph type="body" sz="quarter" idx="17"/>
            <p:custDataLst>
              <p:tags r:id="rId6"/>
            </p:custDataLst>
          </p:nvPr>
        </p:nvSpPr>
        <p:spPr>
          <a:xfrm>
            <a:off x="2268538" y="2373323"/>
            <a:ext cx="1602000" cy="1231106"/>
          </a:xfrm>
        </p:spPr>
        <p:txBody>
          <a:bodyPr/>
          <a:lstStyle>
            <a:lvl1pPr>
              <a:spcAft>
                <a:spcPts val="600"/>
              </a:spcAft>
              <a:defRPr/>
            </a:lvl1pPr>
          </a:lstStyle>
          <a:p>
            <a:pPr lvl="0"/>
            <a:r>
              <a:rPr lang="fr-FR"/>
              <a:t>Cliquez pour modifier les styles du texte du masque</a:t>
            </a:r>
          </a:p>
        </p:txBody>
      </p:sp>
      <p:sp>
        <p:nvSpPr>
          <p:cNvPr id="52" name="Textplatzhalter 49"/>
          <p:cNvSpPr>
            <a:spLocks noGrp="1"/>
          </p:cNvSpPr>
          <p:nvPr>
            <p:ph type="body" sz="quarter" idx="18"/>
            <p:custDataLst>
              <p:tags r:id="rId7"/>
            </p:custDataLst>
          </p:nvPr>
        </p:nvSpPr>
        <p:spPr>
          <a:xfrm>
            <a:off x="4081462" y="2373323"/>
            <a:ext cx="2797175" cy="615553"/>
          </a:xfrm>
        </p:spPr>
        <p:txBody>
          <a:bodyPr/>
          <a:lstStyle>
            <a:lvl1pPr>
              <a:spcAft>
                <a:spcPts val="600"/>
              </a:spcAft>
              <a:defRPr/>
            </a:lvl1pPr>
          </a:lstStyle>
          <a:p>
            <a:pPr lvl="0"/>
            <a:r>
              <a:rPr lang="fr-FR"/>
              <a:t>Cliquez pour modifier les styles du texte du masque</a:t>
            </a:r>
          </a:p>
        </p:txBody>
      </p:sp>
      <p:sp>
        <p:nvSpPr>
          <p:cNvPr id="53" name="Textplatzhalter 49"/>
          <p:cNvSpPr>
            <a:spLocks noGrp="1"/>
          </p:cNvSpPr>
          <p:nvPr>
            <p:ph type="body" sz="quarter" idx="19"/>
            <p:custDataLst>
              <p:tags r:id="rId8"/>
            </p:custDataLst>
          </p:nvPr>
        </p:nvSpPr>
        <p:spPr>
          <a:xfrm>
            <a:off x="7110398" y="2373323"/>
            <a:ext cx="1627200" cy="1231106"/>
          </a:xfrm>
        </p:spPr>
        <p:txBody>
          <a:bodyPr/>
          <a:lstStyle>
            <a:lvl1pPr>
              <a:spcAft>
                <a:spcPts val="600"/>
              </a:spcAft>
              <a:defRPr>
                <a:solidFill>
                  <a:schemeClr val="bg1"/>
                </a:solidFill>
              </a:defRPr>
            </a:lvl1pPr>
          </a:lstStyle>
          <a:p>
            <a:pPr lvl="0"/>
            <a:r>
              <a:rPr lang="fr-FR"/>
              <a:t>Cliquez pour modifier les styles du texte du masque</a:t>
            </a:r>
          </a:p>
        </p:txBody>
      </p:sp>
      <p:sp>
        <p:nvSpPr>
          <p:cNvPr id="54" name="Textplatzhalter 49"/>
          <p:cNvSpPr>
            <a:spLocks noGrp="1"/>
          </p:cNvSpPr>
          <p:nvPr>
            <p:ph type="body" sz="quarter" idx="20"/>
            <p:custDataLst>
              <p:tags r:id="rId9"/>
            </p:custDataLst>
          </p:nvPr>
        </p:nvSpPr>
        <p:spPr>
          <a:xfrm>
            <a:off x="499850" y="3093323"/>
            <a:ext cx="1602000" cy="1231106"/>
          </a:xfrm>
        </p:spPr>
        <p:txBody>
          <a:bodyPr/>
          <a:lstStyle>
            <a:lvl1pPr>
              <a:spcAft>
                <a:spcPts val="600"/>
              </a:spcAft>
              <a:defRPr/>
            </a:lvl1pPr>
          </a:lstStyle>
          <a:p>
            <a:pPr lvl="0"/>
            <a:r>
              <a:rPr lang="fr-FR"/>
              <a:t>Cliquez pour modifier les styles du texte du masque</a:t>
            </a:r>
          </a:p>
        </p:txBody>
      </p:sp>
      <p:sp>
        <p:nvSpPr>
          <p:cNvPr id="55" name="Textplatzhalter 49"/>
          <p:cNvSpPr>
            <a:spLocks noGrp="1"/>
          </p:cNvSpPr>
          <p:nvPr>
            <p:ph type="body" sz="quarter" idx="21"/>
            <p:custDataLst>
              <p:tags r:id="rId10"/>
            </p:custDataLst>
          </p:nvPr>
        </p:nvSpPr>
        <p:spPr>
          <a:xfrm>
            <a:off x="2268538" y="3093323"/>
            <a:ext cx="1602000" cy="1231106"/>
          </a:xfrm>
        </p:spPr>
        <p:txBody>
          <a:bodyPr/>
          <a:lstStyle>
            <a:lvl1pPr>
              <a:spcAft>
                <a:spcPts val="600"/>
              </a:spcAft>
              <a:defRPr/>
            </a:lvl1pPr>
          </a:lstStyle>
          <a:p>
            <a:pPr lvl="0"/>
            <a:r>
              <a:rPr lang="fr-FR"/>
              <a:t>Cliquez pour modifier les styles du texte du masque</a:t>
            </a:r>
          </a:p>
        </p:txBody>
      </p:sp>
      <p:sp>
        <p:nvSpPr>
          <p:cNvPr id="56" name="Textplatzhalter 49"/>
          <p:cNvSpPr>
            <a:spLocks noGrp="1"/>
          </p:cNvSpPr>
          <p:nvPr>
            <p:ph type="body" sz="quarter" idx="22"/>
            <p:custDataLst>
              <p:tags r:id="rId11"/>
            </p:custDataLst>
          </p:nvPr>
        </p:nvSpPr>
        <p:spPr>
          <a:xfrm>
            <a:off x="4081462" y="3093323"/>
            <a:ext cx="2797175" cy="615553"/>
          </a:xfrm>
        </p:spPr>
        <p:txBody>
          <a:bodyPr/>
          <a:lstStyle>
            <a:lvl1pPr>
              <a:spcAft>
                <a:spcPts val="600"/>
              </a:spcAft>
              <a:defRPr/>
            </a:lvl1pPr>
          </a:lstStyle>
          <a:p>
            <a:pPr lvl="0"/>
            <a:r>
              <a:rPr lang="fr-FR"/>
              <a:t>Cliquez pour modifier les styles du texte du masque</a:t>
            </a:r>
          </a:p>
        </p:txBody>
      </p:sp>
      <p:sp>
        <p:nvSpPr>
          <p:cNvPr id="57" name="Textplatzhalter 49"/>
          <p:cNvSpPr>
            <a:spLocks noGrp="1"/>
          </p:cNvSpPr>
          <p:nvPr>
            <p:ph type="body" sz="quarter" idx="23"/>
            <p:custDataLst>
              <p:tags r:id="rId12"/>
            </p:custDataLst>
          </p:nvPr>
        </p:nvSpPr>
        <p:spPr>
          <a:xfrm>
            <a:off x="7110398" y="3093323"/>
            <a:ext cx="1627200" cy="1231106"/>
          </a:xfrm>
        </p:spPr>
        <p:txBody>
          <a:bodyPr/>
          <a:lstStyle>
            <a:lvl1pPr>
              <a:spcAft>
                <a:spcPts val="600"/>
              </a:spcAft>
              <a:defRPr>
                <a:solidFill>
                  <a:schemeClr val="bg1"/>
                </a:solidFill>
              </a:defRPr>
            </a:lvl1pPr>
          </a:lstStyle>
          <a:p>
            <a:pPr lvl="0"/>
            <a:r>
              <a:rPr lang="fr-FR"/>
              <a:t>Cliquez pour modifier les styles du texte du masque</a:t>
            </a:r>
          </a:p>
        </p:txBody>
      </p:sp>
      <p:sp>
        <p:nvSpPr>
          <p:cNvPr id="58" name="Textplatzhalter 49"/>
          <p:cNvSpPr>
            <a:spLocks noGrp="1"/>
          </p:cNvSpPr>
          <p:nvPr>
            <p:ph type="body" sz="quarter" idx="24"/>
            <p:custDataLst>
              <p:tags r:id="rId13"/>
            </p:custDataLst>
          </p:nvPr>
        </p:nvSpPr>
        <p:spPr>
          <a:xfrm>
            <a:off x="501650" y="3813323"/>
            <a:ext cx="1602000" cy="1231106"/>
          </a:xfrm>
        </p:spPr>
        <p:txBody>
          <a:bodyPr/>
          <a:lstStyle>
            <a:lvl1pPr>
              <a:spcAft>
                <a:spcPts val="600"/>
              </a:spcAft>
              <a:defRPr/>
            </a:lvl1pPr>
          </a:lstStyle>
          <a:p>
            <a:pPr lvl="0"/>
            <a:r>
              <a:rPr lang="fr-FR"/>
              <a:t>Cliquez pour modifier les styles du texte du masque</a:t>
            </a:r>
          </a:p>
        </p:txBody>
      </p:sp>
      <p:sp>
        <p:nvSpPr>
          <p:cNvPr id="59" name="Textplatzhalter 49"/>
          <p:cNvSpPr>
            <a:spLocks noGrp="1"/>
          </p:cNvSpPr>
          <p:nvPr>
            <p:ph type="body" sz="quarter" idx="25"/>
            <p:custDataLst>
              <p:tags r:id="rId14"/>
            </p:custDataLst>
          </p:nvPr>
        </p:nvSpPr>
        <p:spPr>
          <a:xfrm>
            <a:off x="2268538" y="3813323"/>
            <a:ext cx="1602000" cy="1231106"/>
          </a:xfrm>
        </p:spPr>
        <p:txBody>
          <a:bodyPr/>
          <a:lstStyle>
            <a:lvl1pPr>
              <a:spcAft>
                <a:spcPts val="600"/>
              </a:spcAft>
              <a:defRPr/>
            </a:lvl1pPr>
          </a:lstStyle>
          <a:p>
            <a:pPr lvl="0"/>
            <a:r>
              <a:rPr lang="fr-FR"/>
              <a:t>Cliquez pour modifier les styles du texte du masque</a:t>
            </a:r>
          </a:p>
        </p:txBody>
      </p:sp>
      <p:sp>
        <p:nvSpPr>
          <p:cNvPr id="60" name="Textplatzhalter 49"/>
          <p:cNvSpPr>
            <a:spLocks noGrp="1"/>
          </p:cNvSpPr>
          <p:nvPr>
            <p:ph type="body" sz="quarter" idx="26"/>
            <p:custDataLst>
              <p:tags r:id="rId15"/>
            </p:custDataLst>
          </p:nvPr>
        </p:nvSpPr>
        <p:spPr>
          <a:xfrm>
            <a:off x="4081462" y="3813323"/>
            <a:ext cx="2797175" cy="615553"/>
          </a:xfrm>
        </p:spPr>
        <p:txBody>
          <a:bodyPr/>
          <a:lstStyle>
            <a:lvl1pPr>
              <a:spcAft>
                <a:spcPts val="600"/>
              </a:spcAft>
              <a:defRPr/>
            </a:lvl1pPr>
          </a:lstStyle>
          <a:p>
            <a:pPr lvl="0"/>
            <a:r>
              <a:rPr lang="fr-FR"/>
              <a:t>Cliquez pour modifier les styles du texte du masque</a:t>
            </a:r>
          </a:p>
        </p:txBody>
      </p:sp>
      <p:sp>
        <p:nvSpPr>
          <p:cNvPr id="61" name="Textplatzhalter 49"/>
          <p:cNvSpPr>
            <a:spLocks noGrp="1"/>
          </p:cNvSpPr>
          <p:nvPr>
            <p:ph type="body" sz="quarter" idx="27"/>
            <p:custDataLst>
              <p:tags r:id="rId16"/>
            </p:custDataLst>
          </p:nvPr>
        </p:nvSpPr>
        <p:spPr>
          <a:xfrm>
            <a:off x="7110398" y="3813323"/>
            <a:ext cx="1627200" cy="1231106"/>
          </a:xfrm>
        </p:spPr>
        <p:txBody>
          <a:bodyPr/>
          <a:lstStyle>
            <a:lvl1pPr>
              <a:spcAft>
                <a:spcPts val="600"/>
              </a:spcAft>
              <a:defRPr>
                <a:solidFill>
                  <a:schemeClr val="bg1"/>
                </a:solidFill>
              </a:defRPr>
            </a:lvl1pPr>
          </a:lstStyle>
          <a:p>
            <a:pPr lvl="0"/>
            <a:r>
              <a:rPr lang="fr-FR"/>
              <a:t>Cliquez pour modifier les styles du texte du masque</a:t>
            </a:r>
          </a:p>
        </p:txBody>
      </p:sp>
      <p:sp>
        <p:nvSpPr>
          <p:cNvPr id="62" name="Textplatzhalter 49"/>
          <p:cNvSpPr>
            <a:spLocks noGrp="1"/>
          </p:cNvSpPr>
          <p:nvPr>
            <p:ph type="body" sz="quarter" idx="28"/>
            <p:custDataLst>
              <p:tags r:id="rId17"/>
            </p:custDataLst>
          </p:nvPr>
        </p:nvSpPr>
        <p:spPr>
          <a:xfrm>
            <a:off x="501649" y="4533323"/>
            <a:ext cx="1601615" cy="1231106"/>
          </a:xfrm>
        </p:spPr>
        <p:txBody>
          <a:bodyPr/>
          <a:lstStyle>
            <a:lvl1pPr>
              <a:spcAft>
                <a:spcPts val="600"/>
              </a:spcAft>
              <a:defRPr/>
            </a:lvl1pPr>
          </a:lstStyle>
          <a:p>
            <a:pPr lvl="0"/>
            <a:r>
              <a:rPr lang="fr-FR"/>
              <a:t>Cliquez pour modifier les styles du texte du masque</a:t>
            </a:r>
          </a:p>
        </p:txBody>
      </p:sp>
      <p:sp>
        <p:nvSpPr>
          <p:cNvPr id="63" name="Textplatzhalter 49"/>
          <p:cNvSpPr>
            <a:spLocks noGrp="1"/>
          </p:cNvSpPr>
          <p:nvPr>
            <p:ph type="body" sz="quarter" idx="29"/>
            <p:custDataLst>
              <p:tags r:id="rId18"/>
            </p:custDataLst>
          </p:nvPr>
        </p:nvSpPr>
        <p:spPr>
          <a:xfrm>
            <a:off x="2268538" y="4533323"/>
            <a:ext cx="1602000" cy="1231106"/>
          </a:xfrm>
        </p:spPr>
        <p:txBody>
          <a:bodyPr/>
          <a:lstStyle>
            <a:lvl1pPr>
              <a:spcAft>
                <a:spcPts val="600"/>
              </a:spcAft>
              <a:defRPr/>
            </a:lvl1pPr>
          </a:lstStyle>
          <a:p>
            <a:pPr lvl="0"/>
            <a:r>
              <a:rPr lang="fr-FR"/>
              <a:t>Cliquez pour modifier les styles du texte du masque</a:t>
            </a:r>
          </a:p>
        </p:txBody>
      </p:sp>
      <p:sp>
        <p:nvSpPr>
          <p:cNvPr id="64" name="Textplatzhalter 49"/>
          <p:cNvSpPr>
            <a:spLocks noGrp="1"/>
          </p:cNvSpPr>
          <p:nvPr>
            <p:ph type="body" sz="quarter" idx="30"/>
            <p:custDataLst>
              <p:tags r:id="rId19"/>
            </p:custDataLst>
          </p:nvPr>
        </p:nvSpPr>
        <p:spPr>
          <a:xfrm>
            <a:off x="4081462" y="4533323"/>
            <a:ext cx="2797175" cy="615553"/>
          </a:xfrm>
        </p:spPr>
        <p:txBody>
          <a:bodyPr/>
          <a:lstStyle>
            <a:lvl1pPr>
              <a:spcAft>
                <a:spcPts val="600"/>
              </a:spcAft>
              <a:defRPr/>
            </a:lvl1pPr>
          </a:lstStyle>
          <a:p>
            <a:pPr lvl="0"/>
            <a:r>
              <a:rPr lang="fr-FR"/>
              <a:t>Cliquez pour modifier les styles du texte du masque</a:t>
            </a:r>
          </a:p>
        </p:txBody>
      </p:sp>
      <p:sp>
        <p:nvSpPr>
          <p:cNvPr id="69" name="Textplatzhalter 68"/>
          <p:cNvSpPr>
            <a:spLocks noGrp="1"/>
          </p:cNvSpPr>
          <p:nvPr>
            <p:ph type="body" sz="quarter" idx="32" hasCustomPrompt="1"/>
            <p:custDataLst>
              <p:tags r:id="rId20"/>
            </p:custDataLst>
          </p:nvPr>
        </p:nvSpPr>
        <p:spPr>
          <a:xfrm>
            <a:off x="457199" y="1327200"/>
            <a:ext cx="8242299" cy="369332"/>
          </a:xfrm>
          <a:noFill/>
          <a:ln w="9525">
            <a:noFill/>
            <a:miter lim="800000"/>
            <a:headEnd/>
            <a:tailEnd/>
          </a:ln>
        </p:spPr>
        <p:txBody>
          <a:bodyPr vert="horz" wrap="square" lIns="0" tIns="0" rIns="0" bIns="0" numCol="1" anchor="t" anchorCtr="0" compatLnSpc="1">
            <a:prstTxWarp prst="textNoShape">
              <a:avLst/>
            </a:prstTxWarp>
            <a:spAutoFit/>
          </a:bodyPr>
          <a:lstStyle>
            <a:lvl1pPr>
              <a:defRPr lang="en-US" sz="2400" b="1" kern="1200" dirty="0" smtClean="0">
                <a:solidFill>
                  <a:schemeClr val="tx2"/>
                </a:solidFill>
                <a:latin typeface="Arial" charset="0"/>
                <a:ea typeface="ＭＳ Ｐゴシック" pitchFamily="-112" charset="-128"/>
                <a:cs typeface="+mn-cs"/>
              </a:defRPr>
            </a:lvl1pPr>
          </a:lstStyle>
          <a:p>
            <a:pPr lvl="0"/>
            <a:r>
              <a:rPr lang="fr-CH" dirty="0"/>
              <a:t>Sous-titre</a:t>
            </a:r>
          </a:p>
        </p:txBody>
      </p:sp>
      <p:sp>
        <p:nvSpPr>
          <p:cNvPr id="71" name="Textplatzhalter 70"/>
          <p:cNvSpPr>
            <a:spLocks noGrp="1"/>
          </p:cNvSpPr>
          <p:nvPr>
            <p:ph type="body" sz="quarter" idx="33"/>
            <p:custDataLst>
              <p:tags r:id="rId21"/>
            </p:custDataLst>
          </p:nvPr>
        </p:nvSpPr>
        <p:spPr>
          <a:xfrm>
            <a:off x="7110398" y="4533323"/>
            <a:ext cx="1627200" cy="1231106"/>
          </a:xfrm>
        </p:spPr>
        <p:txBody>
          <a:bodyPr/>
          <a:lstStyle>
            <a:lvl1pPr>
              <a:spcAft>
                <a:spcPts val="600"/>
              </a:spcAft>
              <a:defRPr>
                <a:solidFill>
                  <a:schemeClr val="bg1"/>
                </a:solidFill>
              </a:defRPr>
            </a:lvl1pPr>
          </a:lstStyle>
          <a:p>
            <a:pPr lvl="0"/>
            <a:r>
              <a:rPr lang="fr-FR"/>
              <a:t>Cliquez pour modifier les styles du texte du masque</a:t>
            </a:r>
          </a:p>
        </p:txBody>
      </p:sp>
    </p:spTree>
    <p:extLst>
      <p:ext uri="{BB962C8B-B14F-4D97-AF65-F5344CB8AC3E}">
        <p14:creationId xmlns:p14="http://schemas.microsoft.com/office/powerpoint/2010/main" val="4231565010"/>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userDrawn="1">
  <p:cSld name="2_Inhaltsverzeichnis">
    <p:spTree>
      <p:nvGrpSpPr>
        <p:cNvPr id="1" name=""/>
        <p:cNvGrpSpPr/>
        <p:nvPr/>
      </p:nvGrpSpPr>
      <p:grpSpPr>
        <a:xfrm>
          <a:off x="0" y="0"/>
          <a:ext cx="0" cy="0"/>
          <a:chOff x="0" y="0"/>
          <a:chExt cx="0" cy="0"/>
        </a:xfrm>
      </p:grpSpPr>
      <p:graphicFrame>
        <p:nvGraphicFramePr>
          <p:cNvPr id="13" name="Objekt 1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3" imgW="0" imgH="0" progId="">
                  <p:embed/>
                </p:oleObj>
              </mc:Choice>
              <mc:Fallback>
                <p:oleObj name="think-cell Slide" r:id="rId3" imgW="0" imgH="0" progId="">
                  <p:embed/>
                  <p:pic>
                    <p:nvPicPr>
                      <p:cNvPr id="13" name="Objekt 1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 name="Inhaltsplatzhalter 2"/>
          <p:cNvSpPr>
            <a:spLocks noGrp="1"/>
          </p:cNvSpPr>
          <p:nvPr>
            <p:ph idx="1"/>
            <p:custDataLst>
              <p:tags r:id="rId1"/>
            </p:custDataLst>
          </p:nvPr>
        </p:nvSpPr>
        <p:spPr>
          <a:xfrm>
            <a:off x="457200" y="1327200"/>
            <a:ext cx="8242300" cy="1692771"/>
          </a:xfrm>
        </p:spPr>
        <p:txBody>
          <a:bodyPr/>
          <a:lstStyle>
            <a:lvl1pPr marL="358775" indent="-358775">
              <a:spcAft>
                <a:spcPct val="50000"/>
              </a:spcAft>
              <a:buClr>
                <a:schemeClr val="tx1"/>
              </a:buClr>
              <a:buFont typeface="Lucida Grande" pitchFamily="-112" charset="0"/>
              <a:buAutoNum type="arabicPeriod"/>
              <a:defRPr/>
            </a:lvl1pPr>
          </a:lstStyle>
          <a:p>
            <a:pPr marL="358775" lvl="0" indent="-358775">
              <a:spcAft>
                <a:spcPct val="50000"/>
              </a:spcAft>
              <a:buClr>
                <a:schemeClr val="tx1"/>
              </a:buClr>
              <a:buFont typeface="Lucida Grande" pitchFamily="-112" charset="0"/>
              <a:buAutoNum type="arabicPeriod"/>
            </a:pPr>
            <a:r>
              <a:rPr lang="fr-FR" b="1">
                <a:latin typeface="Arial" charset="0"/>
              </a:rPr>
              <a:t>Cliquez pour modifier les styles du texte du masque</a:t>
            </a:r>
          </a:p>
          <a:p>
            <a:pPr marL="358775" lvl="1" indent="-358775">
              <a:spcAft>
                <a:spcPct val="50000"/>
              </a:spcAft>
              <a:buClr>
                <a:schemeClr val="tx1"/>
              </a:buClr>
              <a:buFont typeface="Lucida Grande" pitchFamily="-112" charset="0"/>
              <a:buAutoNum type="arabicPeriod"/>
            </a:pPr>
            <a:r>
              <a:rPr lang="fr-FR" b="1">
                <a:latin typeface="Arial" charset="0"/>
              </a:rPr>
              <a:t>Deuxième niveau</a:t>
            </a:r>
          </a:p>
          <a:p>
            <a:pPr marL="358775" lvl="2" indent="-358775">
              <a:spcAft>
                <a:spcPct val="50000"/>
              </a:spcAft>
              <a:buClr>
                <a:schemeClr val="tx1"/>
              </a:buClr>
              <a:buFont typeface="Lucida Grande" pitchFamily="-112" charset="0"/>
              <a:buAutoNum type="arabicPeriod"/>
            </a:pPr>
            <a:r>
              <a:rPr lang="fr-FR" b="1">
                <a:latin typeface="Arial" charset="0"/>
              </a:rPr>
              <a:t>Troisième niveau</a:t>
            </a:r>
          </a:p>
          <a:p>
            <a:pPr marL="358775" lvl="3" indent="-358775">
              <a:spcAft>
                <a:spcPct val="50000"/>
              </a:spcAft>
              <a:buClr>
                <a:schemeClr val="tx1"/>
              </a:buClr>
              <a:buFont typeface="Lucida Grande" pitchFamily="-112" charset="0"/>
              <a:buAutoNum type="arabicPeriod"/>
            </a:pPr>
            <a:r>
              <a:rPr lang="fr-FR" b="1">
                <a:latin typeface="Arial" charset="0"/>
              </a:rPr>
              <a:t>Quatrième niveau</a:t>
            </a:r>
          </a:p>
        </p:txBody>
      </p:sp>
      <p:sp>
        <p:nvSpPr>
          <p:cNvPr id="6" name="Titre 5"/>
          <p:cNvSpPr>
            <a:spLocks noGrp="1"/>
          </p:cNvSpPr>
          <p:nvPr>
            <p:ph type="title"/>
          </p:nvPr>
        </p:nvSpPr>
        <p:spPr/>
        <p:txBody>
          <a:bodyPr/>
          <a:lstStyle/>
          <a:p>
            <a:r>
              <a:rPr lang="fr-FR" dirty="0"/>
              <a:t>Cliquez pour modifier le style du titre</a:t>
            </a:r>
            <a:endParaRPr lang="fr-CH" dirty="0"/>
          </a:p>
        </p:txBody>
      </p:sp>
    </p:spTree>
    <p:extLst>
      <p:ext uri="{BB962C8B-B14F-4D97-AF65-F5344CB8AC3E}">
        <p14:creationId xmlns:p14="http://schemas.microsoft.com/office/powerpoint/2010/main" val="4046698900"/>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userDrawn="1">
  <p:cSld name="3_Titel und Inhalt">
    <p:spTree>
      <p:nvGrpSpPr>
        <p:cNvPr id="1" name=""/>
        <p:cNvGrpSpPr/>
        <p:nvPr/>
      </p:nvGrpSpPr>
      <p:grpSpPr>
        <a:xfrm>
          <a:off x="0" y="0"/>
          <a:ext cx="0" cy="0"/>
          <a:chOff x="0" y="0"/>
          <a:chExt cx="0" cy="0"/>
        </a:xfrm>
      </p:grpSpPr>
      <p:graphicFrame>
        <p:nvGraphicFramePr>
          <p:cNvPr id="12" name="Objekt 11"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0" imgH="0" progId="">
                  <p:embed/>
                </p:oleObj>
              </mc:Choice>
              <mc:Fallback>
                <p:oleObj name="think-cell Slide" r:id="rId5" imgW="0" imgH="0" progId="">
                  <p:embed/>
                  <p:pic>
                    <p:nvPicPr>
                      <p:cNvPr id="12" name="Objekt 11"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el 1"/>
          <p:cNvSpPr>
            <a:spLocks noGrp="1"/>
          </p:cNvSpPr>
          <p:nvPr>
            <p:ph type="title" hasCustomPrompt="1"/>
            <p:custDataLst>
              <p:tags r:id="rId1"/>
            </p:custDataLst>
          </p:nvPr>
        </p:nvSpPr>
        <p:spPr>
          <a:xfrm>
            <a:off x="457200" y="304800"/>
            <a:ext cx="8242300" cy="984885"/>
          </a:xfrm>
        </p:spPr>
        <p:txBody>
          <a:bodyPr/>
          <a:lstStyle>
            <a:lvl1pPr>
              <a:defRPr/>
            </a:lvl1pPr>
          </a:lstStyle>
          <a:p>
            <a:r>
              <a:rPr lang="fr-CH" dirty="0" err="1"/>
              <a:t>Titel</a:t>
            </a:r>
            <a:r>
              <a:rPr lang="fr-CH" dirty="0"/>
              <a:t> </a:t>
            </a:r>
            <a:r>
              <a:rPr lang="fr-CH" dirty="0" err="1"/>
              <a:t>bearbeiten</a:t>
            </a:r>
            <a:br>
              <a:rPr lang="fr-CH" dirty="0"/>
            </a:br>
            <a:r>
              <a:rPr lang="fr-CH" dirty="0"/>
              <a:t>—</a:t>
            </a:r>
          </a:p>
        </p:txBody>
      </p:sp>
      <p:sp>
        <p:nvSpPr>
          <p:cNvPr id="8" name="Textplatzhalter 7"/>
          <p:cNvSpPr>
            <a:spLocks noGrp="1"/>
          </p:cNvSpPr>
          <p:nvPr>
            <p:ph type="body" sz="quarter" idx="12"/>
            <p:custDataLst>
              <p:tags r:id="rId2"/>
            </p:custDataLst>
          </p:nvPr>
        </p:nvSpPr>
        <p:spPr>
          <a:xfrm>
            <a:off x="457200" y="1767141"/>
            <a:ext cx="8242300" cy="1846659"/>
          </a:xfrm>
        </p:spPr>
        <p:txBody>
          <a:bodyPr>
            <a:sp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fr-CH" dirty="0"/>
          </a:p>
        </p:txBody>
      </p:sp>
      <p:sp>
        <p:nvSpPr>
          <p:cNvPr id="7" name="Textplatzhalter 9"/>
          <p:cNvSpPr>
            <a:spLocks noGrp="1"/>
          </p:cNvSpPr>
          <p:nvPr>
            <p:ph type="body" sz="quarter" idx="13" hasCustomPrompt="1"/>
            <p:custDataLst>
              <p:tags r:id="rId3"/>
            </p:custDataLst>
          </p:nvPr>
        </p:nvSpPr>
        <p:spPr>
          <a:xfrm>
            <a:off x="457200" y="1327800"/>
            <a:ext cx="8242300"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
        <p:nvSpPr>
          <p:cNvPr id="4" name="ZoneTexte 3">
            <a:extLst>
              <a:ext uri="{FF2B5EF4-FFF2-40B4-BE49-F238E27FC236}">
                <a16:creationId xmlns:a16="http://schemas.microsoft.com/office/drawing/2014/main" id="{D8BD872D-5375-6695-E4FC-37494FFC2139}"/>
              </a:ext>
            </a:extLst>
          </p:cNvPr>
          <p:cNvSpPr txBox="1"/>
          <p:nvPr userDrawn="1"/>
        </p:nvSpPr>
        <p:spPr>
          <a:xfrm flipH="1">
            <a:off x="4165136" y="6381328"/>
            <a:ext cx="622888" cy="315664"/>
          </a:xfrm>
          <a:prstGeom prst="rect">
            <a:avLst/>
          </a:prstGeom>
        </p:spPr>
        <p:txBody>
          <a:bodyPr vert="horz" wrap="square" lIns="0" tIns="0" rIns="0" bIns="0" rtlCol="0">
            <a:spAutoFit/>
          </a:bodyPr>
          <a:lstStyle/>
          <a:p>
            <a:pPr>
              <a:lnSpc>
                <a:spcPts val="1900"/>
              </a:lnSpc>
              <a:spcAft>
                <a:spcPts val="600"/>
              </a:spcAft>
              <a:buClr>
                <a:srgbClr val="074EA1"/>
              </a:buClr>
            </a:pPr>
            <a:endParaRPr lang="fr-CH" sz="1600" b="1" dirty="0" err="1"/>
          </a:p>
        </p:txBody>
      </p:sp>
    </p:spTree>
    <p:extLst>
      <p:ext uri="{BB962C8B-B14F-4D97-AF65-F5344CB8AC3E}">
        <p14:creationId xmlns:p14="http://schemas.microsoft.com/office/powerpoint/2010/main" val="3283724856"/>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userDrawn="1">
  <p:cSld name="3_Titel zweizeilig und Inhalt">
    <p:spTree>
      <p:nvGrpSpPr>
        <p:cNvPr id="1" name=""/>
        <p:cNvGrpSpPr/>
        <p:nvPr/>
      </p:nvGrpSpPr>
      <p:grpSpPr>
        <a:xfrm>
          <a:off x="0" y="0"/>
          <a:ext cx="0" cy="0"/>
          <a:chOff x="0" y="0"/>
          <a:chExt cx="0" cy="0"/>
        </a:xfrm>
      </p:grpSpPr>
      <p:graphicFrame>
        <p:nvGraphicFramePr>
          <p:cNvPr id="12" name="Objekt 11"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0" imgH="0" progId="">
                  <p:embed/>
                </p:oleObj>
              </mc:Choice>
              <mc:Fallback>
                <p:oleObj name="think-cell Slide" r:id="rId5" imgW="0" imgH="0" progId="">
                  <p:embed/>
                  <p:pic>
                    <p:nvPicPr>
                      <p:cNvPr id="12" name="Objekt 11"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el 1"/>
          <p:cNvSpPr>
            <a:spLocks noGrp="1"/>
          </p:cNvSpPr>
          <p:nvPr>
            <p:ph type="title" hasCustomPrompt="1"/>
            <p:custDataLst>
              <p:tags r:id="rId1"/>
            </p:custDataLst>
          </p:nvPr>
        </p:nvSpPr>
        <p:spPr>
          <a:xfrm>
            <a:off x="457200" y="304800"/>
            <a:ext cx="8242300" cy="1477328"/>
          </a:xfrm>
        </p:spPr>
        <p:txBody>
          <a:bodyPr/>
          <a:lstStyle>
            <a:lvl1pPr>
              <a:defRPr/>
            </a:lvl1pPr>
          </a:lstStyle>
          <a:p>
            <a:r>
              <a:rPr lang="fr-CH" dirty="0"/>
              <a:t>Titel bearbeiten</a:t>
            </a:r>
            <a:br>
              <a:rPr lang="fr-CH" dirty="0"/>
            </a:br>
            <a:r>
              <a:rPr lang="fr-CH" dirty="0"/>
              <a:t>ligne 2</a:t>
            </a:r>
            <a:br>
              <a:rPr lang="fr-CH" dirty="0"/>
            </a:br>
            <a:r>
              <a:rPr lang="fr-CH" dirty="0"/>
              <a:t>—</a:t>
            </a:r>
          </a:p>
        </p:txBody>
      </p:sp>
      <p:sp>
        <p:nvSpPr>
          <p:cNvPr id="8" name="Textplatzhalter 7"/>
          <p:cNvSpPr>
            <a:spLocks noGrp="1"/>
          </p:cNvSpPr>
          <p:nvPr>
            <p:ph type="body" sz="quarter" idx="12"/>
            <p:custDataLst>
              <p:tags r:id="rId2"/>
            </p:custDataLst>
          </p:nvPr>
        </p:nvSpPr>
        <p:spPr>
          <a:xfrm>
            <a:off x="457200" y="2266800"/>
            <a:ext cx="8242300" cy="1846659"/>
          </a:xfrm>
        </p:spPr>
        <p:txBody>
          <a:bodyPr>
            <a:sp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dirty="0"/>
          </a:p>
        </p:txBody>
      </p:sp>
      <p:sp>
        <p:nvSpPr>
          <p:cNvPr id="10" name="Textplatzhalter 9"/>
          <p:cNvSpPr>
            <a:spLocks noGrp="1"/>
          </p:cNvSpPr>
          <p:nvPr>
            <p:ph type="body" sz="quarter" idx="13" hasCustomPrompt="1"/>
            <p:custDataLst>
              <p:tags r:id="rId3"/>
            </p:custDataLst>
          </p:nvPr>
        </p:nvSpPr>
        <p:spPr>
          <a:xfrm>
            <a:off x="457200" y="1824000"/>
            <a:ext cx="8242300"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Tree>
    <p:extLst>
      <p:ext uri="{BB962C8B-B14F-4D97-AF65-F5344CB8AC3E}">
        <p14:creationId xmlns:p14="http://schemas.microsoft.com/office/powerpoint/2010/main" val="2565398270"/>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userDrawn="1">
  <p:cSld name="2_Layout zweispaltiger Text">
    <p:spTree>
      <p:nvGrpSpPr>
        <p:cNvPr id="1" name=""/>
        <p:cNvGrpSpPr/>
        <p:nvPr/>
      </p:nvGrpSpPr>
      <p:grpSpPr>
        <a:xfrm>
          <a:off x="0" y="0"/>
          <a:ext cx="0" cy="0"/>
          <a:chOff x="0" y="0"/>
          <a:chExt cx="0" cy="0"/>
        </a:xfrm>
      </p:grpSpPr>
      <p:graphicFrame>
        <p:nvGraphicFramePr>
          <p:cNvPr id="13" name="Objekt 1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8" imgW="0" imgH="0" progId="">
                  <p:embed/>
                </p:oleObj>
              </mc:Choice>
              <mc:Fallback>
                <p:oleObj name="think-cell Slide" r:id="rId8" imgW="0" imgH="0" progId="">
                  <p:embed/>
                  <p:pic>
                    <p:nvPicPr>
                      <p:cNvPr id="13" name="Objekt 1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el 1"/>
          <p:cNvSpPr>
            <a:spLocks noGrp="1"/>
          </p:cNvSpPr>
          <p:nvPr>
            <p:ph type="title" hasCustomPrompt="1"/>
            <p:custDataLst>
              <p:tags r:id="rId1"/>
            </p:custDataLst>
          </p:nvPr>
        </p:nvSpPr>
        <p:spPr>
          <a:xfrm>
            <a:off x="457200" y="304800"/>
            <a:ext cx="8242300" cy="948978"/>
          </a:xfrm>
        </p:spPr>
        <p:txBody>
          <a:bodyPr/>
          <a:lstStyle/>
          <a:p>
            <a:r>
              <a:rPr lang="fr-CH" dirty="0" err="1"/>
              <a:t>Titelmasterformat</a:t>
            </a:r>
            <a:r>
              <a:rPr lang="fr-CH" dirty="0"/>
              <a:t> </a:t>
            </a:r>
            <a:r>
              <a:rPr lang="fr-CH" dirty="0" err="1"/>
              <a:t>bearbeiten</a:t>
            </a:r>
            <a:br>
              <a:rPr lang="fr-CH" dirty="0"/>
            </a:br>
            <a:r>
              <a:rPr lang="fr-CH" dirty="0"/>
              <a:t>—</a:t>
            </a:r>
          </a:p>
        </p:txBody>
      </p:sp>
      <p:sp>
        <p:nvSpPr>
          <p:cNvPr id="19" name="Textplatzhalter 18"/>
          <p:cNvSpPr>
            <a:spLocks noGrp="1"/>
          </p:cNvSpPr>
          <p:nvPr>
            <p:ph type="body" sz="quarter" idx="16" hasCustomPrompt="1"/>
            <p:custDataLst>
              <p:tags r:id="rId2"/>
            </p:custDataLst>
          </p:nvPr>
        </p:nvSpPr>
        <p:spPr>
          <a:xfrm>
            <a:off x="457200" y="1328400"/>
            <a:ext cx="8203248"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
        <p:nvSpPr>
          <p:cNvPr id="21" name="Textplatzhalter 20"/>
          <p:cNvSpPr>
            <a:spLocks noGrp="1"/>
          </p:cNvSpPr>
          <p:nvPr>
            <p:ph type="body" sz="quarter" idx="17" hasCustomPrompt="1"/>
            <p:custDataLst>
              <p:tags r:id="rId3"/>
            </p:custDataLst>
          </p:nvPr>
        </p:nvSpPr>
        <p:spPr>
          <a:xfrm>
            <a:off x="457200" y="1857600"/>
            <a:ext cx="3680460" cy="307777"/>
          </a:xfrm>
        </p:spPr>
        <p:txBody>
          <a:bodyPr/>
          <a:lstStyle>
            <a:lvl1pPr>
              <a:defRPr b="1"/>
            </a:lvl1pPr>
            <a:lvl2pPr>
              <a:defRPr b="1"/>
            </a:lvl2pPr>
            <a:lvl3pPr>
              <a:defRPr b="1"/>
            </a:lvl3pPr>
            <a:lvl4pPr>
              <a:defRPr b="1"/>
            </a:lvl4pPr>
            <a:lvl5pPr>
              <a:defRPr b="1"/>
            </a:lvl5pPr>
          </a:lstStyle>
          <a:p>
            <a:pPr lvl="0"/>
            <a:r>
              <a:rPr lang="fr-CH" dirty="0" err="1"/>
              <a:t>Titel</a:t>
            </a:r>
            <a:endParaRPr lang="fr-CH" dirty="0"/>
          </a:p>
        </p:txBody>
      </p:sp>
      <p:sp>
        <p:nvSpPr>
          <p:cNvPr id="23" name="Textplatzhalter 22"/>
          <p:cNvSpPr>
            <a:spLocks noGrp="1"/>
          </p:cNvSpPr>
          <p:nvPr>
            <p:ph type="body" sz="quarter" idx="18"/>
            <p:custDataLst>
              <p:tags r:id="rId4"/>
            </p:custDataLst>
          </p:nvPr>
        </p:nvSpPr>
        <p:spPr>
          <a:xfrm>
            <a:off x="457200" y="2297400"/>
            <a:ext cx="3680460" cy="2154436"/>
          </a:xfrm>
        </p:spPr>
        <p:txBody>
          <a:bodyPr>
            <a:spAutoFit/>
          </a:bodyPr>
          <a:lstStyle>
            <a:lvl1pPr>
              <a:defRPr/>
            </a:lvl1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dirty="0"/>
          </a:p>
        </p:txBody>
      </p:sp>
      <p:sp>
        <p:nvSpPr>
          <p:cNvPr id="25" name="Textplatzhalter 24"/>
          <p:cNvSpPr>
            <a:spLocks noGrp="1"/>
          </p:cNvSpPr>
          <p:nvPr>
            <p:ph type="body" sz="quarter" idx="19" hasCustomPrompt="1"/>
            <p:custDataLst>
              <p:tags r:id="rId5"/>
            </p:custDataLst>
          </p:nvPr>
        </p:nvSpPr>
        <p:spPr>
          <a:xfrm>
            <a:off x="4979988" y="1857600"/>
            <a:ext cx="3680460" cy="307777"/>
          </a:xfrm>
        </p:spPr>
        <p:txBody>
          <a:bodyPr/>
          <a:lstStyle>
            <a:lvl1pPr>
              <a:defRPr b="1"/>
            </a:lvl1pPr>
          </a:lstStyle>
          <a:p>
            <a:pPr lvl="0"/>
            <a:r>
              <a:rPr lang="fr-CH" dirty="0"/>
              <a:t>Titel</a:t>
            </a:r>
          </a:p>
        </p:txBody>
      </p:sp>
      <p:sp>
        <p:nvSpPr>
          <p:cNvPr id="27" name="Textplatzhalter 26"/>
          <p:cNvSpPr>
            <a:spLocks noGrp="1"/>
          </p:cNvSpPr>
          <p:nvPr>
            <p:ph type="body" sz="quarter" idx="20"/>
            <p:custDataLst>
              <p:tags r:id="rId6"/>
            </p:custDataLst>
          </p:nvPr>
        </p:nvSpPr>
        <p:spPr>
          <a:xfrm>
            <a:off x="4979988" y="2297400"/>
            <a:ext cx="3680460" cy="2154436"/>
          </a:xfrm>
        </p:spPr>
        <p:txBody>
          <a:bodyPr>
            <a:spAutoFit/>
          </a:bodyPr>
          <a:lstStyle>
            <a:lvl1pPr>
              <a:defRPr/>
            </a:lvl1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dirty="0"/>
          </a:p>
        </p:txBody>
      </p:sp>
    </p:spTree>
    <p:extLst>
      <p:ext uri="{BB962C8B-B14F-4D97-AF65-F5344CB8AC3E}">
        <p14:creationId xmlns:p14="http://schemas.microsoft.com/office/powerpoint/2010/main" val="3240746178"/>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userDrawn="1">
  <p:cSld name="2_Layout Tabelle">
    <p:spTree>
      <p:nvGrpSpPr>
        <p:cNvPr id="1" name=""/>
        <p:cNvGrpSpPr/>
        <p:nvPr/>
      </p:nvGrpSpPr>
      <p:grpSpPr>
        <a:xfrm>
          <a:off x="0" y="0"/>
          <a:ext cx="0" cy="0"/>
          <a:chOff x="0" y="0"/>
          <a:chExt cx="0" cy="0"/>
        </a:xfrm>
      </p:grpSpPr>
      <p:graphicFrame>
        <p:nvGraphicFramePr>
          <p:cNvPr id="72" name="Objekt 71"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23" imgW="0" imgH="0" progId="">
                  <p:embed/>
                </p:oleObj>
              </mc:Choice>
              <mc:Fallback>
                <p:oleObj name="think-cell Slide" r:id="rId23" imgW="0" imgH="0" progId="">
                  <p:embed/>
                  <p:pic>
                    <p:nvPicPr>
                      <p:cNvPr id="72" name="Objekt 71"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0" name="Textplatzhalter 39"/>
          <p:cNvSpPr>
            <a:spLocks noGrp="1"/>
          </p:cNvSpPr>
          <p:nvPr>
            <p:ph type="body" sz="quarter" idx="12" hasCustomPrompt="1"/>
            <p:custDataLst>
              <p:tags r:id="rId1"/>
            </p:custDataLst>
          </p:nvPr>
        </p:nvSpPr>
        <p:spPr>
          <a:xfrm>
            <a:off x="457200" y="1860000"/>
            <a:ext cx="1600200" cy="307777"/>
          </a:xfrm>
        </p:spPr>
        <p:txBody>
          <a:bodyPr/>
          <a:lstStyle>
            <a:lvl1pPr>
              <a:spcAft>
                <a:spcPts val="600"/>
              </a:spcAft>
              <a:defRPr b="1"/>
            </a:lvl1pPr>
          </a:lstStyle>
          <a:p>
            <a:pPr lvl="0"/>
            <a:r>
              <a:rPr lang="fr-CH" dirty="0" err="1"/>
              <a:t>Titel</a:t>
            </a:r>
            <a:endParaRPr lang="fr-CH" dirty="0"/>
          </a:p>
        </p:txBody>
      </p:sp>
      <p:sp>
        <p:nvSpPr>
          <p:cNvPr id="41" name="Textplatzhalter 39"/>
          <p:cNvSpPr>
            <a:spLocks noGrp="1"/>
          </p:cNvSpPr>
          <p:nvPr>
            <p:ph type="body" sz="quarter" idx="13" hasCustomPrompt="1"/>
            <p:custDataLst>
              <p:tags r:id="rId2"/>
            </p:custDataLst>
          </p:nvPr>
        </p:nvSpPr>
        <p:spPr>
          <a:xfrm>
            <a:off x="2268538" y="1860000"/>
            <a:ext cx="1602000" cy="307777"/>
          </a:xfrm>
        </p:spPr>
        <p:txBody>
          <a:bodyPr/>
          <a:lstStyle>
            <a:lvl1pPr>
              <a:spcAft>
                <a:spcPts val="600"/>
              </a:spcAft>
              <a:defRPr b="1"/>
            </a:lvl1pPr>
          </a:lstStyle>
          <a:p>
            <a:pPr lvl="0"/>
            <a:r>
              <a:rPr lang="fr-CH"/>
              <a:t>Titel</a:t>
            </a:r>
            <a:endParaRPr lang="fr-CH" dirty="0"/>
          </a:p>
        </p:txBody>
      </p:sp>
      <p:sp>
        <p:nvSpPr>
          <p:cNvPr id="42" name="Textplatzhalter 39"/>
          <p:cNvSpPr>
            <a:spLocks noGrp="1"/>
          </p:cNvSpPr>
          <p:nvPr>
            <p:ph type="body" sz="quarter" idx="14" hasCustomPrompt="1"/>
            <p:custDataLst>
              <p:tags r:id="rId3"/>
            </p:custDataLst>
          </p:nvPr>
        </p:nvSpPr>
        <p:spPr>
          <a:xfrm>
            <a:off x="4081462" y="1860000"/>
            <a:ext cx="2797175" cy="307777"/>
          </a:xfrm>
        </p:spPr>
        <p:txBody>
          <a:bodyPr/>
          <a:lstStyle>
            <a:lvl1pPr>
              <a:spcAft>
                <a:spcPts val="600"/>
              </a:spcAft>
              <a:defRPr b="1"/>
            </a:lvl1pPr>
          </a:lstStyle>
          <a:p>
            <a:pPr lvl="0"/>
            <a:r>
              <a:rPr lang="fr-CH"/>
              <a:t>Titel</a:t>
            </a:r>
            <a:endParaRPr lang="fr-CH" dirty="0"/>
          </a:p>
        </p:txBody>
      </p:sp>
      <p:sp>
        <p:nvSpPr>
          <p:cNvPr id="44" name="Textplatzhalter 39"/>
          <p:cNvSpPr>
            <a:spLocks noGrp="1"/>
          </p:cNvSpPr>
          <p:nvPr>
            <p:ph type="body" sz="quarter" idx="15" hasCustomPrompt="1"/>
            <p:custDataLst>
              <p:tags r:id="rId4"/>
            </p:custDataLst>
          </p:nvPr>
        </p:nvSpPr>
        <p:spPr>
          <a:xfrm>
            <a:off x="7072312" y="1860000"/>
            <a:ext cx="1627187" cy="307777"/>
          </a:xfrm>
        </p:spPr>
        <p:txBody>
          <a:bodyPr/>
          <a:lstStyle>
            <a:lvl1pPr>
              <a:spcAft>
                <a:spcPts val="600"/>
              </a:spcAft>
              <a:defRPr b="1"/>
            </a:lvl1pPr>
          </a:lstStyle>
          <a:p>
            <a:pPr lvl="0"/>
            <a:r>
              <a:rPr lang="fr-CH"/>
              <a:t>Titel</a:t>
            </a:r>
            <a:endParaRPr lang="fr-CH" dirty="0"/>
          </a:p>
        </p:txBody>
      </p:sp>
      <p:sp>
        <p:nvSpPr>
          <p:cNvPr id="50" name="Textplatzhalter 49"/>
          <p:cNvSpPr>
            <a:spLocks noGrp="1"/>
          </p:cNvSpPr>
          <p:nvPr>
            <p:ph type="body" sz="quarter" idx="16"/>
            <p:custDataLst>
              <p:tags r:id="rId5"/>
            </p:custDataLst>
          </p:nvPr>
        </p:nvSpPr>
        <p:spPr>
          <a:xfrm>
            <a:off x="501649" y="2373323"/>
            <a:ext cx="1601615" cy="1231106"/>
          </a:xfrm>
        </p:spPr>
        <p:txBody>
          <a:bodyPr/>
          <a:lstStyle>
            <a:lvl1pPr>
              <a:spcAft>
                <a:spcPts val="600"/>
              </a:spcAft>
              <a:defRPr/>
            </a:lvl1pPr>
          </a:lstStyle>
          <a:p>
            <a:pPr lvl="0"/>
            <a:r>
              <a:rPr lang="fr-FR"/>
              <a:t>Cliquez pour modifier les styles du texte du masque</a:t>
            </a:r>
          </a:p>
        </p:txBody>
      </p:sp>
      <p:sp>
        <p:nvSpPr>
          <p:cNvPr id="51" name="Textplatzhalter 49"/>
          <p:cNvSpPr>
            <a:spLocks noGrp="1"/>
          </p:cNvSpPr>
          <p:nvPr>
            <p:ph type="body" sz="quarter" idx="17"/>
            <p:custDataLst>
              <p:tags r:id="rId6"/>
            </p:custDataLst>
          </p:nvPr>
        </p:nvSpPr>
        <p:spPr>
          <a:xfrm>
            <a:off x="2268538" y="2373323"/>
            <a:ext cx="1602000" cy="1231106"/>
          </a:xfrm>
        </p:spPr>
        <p:txBody>
          <a:bodyPr/>
          <a:lstStyle>
            <a:lvl1pPr>
              <a:spcAft>
                <a:spcPts val="600"/>
              </a:spcAft>
              <a:defRPr/>
            </a:lvl1pPr>
          </a:lstStyle>
          <a:p>
            <a:pPr lvl="0"/>
            <a:r>
              <a:rPr lang="fr-FR"/>
              <a:t>Cliquez pour modifier les styles du texte du masque</a:t>
            </a:r>
          </a:p>
        </p:txBody>
      </p:sp>
      <p:sp>
        <p:nvSpPr>
          <p:cNvPr id="52" name="Textplatzhalter 49"/>
          <p:cNvSpPr>
            <a:spLocks noGrp="1"/>
          </p:cNvSpPr>
          <p:nvPr>
            <p:ph type="body" sz="quarter" idx="18"/>
            <p:custDataLst>
              <p:tags r:id="rId7"/>
            </p:custDataLst>
          </p:nvPr>
        </p:nvSpPr>
        <p:spPr>
          <a:xfrm>
            <a:off x="4081462" y="2373323"/>
            <a:ext cx="2797175" cy="615553"/>
          </a:xfrm>
        </p:spPr>
        <p:txBody>
          <a:bodyPr/>
          <a:lstStyle>
            <a:lvl1pPr>
              <a:spcAft>
                <a:spcPts val="600"/>
              </a:spcAft>
              <a:defRPr/>
            </a:lvl1pPr>
          </a:lstStyle>
          <a:p>
            <a:pPr lvl="0"/>
            <a:r>
              <a:rPr lang="fr-FR"/>
              <a:t>Cliquez pour modifier les styles du texte du masque</a:t>
            </a:r>
          </a:p>
        </p:txBody>
      </p:sp>
      <p:sp>
        <p:nvSpPr>
          <p:cNvPr id="53" name="Textplatzhalter 49"/>
          <p:cNvSpPr>
            <a:spLocks noGrp="1"/>
          </p:cNvSpPr>
          <p:nvPr>
            <p:ph type="body" sz="quarter" idx="19"/>
            <p:custDataLst>
              <p:tags r:id="rId8"/>
            </p:custDataLst>
          </p:nvPr>
        </p:nvSpPr>
        <p:spPr>
          <a:xfrm>
            <a:off x="7110398" y="2373323"/>
            <a:ext cx="1627200" cy="1231106"/>
          </a:xfrm>
        </p:spPr>
        <p:txBody>
          <a:bodyPr/>
          <a:lstStyle>
            <a:lvl1pPr>
              <a:spcAft>
                <a:spcPts val="600"/>
              </a:spcAft>
              <a:defRPr>
                <a:solidFill>
                  <a:schemeClr val="bg1"/>
                </a:solidFill>
              </a:defRPr>
            </a:lvl1pPr>
          </a:lstStyle>
          <a:p>
            <a:pPr lvl="0"/>
            <a:r>
              <a:rPr lang="fr-FR"/>
              <a:t>Cliquez pour modifier les styles du texte du masque</a:t>
            </a:r>
          </a:p>
        </p:txBody>
      </p:sp>
      <p:sp>
        <p:nvSpPr>
          <p:cNvPr id="54" name="Textplatzhalter 49"/>
          <p:cNvSpPr>
            <a:spLocks noGrp="1"/>
          </p:cNvSpPr>
          <p:nvPr>
            <p:ph type="body" sz="quarter" idx="20"/>
            <p:custDataLst>
              <p:tags r:id="rId9"/>
            </p:custDataLst>
          </p:nvPr>
        </p:nvSpPr>
        <p:spPr>
          <a:xfrm>
            <a:off x="499850" y="3093323"/>
            <a:ext cx="1602000" cy="1231106"/>
          </a:xfrm>
        </p:spPr>
        <p:txBody>
          <a:bodyPr/>
          <a:lstStyle>
            <a:lvl1pPr>
              <a:spcAft>
                <a:spcPts val="600"/>
              </a:spcAft>
              <a:defRPr/>
            </a:lvl1pPr>
          </a:lstStyle>
          <a:p>
            <a:pPr lvl="0"/>
            <a:r>
              <a:rPr lang="fr-FR"/>
              <a:t>Cliquez pour modifier les styles du texte du masque</a:t>
            </a:r>
          </a:p>
        </p:txBody>
      </p:sp>
      <p:sp>
        <p:nvSpPr>
          <p:cNvPr id="55" name="Textplatzhalter 49"/>
          <p:cNvSpPr>
            <a:spLocks noGrp="1"/>
          </p:cNvSpPr>
          <p:nvPr>
            <p:ph type="body" sz="quarter" idx="21"/>
            <p:custDataLst>
              <p:tags r:id="rId10"/>
            </p:custDataLst>
          </p:nvPr>
        </p:nvSpPr>
        <p:spPr>
          <a:xfrm>
            <a:off x="2268538" y="3093323"/>
            <a:ext cx="1602000" cy="1231106"/>
          </a:xfrm>
        </p:spPr>
        <p:txBody>
          <a:bodyPr/>
          <a:lstStyle>
            <a:lvl1pPr>
              <a:spcAft>
                <a:spcPts val="600"/>
              </a:spcAft>
              <a:defRPr/>
            </a:lvl1pPr>
          </a:lstStyle>
          <a:p>
            <a:pPr lvl="0"/>
            <a:r>
              <a:rPr lang="fr-FR"/>
              <a:t>Cliquez pour modifier les styles du texte du masque</a:t>
            </a:r>
          </a:p>
        </p:txBody>
      </p:sp>
      <p:sp>
        <p:nvSpPr>
          <p:cNvPr id="56" name="Textplatzhalter 49"/>
          <p:cNvSpPr>
            <a:spLocks noGrp="1"/>
          </p:cNvSpPr>
          <p:nvPr>
            <p:ph type="body" sz="quarter" idx="22"/>
            <p:custDataLst>
              <p:tags r:id="rId11"/>
            </p:custDataLst>
          </p:nvPr>
        </p:nvSpPr>
        <p:spPr>
          <a:xfrm>
            <a:off x="4081462" y="3093323"/>
            <a:ext cx="2797175" cy="615553"/>
          </a:xfrm>
        </p:spPr>
        <p:txBody>
          <a:bodyPr/>
          <a:lstStyle>
            <a:lvl1pPr>
              <a:spcAft>
                <a:spcPts val="600"/>
              </a:spcAft>
              <a:defRPr/>
            </a:lvl1pPr>
          </a:lstStyle>
          <a:p>
            <a:pPr lvl="0"/>
            <a:r>
              <a:rPr lang="fr-FR"/>
              <a:t>Cliquez pour modifier les styles du texte du masque</a:t>
            </a:r>
          </a:p>
        </p:txBody>
      </p:sp>
      <p:sp>
        <p:nvSpPr>
          <p:cNvPr id="57" name="Textplatzhalter 49"/>
          <p:cNvSpPr>
            <a:spLocks noGrp="1"/>
          </p:cNvSpPr>
          <p:nvPr>
            <p:ph type="body" sz="quarter" idx="23"/>
            <p:custDataLst>
              <p:tags r:id="rId12"/>
            </p:custDataLst>
          </p:nvPr>
        </p:nvSpPr>
        <p:spPr>
          <a:xfrm>
            <a:off x="7110398" y="3093323"/>
            <a:ext cx="1627200" cy="1231106"/>
          </a:xfrm>
        </p:spPr>
        <p:txBody>
          <a:bodyPr/>
          <a:lstStyle>
            <a:lvl1pPr>
              <a:spcAft>
                <a:spcPts val="600"/>
              </a:spcAft>
              <a:defRPr>
                <a:solidFill>
                  <a:schemeClr val="bg1"/>
                </a:solidFill>
              </a:defRPr>
            </a:lvl1pPr>
          </a:lstStyle>
          <a:p>
            <a:pPr lvl="0"/>
            <a:r>
              <a:rPr lang="fr-FR"/>
              <a:t>Cliquez pour modifier les styles du texte du masque</a:t>
            </a:r>
          </a:p>
        </p:txBody>
      </p:sp>
      <p:sp>
        <p:nvSpPr>
          <p:cNvPr id="58" name="Textplatzhalter 49"/>
          <p:cNvSpPr>
            <a:spLocks noGrp="1"/>
          </p:cNvSpPr>
          <p:nvPr>
            <p:ph type="body" sz="quarter" idx="24"/>
            <p:custDataLst>
              <p:tags r:id="rId13"/>
            </p:custDataLst>
          </p:nvPr>
        </p:nvSpPr>
        <p:spPr>
          <a:xfrm>
            <a:off x="501650" y="3813323"/>
            <a:ext cx="1602000" cy="1231106"/>
          </a:xfrm>
        </p:spPr>
        <p:txBody>
          <a:bodyPr/>
          <a:lstStyle>
            <a:lvl1pPr>
              <a:spcAft>
                <a:spcPts val="600"/>
              </a:spcAft>
              <a:defRPr/>
            </a:lvl1pPr>
          </a:lstStyle>
          <a:p>
            <a:pPr lvl="0"/>
            <a:r>
              <a:rPr lang="fr-FR"/>
              <a:t>Cliquez pour modifier les styles du texte du masque</a:t>
            </a:r>
          </a:p>
        </p:txBody>
      </p:sp>
      <p:sp>
        <p:nvSpPr>
          <p:cNvPr id="59" name="Textplatzhalter 49"/>
          <p:cNvSpPr>
            <a:spLocks noGrp="1"/>
          </p:cNvSpPr>
          <p:nvPr>
            <p:ph type="body" sz="quarter" idx="25"/>
            <p:custDataLst>
              <p:tags r:id="rId14"/>
            </p:custDataLst>
          </p:nvPr>
        </p:nvSpPr>
        <p:spPr>
          <a:xfrm>
            <a:off x="2268538" y="3813323"/>
            <a:ext cx="1602000" cy="1231106"/>
          </a:xfrm>
        </p:spPr>
        <p:txBody>
          <a:bodyPr/>
          <a:lstStyle>
            <a:lvl1pPr>
              <a:spcAft>
                <a:spcPts val="600"/>
              </a:spcAft>
              <a:defRPr/>
            </a:lvl1pPr>
          </a:lstStyle>
          <a:p>
            <a:pPr lvl="0"/>
            <a:r>
              <a:rPr lang="fr-FR"/>
              <a:t>Cliquez pour modifier les styles du texte du masque</a:t>
            </a:r>
          </a:p>
        </p:txBody>
      </p:sp>
      <p:sp>
        <p:nvSpPr>
          <p:cNvPr id="60" name="Textplatzhalter 49"/>
          <p:cNvSpPr>
            <a:spLocks noGrp="1"/>
          </p:cNvSpPr>
          <p:nvPr>
            <p:ph type="body" sz="quarter" idx="26"/>
            <p:custDataLst>
              <p:tags r:id="rId15"/>
            </p:custDataLst>
          </p:nvPr>
        </p:nvSpPr>
        <p:spPr>
          <a:xfrm>
            <a:off x="4081462" y="3813323"/>
            <a:ext cx="2797175" cy="615553"/>
          </a:xfrm>
        </p:spPr>
        <p:txBody>
          <a:bodyPr/>
          <a:lstStyle>
            <a:lvl1pPr>
              <a:spcAft>
                <a:spcPts val="600"/>
              </a:spcAft>
              <a:defRPr/>
            </a:lvl1pPr>
          </a:lstStyle>
          <a:p>
            <a:pPr lvl="0"/>
            <a:r>
              <a:rPr lang="fr-FR"/>
              <a:t>Cliquez pour modifier les styles du texte du masque</a:t>
            </a:r>
          </a:p>
        </p:txBody>
      </p:sp>
      <p:sp>
        <p:nvSpPr>
          <p:cNvPr id="61" name="Textplatzhalter 49"/>
          <p:cNvSpPr>
            <a:spLocks noGrp="1"/>
          </p:cNvSpPr>
          <p:nvPr>
            <p:ph type="body" sz="quarter" idx="27"/>
            <p:custDataLst>
              <p:tags r:id="rId16"/>
            </p:custDataLst>
          </p:nvPr>
        </p:nvSpPr>
        <p:spPr>
          <a:xfrm>
            <a:off x="7110398" y="3813323"/>
            <a:ext cx="1627200" cy="1231106"/>
          </a:xfrm>
        </p:spPr>
        <p:txBody>
          <a:bodyPr/>
          <a:lstStyle>
            <a:lvl1pPr>
              <a:spcAft>
                <a:spcPts val="600"/>
              </a:spcAft>
              <a:defRPr>
                <a:solidFill>
                  <a:schemeClr val="bg1"/>
                </a:solidFill>
              </a:defRPr>
            </a:lvl1pPr>
          </a:lstStyle>
          <a:p>
            <a:pPr lvl="0"/>
            <a:r>
              <a:rPr lang="fr-FR"/>
              <a:t>Cliquez pour modifier les styles du texte du masque</a:t>
            </a:r>
          </a:p>
        </p:txBody>
      </p:sp>
      <p:sp>
        <p:nvSpPr>
          <p:cNvPr id="62" name="Textplatzhalter 49"/>
          <p:cNvSpPr>
            <a:spLocks noGrp="1"/>
          </p:cNvSpPr>
          <p:nvPr>
            <p:ph type="body" sz="quarter" idx="28"/>
            <p:custDataLst>
              <p:tags r:id="rId17"/>
            </p:custDataLst>
          </p:nvPr>
        </p:nvSpPr>
        <p:spPr>
          <a:xfrm>
            <a:off x="501649" y="4533323"/>
            <a:ext cx="1601615" cy="1231106"/>
          </a:xfrm>
        </p:spPr>
        <p:txBody>
          <a:bodyPr/>
          <a:lstStyle>
            <a:lvl1pPr>
              <a:spcAft>
                <a:spcPts val="600"/>
              </a:spcAft>
              <a:defRPr/>
            </a:lvl1pPr>
          </a:lstStyle>
          <a:p>
            <a:pPr lvl="0"/>
            <a:r>
              <a:rPr lang="fr-FR"/>
              <a:t>Cliquez pour modifier les styles du texte du masque</a:t>
            </a:r>
          </a:p>
        </p:txBody>
      </p:sp>
      <p:sp>
        <p:nvSpPr>
          <p:cNvPr id="63" name="Textplatzhalter 49"/>
          <p:cNvSpPr>
            <a:spLocks noGrp="1"/>
          </p:cNvSpPr>
          <p:nvPr>
            <p:ph type="body" sz="quarter" idx="29"/>
            <p:custDataLst>
              <p:tags r:id="rId18"/>
            </p:custDataLst>
          </p:nvPr>
        </p:nvSpPr>
        <p:spPr>
          <a:xfrm>
            <a:off x="2268538" y="4533323"/>
            <a:ext cx="1602000" cy="1231106"/>
          </a:xfrm>
        </p:spPr>
        <p:txBody>
          <a:bodyPr/>
          <a:lstStyle>
            <a:lvl1pPr>
              <a:spcAft>
                <a:spcPts val="600"/>
              </a:spcAft>
              <a:defRPr/>
            </a:lvl1pPr>
          </a:lstStyle>
          <a:p>
            <a:pPr lvl="0"/>
            <a:r>
              <a:rPr lang="fr-FR"/>
              <a:t>Cliquez pour modifier les styles du texte du masque</a:t>
            </a:r>
          </a:p>
        </p:txBody>
      </p:sp>
      <p:sp>
        <p:nvSpPr>
          <p:cNvPr id="64" name="Textplatzhalter 49"/>
          <p:cNvSpPr>
            <a:spLocks noGrp="1"/>
          </p:cNvSpPr>
          <p:nvPr>
            <p:ph type="body" sz="quarter" idx="30"/>
            <p:custDataLst>
              <p:tags r:id="rId19"/>
            </p:custDataLst>
          </p:nvPr>
        </p:nvSpPr>
        <p:spPr>
          <a:xfrm>
            <a:off x="4081462" y="4533323"/>
            <a:ext cx="2797175" cy="615553"/>
          </a:xfrm>
        </p:spPr>
        <p:txBody>
          <a:bodyPr/>
          <a:lstStyle>
            <a:lvl1pPr>
              <a:spcAft>
                <a:spcPts val="600"/>
              </a:spcAft>
              <a:defRPr/>
            </a:lvl1pPr>
          </a:lstStyle>
          <a:p>
            <a:pPr lvl="0"/>
            <a:r>
              <a:rPr lang="fr-FR"/>
              <a:t>Cliquez pour modifier les styles du texte du masque</a:t>
            </a:r>
          </a:p>
        </p:txBody>
      </p:sp>
      <p:sp>
        <p:nvSpPr>
          <p:cNvPr id="69" name="Textplatzhalter 68"/>
          <p:cNvSpPr>
            <a:spLocks noGrp="1"/>
          </p:cNvSpPr>
          <p:nvPr>
            <p:ph type="body" sz="quarter" idx="32" hasCustomPrompt="1"/>
            <p:custDataLst>
              <p:tags r:id="rId20"/>
            </p:custDataLst>
          </p:nvPr>
        </p:nvSpPr>
        <p:spPr>
          <a:xfrm>
            <a:off x="457199" y="1327200"/>
            <a:ext cx="8242299" cy="369332"/>
          </a:xfrm>
          <a:noFill/>
          <a:ln w="9525">
            <a:noFill/>
            <a:miter lim="800000"/>
            <a:headEnd/>
            <a:tailEnd/>
          </a:ln>
        </p:spPr>
        <p:txBody>
          <a:bodyPr vert="horz" wrap="square" lIns="0" tIns="0" rIns="0" bIns="0" numCol="1" anchor="t" anchorCtr="0" compatLnSpc="1">
            <a:prstTxWarp prst="textNoShape">
              <a:avLst/>
            </a:prstTxWarp>
            <a:spAutoFit/>
          </a:bodyPr>
          <a:lstStyle>
            <a:lvl1pPr>
              <a:defRPr lang="en-US" sz="2400" b="1" kern="1200" dirty="0" smtClean="0">
                <a:solidFill>
                  <a:schemeClr val="tx2"/>
                </a:solidFill>
                <a:latin typeface="Arial" charset="0"/>
                <a:ea typeface="ＭＳ Ｐゴシック" pitchFamily="-112" charset="-128"/>
                <a:cs typeface="+mn-cs"/>
              </a:defRPr>
            </a:lvl1pPr>
          </a:lstStyle>
          <a:p>
            <a:pPr lvl="0"/>
            <a:r>
              <a:rPr lang="fr-CH" dirty="0"/>
              <a:t>Sous-titre</a:t>
            </a:r>
          </a:p>
        </p:txBody>
      </p:sp>
      <p:sp>
        <p:nvSpPr>
          <p:cNvPr id="71" name="Textplatzhalter 70"/>
          <p:cNvSpPr>
            <a:spLocks noGrp="1"/>
          </p:cNvSpPr>
          <p:nvPr>
            <p:ph type="body" sz="quarter" idx="33"/>
            <p:custDataLst>
              <p:tags r:id="rId21"/>
            </p:custDataLst>
          </p:nvPr>
        </p:nvSpPr>
        <p:spPr>
          <a:xfrm>
            <a:off x="7110398" y="4533323"/>
            <a:ext cx="1627200" cy="1231106"/>
          </a:xfrm>
        </p:spPr>
        <p:txBody>
          <a:bodyPr/>
          <a:lstStyle>
            <a:lvl1pPr>
              <a:spcAft>
                <a:spcPts val="600"/>
              </a:spcAft>
              <a:defRPr>
                <a:solidFill>
                  <a:schemeClr val="bg1"/>
                </a:solidFill>
              </a:defRPr>
            </a:lvl1pPr>
          </a:lstStyle>
          <a:p>
            <a:pPr lvl="0"/>
            <a:r>
              <a:rPr lang="fr-FR"/>
              <a:t>Cliquez pour modifier les styles du texte du masque</a:t>
            </a:r>
          </a:p>
        </p:txBody>
      </p:sp>
    </p:spTree>
    <p:extLst>
      <p:ext uri="{BB962C8B-B14F-4D97-AF65-F5344CB8AC3E}">
        <p14:creationId xmlns:p14="http://schemas.microsoft.com/office/powerpoint/2010/main" val="4133433119"/>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userDrawn="1">
  <p:cSld name="3_Inhaltsverzeichnis">
    <p:spTree>
      <p:nvGrpSpPr>
        <p:cNvPr id="1" name=""/>
        <p:cNvGrpSpPr/>
        <p:nvPr/>
      </p:nvGrpSpPr>
      <p:grpSpPr>
        <a:xfrm>
          <a:off x="0" y="0"/>
          <a:ext cx="0" cy="0"/>
          <a:chOff x="0" y="0"/>
          <a:chExt cx="0" cy="0"/>
        </a:xfrm>
      </p:grpSpPr>
      <p:graphicFrame>
        <p:nvGraphicFramePr>
          <p:cNvPr id="13" name="Objekt 1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3" imgW="0" imgH="0" progId="">
                  <p:embed/>
                </p:oleObj>
              </mc:Choice>
              <mc:Fallback>
                <p:oleObj name="think-cell Slide" r:id="rId3" imgW="0" imgH="0" progId="">
                  <p:embed/>
                  <p:pic>
                    <p:nvPicPr>
                      <p:cNvPr id="13" name="Objekt 1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 name="Inhaltsplatzhalter 2"/>
          <p:cNvSpPr>
            <a:spLocks noGrp="1"/>
          </p:cNvSpPr>
          <p:nvPr>
            <p:ph idx="1"/>
            <p:custDataLst>
              <p:tags r:id="rId1"/>
            </p:custDataLst>
          </p:nvPr>
        </p:nvSpPr>
        <p:spPr>
          <a:xfrm>
            <a:off x="457200" y="1327200"/>
            <a:ext cx="8242300" cy="1692771"/>
          </a:xfrm>
        </p:spPr>
        <p:txBody>
          <a:bodyPr/>
          <a:lstStyle>
            <a:lvl1pPr marL="358775" indent="-358775">
              <a:spcAft>
                <a:spcPct val="50000"/>
              </a:spcAft>
              <a:buClr>
                <a:schemeClr val="tx1"/>
              </a:buClr>
              <a:buFont typeface="Lucida Grande" pitchFamily="-112" charset="0"/>
              <a:buAutoNum type="arabicPeriod"/>
              <a:defRPr/>
            </a:lvl1pPr>
          </a:lstStyle>
          <a:p>
            <a:pPr marL="358775" lvl="0" indent="-358775">
              <a:spcAft>
                <a:spcPct val="50000"/>
              </a:spcAft>
              <a:buClr>
                <a:schemeClr val="tx1"/>
              </a:buClr>
              <a:buFont typeface="Lucida Grande" pitchFamily="-112" charset="0"/>
              <a:buAutoNum type="arabicPeriod"/>
            </a:pPr>
            <a:r>
              <a:rPr lang="fr-FR" b="1">
                <a:latin typeface="Arial" charset="0"/>
              </a:rPr>
              <a:t>Cliquez pour modifier les styles du texte du masque</a:t>
            </a:r>
          </a:p>
          <a:p>
            <a:pPr marL="358775" lvl="1" indent="-358775">
              <a:spcAft>
                <a:spcPct val="50000"/>
              </a:spcAft>
              <a:buClr>
                <a:schemeClr val="tx1"/>
              </a:buClr>
              <a:buFont typeface="Lucida Grande" pitchFamily="-112" charset="0"/>
              <a:buAutoNum type="arabicPeriod"/>
            </a:pPr>
            <a:r>
              <a:rPr lang="fr-FR" b="1">
                <a:latin typeface="Arial" charset="0"/>
              </a:rPr>
              <a:t>Deuxième niveau</a:t>
            </a:r>
          </a:p>
          <a:p>
            <a:pPr marL="358775" lvl="2" indent="-358775">
              <a:spcAft>
                <a:spcPct val="50000"/>
              </a:spcAft>
              <a:buClr>
                <a:schemeClr val="tx1"/>
              </a:buClr>
              <a:buFont typeface="Lucida Grande" pitchFamily="-112" charset="0"/>
              <a:buAutoNum type="arabicPeriod"/>
            </a:pPr>
            <a:r>
              <a:rPr lang="fr-FR" b="1">
                <a:latin typeface="Arial" charset="0"/>
              </a:rPr>
              <a:t>Troisième niveau</a:t>
            </a:r>
          </a:p>
          <a:p>
            <a:pPr marL="358775" lvl="3" indent="-358775">
              <a:spcAft>
                <a:spcPct val="50000"/>
              </a:spcAft>
              <a:buClr>
                <a:schemeClr val="tx1"/>
              </a:buClr>
              <a:buFont typeface="Lucida Grande" pitchFamily="-112" charset="0"/>
              <a:buAutoNum type="arabicPeriod"/>
            </a:pPr>
            <a:r>
              <a:rPr lang="fr-FR" b="1">
                <a:latin typeface="Arial" charset="0"/>
              </a:rPr>
              <a:t>Quatrième niveau</a:t>
            </a:r>
          </a:p>
        </p:txBody>
      </p:sp>
      <p:sp>
        <p:nvSpPr>
          <p:cNvPr id="6" name="Titre 5"/>
          <p:cNvSpPr>
            <a:spLocks noGrp="1"/>
          </p:cNvSpPr>
          <p:nvPr>
            <p:ph type="title"/>
          </p:nvPr>
        </p:nvSpPr>
        <p:spPr/>
        <p:txBody>
          <a:bodyPr/>
          <a:lstStyle/>
          <a:p>
            <a:r>
              <a:rPr lang="fr-FR" dirty="0"/>
              <a:t>Cliquez pour modifier le style du titre</a:t>
            </a:r>
            <a:endParaRPr lang="fr-CH" dirty="0"/>
          </a:p>
        </p:txBody>
      </p:sp>
    </p:spTree>
    <p:extLst>
      <p:ext uri="{BB962C8B-B14F-4D97-AF65-F5344CB8AC3E}">
        <p14:creationId xmlns:p14="http://schemas.microsoft.com/office/powerpoint/2010/main" val="3279963944"/>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userDrawn="1">
  <p:cSld name="4_Titel und Inhalt">
    <p:spTree>
      <p:nvGrpSpPr>
        <p:cNvPr id="1" name=""/>
        <p:cNvGrpSpPr/>
        <p:nvPr/>
      </p:nvGrpSpPr>
      <p:grpSpPr>
        <a:xfrm>
          <a:off x="0" y="0"/>
          <a:ext cx="0" cy="0"/>
          <a:chOff x="0" y="0"/>
          <a:chExt cx="0" cy="0"/>
        </a:xfrm>
      </p:grpSpPr>
      <p:graphicFrame>
        <p:nvGraphicFramePr>
          <p:cNvPr id="12" name="Objekt 11"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0" imgH="0" progId="">
                  <p:embed/>
                </p:oleObj>
              </mc:Choice>
              <mc:Fallback>
                <p:oleObj name="think-cell Slide" r:id="rId5" imgW="0" imgH="0" progId="">
                  <p:embed/>
                  <p:pic>
                    <p:nvPicPr>
                      <p:cNvPr id="12" name="Objekt 11"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el 1"/>
          <p:cNvSpPr>
            <a:spLocks noGrp="1"/>
          </p:cNvSpPr>
          <p:nvPr>
            <p:ph type="title" hasCustomPrompt="1"/>
            <p:custDataLst>
              <p:tags r:id="rId1"/>
            </p:custDataLst>
          </p:nvPr>
        </p:nvSpPr>
        <p:spPr>
          <a:xfrm>
            <a:off x="457200" y="304800"/>
            <a:ext cx="8242300" cy="984885"/>
          </a:xfrm>
        </p:spPr>
        <p:txBody>
          <a:bodyPr/>
          <a:lstStyle>
            <a:lvl1pPr>
              <a:defRPr/>
            </a:lvl1pPr>
          </a:lstStyle>
          <a:p>
            <a:r>
              <a:rPr lang="fr-CH" dirty="0" err="1"/>
              <a:t>Titel</a:t>
            </a:r>
            <a:r>
              <a:rPr lang="fr-CH" dirty="0"/>
              <a:t> </a:t>
            </a:r>
            <a:r>
              <a:rPr lang="fr-CH" dirty="0" err="1"/>
              <a:t>bearbeiten</a:t>
            </a:r>
            <a:br>
              <a:rPr lang="fr-CH" dirty="0"/>
            </a:br>
            <a:r>
              <a:rPr lang="fr-CH" dirty="0"/>
              <a:t>—</a:t>
            </a:r>
          </a:p>
        </p:txBody>
      </p:sp>
      <p:sp>
        <p:nvSpPr>
          <p:cNvPr id="8" name="Textplatzhalter 7"/>
          <p:cNvSpPr>
            <a:spLocks noGrp="1"/>
          </p:cNvSpPr>
          <p:nvPr>
            <p:ph type="body" sz="quarter" idx="12"/>
            <p:custDataLst>
              <p:tags r:id="rId2"/>
            </p:custDataLst>
          </p:nvPr>
        </p:nvSpPr>
        <p:spPr>
          <a:xfrm>
            <a:off x="457200" y="1767141"/>
            <a:ext cx="8242300" cy="1846659"/>
          </a:xfrm>
        </p:spPr>
        <p:txBody>
          <a:bodyPr>
            <a:sp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fr-CH" dirty="0"/>
          </a:p>
        </p:txBody>
      </p:sp>
      <p:sp>
        <p:nvSpPr>
          <p:cNvPr id="7" name="Textplatzhalter 9"/>
          <p:cNvSpPr>
            <a:spLocks noGrp="1"/>
          </p:cNvSpPr>
          <p:nvPr>
            <p:ph type="body" sz="quarter" idx="13" hasCustomPrompt="1"/>
            <p:custDataLst>
              <p:tags r:id="rId3"/>
            </p:custDataLst>
          </p:nvPr>
        </p:nvSpPr>
        <p:spPr>
          <a:xfrm>
            <a:off x="457200" y="1327800"/>
            <a:ext cx="8242300"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
        <p:nvSpPr>
          <p:cNvPr id="4" name="ZoneTexte 3">
            <a:extLst>
              <a:ext uri="{FF2B5EF4-FFF2-40B4-BE49-F238E27FC236}">
                <a16:creationId xmlns:a16="http://schemas.microsoft.com/office/drawing/2014/main" id="{D8BD872D-5375-6695-E4FC-37494FFC2139}"/>
              </a:ext>
            </a:extLst>
          </p:cNvPr>
          <p:cNvSpPr txBox="1"/>
          <p:nvPr userDrawn="1"/>
        </p:nvSpPr>
        <p:spPr>
          <a:xfrm flipH="1">
            <a:off x="4165136" y="6381328"/>
            <a:ext cx="622888" cy="315664"/>
          </a:xfrm>
          <a:prstGeom prst="rect">
            <a:avLst/>
          </a:prstGeom>
        </p:spPr>
        <p:txBody>
          <a:bodyPr vert="horz" wrap="square" lIns="0" tIns="0" rIns="0" bIns="0" rtlCol="0">
            <a:spAutoFit/>
          </a:bodyPr>
          <a:lstStyle/>
          <a:p>
            <a:pPr>
              <a:lnSpc>
                <a:spcPts val="1900"/>
              </a:lnSpc>
              <a:spcAft>
                <a:spcPts val="600"/>
              </a:spcAft>
              <a:buClr>
                <a:srgbClr val="074EA1"/>
              </a:buClr>
            </a:pPr>
            <a:endParaRPr lang="fr-CH" sz="1600" b="1" dirty="0" err="1"/>
          </a:p>
        </p:txBody>
      </p:sp>
    </p:spTree>
    <p:extLst>
      <p:ext uri="{BB962C8B-B14F-4D97-AF65-F5344CB8AC3E}">
        <p14:creationId xmlns:p14="http://schemas.microsoft.com/office/powerpoint/2010/main" val="31994459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16330A0-000E-4CB9-AEEE-668CC86A8528}"/>
              </a:ext>
            </a:extLst>
          </p:cNvPr>
          <p:cNvSpPr>
            <a:spLocks noGrp="1"/>
          </p:cNvSpPr>
          <p:nvPr>
            <p:ph type="title"/>
          </p:nvPr>
        </p:nvSpPr>
        <p:spPr/>
        <p:txBody>
          <a:bodyPr/>
          <a:lstStyle/>
          <a:p>
            <a:r>
              <a:rPr lang="fr-FR"/>
              <a:t>Modifiez le style du titre</a:t>
            </a:r>
            <a:endParaRPr lang="fr-CH"/>
          </a:p>
        </p:txBody>
      </p:sp>
      <p:sp>
        <p:nvSpPr>
          <p:cNvPr id="3" name="Espace réservé du contenu 2">
            <a:extLst>
              <a:ext uri="{FF2B5EF4-FFF2-40B4-BE49-F238E27FC236}">
                <a16:creationId xmlns:a16="http://schemas.microsoft.com/office/drawing/2014/main" id="{FFD0A2C2-7B69-408C-B397-9AE47283F071}"/>
              </a:ext>
            </a:extLst>
          </p:cNvPr>
          <p:cNvSpPr>
            <a:spLocks noGrp="1"/>
          </p:cNvSpPr>
          <p:nvPr>
            <p:ph sz="half" idx="1"/>
          </p:nvPr>
        </p:nvSpPr>
        <p:spPr>
          <a:xfrm>
            <a:off x="628650" y="1825625"/>
            <a:ext cx="386715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u contenu 3">
            <a:extLst>
              <a:ext uri="{FF2B5EF4-FFF2-40B4-BE49-F238E27FC236}">
                <a16:creationId xmlns:a16="http://schemas.microsoft.com/office/drawing/2014/main" id="{8CA696BC-8D43-47D4-8D01-3B1CCECB7F85}"/>
              </a:ext>
            </a:extLst>
          </p:cNvPr>
          <p:cNvSpPr>
            <a:spLocks noGrp="1"/>
          </p:cNvSpPr>
          <p:nvPr>
            <p:ph sz="half" idx="2"/>
          </p:nvPr>
        </p:nvSpPr>
        <p:spPr>
          <a:xfrm>
            <a:off x="4648200" y="1825625"/>
            <a:ext cx="3867150" cy="435133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5" name="Espace réservé de la date 4">
            <a:extLst>
              <a:ext uri="{FF2B5EF4-FFF2-40B4-BE49-F238E27FC236}">
                <a16:creationId xmlns:a16="http://schemas.microsoft.com/office/drawing/2014/main" id="{116DE154-89CB-467C-8CD6-687A59D76395}"/>
              </a:ext>
            </a:extLst>
          </p:cNvPr>
          <p:cNvSpPr>
            <a:spLocks noGrp="1"/>
          </p:cNvSpPr>
          <p:nvPr>
            <p:ph type="dt" sz="half" idx="10"/>
          </p:nvPr>
        </p:nvSpPr>
        <p:spPr/>
        <p:txBody>
          <a:bodyPr/>
          <a:lstStyle/>
          <a:p>
            <a:endParaRPr lang="fr-CH"/>
          </a:p>
        </p:txBody>
      </p:sp>
      <p:sp>
        <p:nvSpPr>
          <p:cNvPr id="6" name="Espace réservé du pied de page 5">
            <a:extLst>
              <a:ext uri="{FF2B5EF4-FFF2-40B4-BE49-F238E27FC236}">
                <a16:creationId xmlns:a16="http://schemas.microsoft.com/office/drawing/2014/main" id="{C7F6C0D8-6376-40C3-93A4-45D9C672F6FC}"/>
              </a:ext>
            </a:extLst>
          </p:cNvPr>
          <p:cNvSpPr>
            <a:spLocks noGrp="1"/>
          </p:cNvSpPr>
          <p:nvPr>
            <p:ph type="ftr" sz="quarter" idx="11"/>
          </p:nvPr>
        </p:nvSpPr>
        <p:spPr/>
        <p:txBody>
          <a:bodyPr/>
          <a:lstStyle/>
          <a:p>
            <a:r>
              <a:rPr lang="fr-CH"/>
              <a:t>Compte rendu</a:t>
            </a:r>
          </a:p>
        </p:txBody>
      </p:sp>
      <p:sp>
        <p:nvSpPr>
          <p:cNvPr id="7" name="Espace réservé du numéro de diapositive 6">
            <a:extLst>
              <a:ext uri="{FF2B5EF4-FFF2-40B4-BE49-F238E27FC236}">
                <a16:creationId xmlns:a16="http://schemas.microsoft.com/office/drawing/2014/main" id="{ED34CDF4-1A9F-4623-B944-2C34B7F60B91}"/>
              </a:ext>
            </a:extLst>
          </p:cNvPr>
          <p:cNvSpPr>
            <a:spLocks noGrp="1"/>
          </p:cNvSpPr>
          <p:nvPr>
            <p:ph type="sldNum" sz="quarter" idx="12"/>
          </p:nvPr>
        </p:nvSpPr>
        <p:spPr/>
        <p:txBody>
          <a:bodyPr/>
          <a:lstStyle/>
          <a:p>
            <a:fld id="{12A451B5-55FD-4DA5-83B6-746144B957A8}" type="slidenum">
              <a:rPr lang="fr-CH" smtClean="0"/>
              <a:t>‹N°›</a:t>
            </a:fld>
            <a:endParaRPr lang="fr-CH"/>
          </a:p>
        </p:txBody>
      </p:sp>
    </p:spTree>
    <p:extLst>
      <p:ext uri="{BB962C8B-B14F-4D97-AF65-F5344CB8AC3E}">
        <p14:creationId xmlns:p14="http://schemas.microsoft.com/office/powerpoint/2010/main" val="2049477661"/>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userDrawn="1">
  <p:cSld name="4_Titel zweizeilig und Inhalt">
    <p:spTree>
      <p:nvGrpSpPr>
        <p:cNvPr id="1" name=""/>
        <p:cNvGrpSpPr/>
        <p:nvPr/>
      </p:nvGrpSpPr>
      <p:grpSpPr>
        <a:xfrm>
          <a:off x="0" y="0"/>
          <a:ext cx="0" cy="0"/>
          <a:chOff x="0" y="0"/>
          <a:chExt cx="0" cy="0"/>
        </a:xfrm>
      </p:grpSpPr>
      <p:graphicFrame>
        <p:nvGraphicFramePr>
          <p:cNvPr id="12" name="Objekt 11"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0" imgH="0" progId="">
                  <p:embed/>
                </p:oleObj>
              </mc:Choice>
              <mc:Fallback>
                <p:oleObj name="think-cell Slide" r:id="rId5" imgW="0" imgH="0" progId="">
                  <p:embed/>
                  <p:pic>
                    <p:nvPicPr>
                      <p:cNvPr id="12" name="Objekt 11"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el 1"/>
          <p:cNvSpPr>
            <a:spLocks noGrp="1"/>
          </p:cNvSpPr>
          <p:nvPr>
            <p:ph type="title" hasCustomPrompt="1"/>
            <p:custDataLst>
              <p:tags r:id="rId1"/>
            </p:custDataLst>
          </p:nvPr>
        </p:nvSpPr>
        <p:spPr>
          <a:xfrm>
            <a:off x="457200" y="304800"/>
            <a:ext cx="8242300" cy="1477328"/>
          </a:xfrm>
        </p:spPr>
        <p:txBody>
          <a:bodyPr/>
          <a:lstStyle>
            <a:lvl1pPr>
              <a:defRPr/>
            </a:lvl1pPr>
          </a:lstStyle>
          <a:p>
            <a:r>
              <a:rPr lang="fr-CH" dirty="0"/>
              <a:t>Titel bearbeiten</a:t>
            </a:r>
            <a:br>
              <a:rPr lang="fr-CH" dirty="0"/>
            </a:br>
            <a:r>
              <a:rPr lang="fr-CH" dirty="0"/>
              <a:t>ligne 2</a:t>
            </a:r>
            <a:br>
              <a:rPr lang="fr-CH" dirty="0"/>
            </a:br>
            <a:r>
              <a:rPr lang="fr-CH" dirty="0"/>
              <a:t>—</a:t>
            </a:r>
          </a:p>
        </p:txBody>
      </p:sp>
      <p:sp>
        <p:nvSpPr>
          <p:cNvPr id="8" name="Textplatzhalter 7"/>
          <p:cNvSpPr>
            <a:spLocks noGrp="1"/>
          </p:cNvSpPr>
          <p:nvPr>
            <p:ph type="body" sz="quarter" idx="12"/>
            <p:custDataLst>
              <p:tags r:id="rId2"/>
            </p:custDataLst>
          </p:nvPr>
        </p:nvSpPr>
        <p:spPr>
          <a:xfrm>
            <a:off x="457200" y="2266800"/>
            <a:ext cx="8242300" cy="1846659"/>
          </a:xfrm>
        </p:spPr>
        <p:txBody>
          <a:bodyPr>
            <a:sp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dirty="0"/>
          </a:p>
        </p:txBody>
      </p:sp>
      <p:sp>
        <p:nvSpPr>
          <p:cNvPr id="10" name="Textplatzhalter 9"/>
          <p:cNvSpPr>
            <a:spLocks noGrp="1"/>
          </p:cNvSpPr>
          <p:nvPr>
            <p:ph type="body" sz="quarter" idx="13" hasCustomPrompt="1"/>
            <p:custDataLst>
              <p:tags r:id="rId3"/>
            </p:custDataLst>
          </p:nvPr>
        </p:nvSpPr>
        <p:spPr>
          <a:xfrm>
            <a:off x="457200" y="1824000"/>
            <a:ext cx="8242300"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Tree>
    <p:extLst>
      <p:ext uri="{BB962C8B-B14F-4D97-AF65-F5344CB8AC3E}">
        <p14:creationId xmlns:p14="http://schemas.microsoft.com/office/powerpoint/2010/main" val="1180808008"/>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userDrawn="1">
  <p:cSld name="3_Layout zweispaltiger Text">
    <p:spTree>
      <p:nvGrpSpPr>
        <p:cNvPr id="1" name=""/>
        <p:cNvGrpSpPr/>
        <p:nvPr/>
      </p:nvGrpSpPr>
      <p:grpSpPr>
        <a:xfrm>
          <a:off x="0" y="0"/>
          <a:ext cx="0" cy="0"/>
          <a:chOff x="0" y="0"/>
          <a:chExt cx="0" cy="0"/>
        </a:xfrm>
      </p:grpSpPr>
      <p:graphicFrame>
        <p:nvGraphicFramePr>
          <p:cNvPr id="13" name="Objekt 1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8" imgW="0" imgH="0" progId="">
                  <p:embed/>
                </p:oleObj>
              </mc:Choice>
              <mc:Fallback>
                <p:oleObj name="think-cell Slide" r:id="rId8" imgW="0" imgH="0" progId="">
                  <p:embed/>
                  <p:pic>
                    <p:nvPicPr>
                      <p:cNvPr id="13" name="Objekt 1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el 1"/>
          <p:cNvSpPr>
            <a:spLocks noGrp="1"/>
          </p:cNvSpPr>
          <p:nvPr>
            <p:ph type="title" hasCustomPrompt="1"/>
            <p:custDataLst>
              <p:tags r:id="rId1"/>
            </p:custDataLst>
          </p:nvPr>
        </p:nvSpPr>
        <p:spPr>
          <a:xfrm>
            <a:off x="457200" y="304800"/>
            <a:ext cx="8242300" cy="948978"/>
          </a:xfrm>
        </p:spPr>
        <p:txBody>
          <a:bodyPr/>
          <a:lstStyle/>
          <a:p>
            <a:r>
              <a:rPr lang="fr-CH" dirty="0" err="1"/>
              <a:t>Titelmasterformat</a:t>
            </a:r>
            <a:r>
              <a:rPr lang="fr-CH" dirty="0"/>
              <a:t> </a:t>
            </a:r>
            <a:r>
              <a:rPr lang="fr-CH" dirty="0" err="1"/>
              <a:t>bearbeiten</a:t>
            </a:r>
            <a:br>
              <a:rPr lang="fr-CH" dirty="0"/>
            </a:br>
            <a:r>
              <a:rPr lang="fr-CH" dirty="0"/>
              <a:t>—</a:t>
            </a:r>
          </a:p>
        </p:txBody>
      </p:sp>
      <p:sp>
        <p:nvSpPr>
          <p:cNvPr id="19" name="Textplatzhalter 18"/>
          <p:cNvSpPr>
            <a:spLocks noGrp="1"/>
          </p:cNvSpPr>
          <p:nvPr>
            <p:ph type="body" sz="quarter" idx="16" hasCustomPrompt="1"/>
            <p:custDataLst>
              <p:tags r:id="rId2"/>
            </p:custDataLst>
          </p:nvPr>
        </p:nvSpPr>
        <p:spPr>
          <a:xfrm>
            <a:off x="457200" y="1328400"/>
            <a:ext cx="8203248"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
        <p:nvSpPr>
          <p:cNvPr id="21" name="Textplatzhalter 20"/>
          <p:cNvSpPr>
            <a:spLocks noGrp="1"/>
          </p:cNvSpPr>
          <p:nvPr>
            <p:ph type="body" sz="quarter" idx="17" hasCustomPrompt="1"/>
            <p:custDataLst>
              <p:tags r:id="rId3"/>
            </p:custDataLst>
          </p:nvPr>
        </p:nvSpPr>
        <p:spPr>
          <a:xfrm>
            <a:off x="457200" y="1857600"/>
            <a:ext cx="3680460" cy="307777"/>
          </a:xfrm>
        </p:spPr>
        <p:txBody>
          <a:bodyPr/>
          <a:lstStyle>
            <a:lvl1pPr>
              <a:defRPr b="1"/>
            </a:lvl1pPr>
            <a:lvl2pPr>
              <a:defRPr b="1"/>
            </a:lvl2pPr>
            <a:lvl3pPr>
              <a:defRPr b="1"/>
            </a:lvl3pPr>
            <a:lvl4pPr>
              <a:defRPr b="1"/>
            </a:lvl4pPr>
            <a:lvl5pPr>
              <a:defRPr b="1"/>
            </a:lvl5pPr>
          </a:lstStyle>
          <a:p>
            <a:pPr lvl="0"/>
            <a:r>
              <a:rPr lang="fr-CH" dirty="0" err="1"/>
              <a:t>Titel</a:t>
            </a:r>
            <a:endParaRPr lang="fr-CH" dirty="0"/>
          </a:p>
        </p:txBody>
      </p:sp>
      <p:sp>
        <p:nvSpPr>
          <p:cNvPr id="23" name="Textplatzhalter 22"/>
          <p:cNvSpPr>
            <a:spLocks noGrp="1"/>
          </p:cNvSpPr>
          <p:nvPr>
            <p:ph type="body" sz="quarter" idx="18"/>
            <p:custDataLst>
              <p:tags r:id="rId4"/>
            </p:custDataLst>
          </p:nvPr>
        </p:nvSpPr>
        <p:spPr>
          <a:xfrm>
            <a:off x="457200" y="2297400"/>
            <a:ext cx="3680460" cy="2154436"/>
          </a:xfrm>
        </p:spPr>
        <p:txBody>
          <a:bodyPr>
            <a:spAutoFit/>
          </a:bodyPr>
          <a:lstStyle>
            <a:lvl1pPr>
              <a:defRPr/>
            </a:lvl1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dirty="0"/>
          </a:p>
        </p:txBody>
      </p:sp>
      <p:sp>
        <p:nvSpPr>
          <p:cNvPr id="25" name="Textplatzhalter 24"/>
          <p:cNvSpPr>
            <a:spLocks noGrp="1"/>
          </p:cNvSpPr>
          <p:nvPr>
            <p:ph type="body" sz="quarter" idx="19" hasCustomPrompt="1"/>
            <p:custDataLst>
              <p:tags r:id="rId5"/>
            </p:custDataLst>
          </p:nvPr>
        </p:nvSpPr>
        <p:spPr>
          <a:xfrm>
            <a:off x="4979988" y="1857600"/>
            <a:ext cx="3680460" cy="307777"/>
          </a:xfrm>
        </p:spPr>
        <p:txBody>
          <a:bodyPr/>
          <a:lstStyle>
            <a:lvl1pPr>
              <a:defRPr b="1"/>
            </a:lvl1pPr>
          </a:lstStyle>
          <a:p>
            <a:pPr lvl="0"/>
            <a:r>
              <a:rPr lang="fr-CH" dirty="0"/>
              <a:t>Titel</a:t>
            </a:r>
          </a:p>
        </p:txBody>
      </p:sp>
      <p:sp>
        <p:nvSpPr>
          <p:cNvPr id="27" name="Textplatzhalter 26"/>
          <p:cNvSpPr>
            <a:spLocks noGrp="1"/>
          </p:cNvSpPr>
          <p:nvPr>
            <p:ph type="body" sz="quarter" idx="20"/>
            <p:custDataLst>
              <p:tags r:id="rId6"/>
            </p:custDataLst>
          </p:nvPr>
        </p:nvSpPr>
        <p:spPr>
          <a:xfrm>
            <a:off x="4979988" y="2297400"/>
            <a:ext cx="3680460" cy="2154436"/>
          </a:xfrm>
        </p:spPr>
        <p:txBody>
          <a:bodyPr>
            <a:spAutoFit/>
          </a:bodyPr>
          <a:lstStyle>
            <a:lvl1pPr>
              <a:defRPr/>
            </a:lvl1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dirty="0"/>
          </a:p>
        </p:txBody>
      </p:sp>
    </p:spTree>
    <p:extLst>
      <p:ext uri="{BB962C8B-B14F-4D97-AF65-F5344CB8AC3E}">
        <p14:creationId xmlns:p14="http://schemas.microsoft.com/office/powerpoint/2010/main" val="1813591832"/>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userDrawn="1">
  <p:cSld name="3_Layout Tabelle">
    <p:spTree>
      <p:nvGrpSpPr>
        <p:cNvPr id="1" name=""/>
        <p:cNvGrpSpPr/>
        <p:nvPr/>
      </p:nvGrpSpPr>
      <p:grpSpPr>
        <a:xfrm>
          <a:off x="0" y="0"/>
          <a:ext cx="0" cy="0"/>
          <a:chOff x="0" y="0"/>
          <a:chExt cx="0" cy="0"/>
        </a:xfrm>
      </p:grpSpPr>
      <p:graphicFrame>
        <p:nvGraphicFramePr>
          <p:cNvPr id="72" name="Objekt 71"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23" imgW="0" imgH="0" progId="">
                  <p:embed/>
                </p:oleObj>
              </mc:Choice>
              <mc:Fallback>
                <p:oleObj name="think-cell Slide" r:id="rId23" imgW="0" imgH="0" progId="">
                  <p:embed/>
                  <p:pic>
                    <p:nvPicPr>
                      <p:cNvPr id="72" name="Objekt 71"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0" name="Textplatzhalter 39"/>
          <p:cNvSpPr>
            <a:spLocks noGrp="1"/>
          </p:cNvSpPr>
          <p:nvPr>
            <p:ph type="body" sz="quarter" idx="12" hasCustomPrompt="1"/>
            <p:custDataLst>
              <p:tags r:id="rId1"/>
            </p:custDataLst>
          </p:nvPr>
        </p:nvSpPr>
        <p:spPr>
          <a:xfrm>
            <a:off x="457200" y="1860000"/>
            <a:ext cx="1600200" cy="307777"/>
          </a:xfrm>
        </p:spPr>
        <p:txBody>
          <a:bodyPr/>
          <a:lstStyle>
            <a:lvl1pPr>
              <a:spcAft>
                <a:spcPts val="600"/>
              </a:spcAft>
              <a:defRPr b="1"/>
            </a:lvl1pPr>
          </a:lstStyle>
          <a:p>
            <a:pPr lvl="0"/>
            <a:r>
              <a:rPr lang="fr-CH" dirty="0" err="1"/>
              <a:t>Titel</a:t>
            </a:r>
            <a:endParaRPr lang="fr-CH" dirty="0"/>
          </a:p>
        </p:txBody>
      </p:sp>
      <p:sp>
        <p:nvSpPr>
          <p:cNvPr id="41" name="Textplatzhalter 39"/>
          <p:cNvSpPr>
            <a:spLocks noGrp="1"/>
          </p:cNvSpPr>
          <p:nvPr>
            <p:ph type="body" sz="quarter" idx="13" hasCustomPrompt="1"/>
            <p:custDataLst>
              <p:tags r:id="rId2"/>
            </p:custDataLst>
          </p:nvPr>
        </p:nvSpPr>
        <p:spPr>
          <a:xfrm>
            <a:off x="2268538" y="1860000"/>
            <a:ext cx="1602000" cy="307777"/>
          </a:xfrm>
        </p:spPr>
        <p:txBody>
          <a:bodyPr/>
          <a:lstStyle>
            <a:lvl1pPr>
              <a:spcAft>
                <a:spcPts val="600"/>
              </a:spcAft>
              <a:defRPr b="1"/>
            </a:lvl1pPr>
          </a:lstStyle>
          <a:p>
            <a:pPr lvl="0"/>
            <a:r>
              <a:rPr lang="fr-CH"/>
              <a:t>Titel</a:t>
            </a:r>
            <a:endParaRPr lang="fr-CH" dirty="0"/>
          </a:p>
        </p:txBody>
      </p:sp>
      <p:sp>
        <p:nvSpPr>
          <p:cNvPr id="42" name="Textplatzhalter 39"/>
          <p:cNvSpPr>
            <a:spLocks noGrp="1"/>
          </p:cNvSpPr>
          <p:nvPr>
            <p:ph type="body" sz="quarter" idx="14" hasCustomPrompt="1"/>
            <p:custDataLst>
              <p:tags r:id="rId3"/>
            </p:custDataLst>
          </p:nvPr>
        </p:nvSpPr>
        <p:spPr>
          <a:xfrm>
            <a:off x="4081462" y="1860000"/>
            <a:ext cx="2797175" cy="307777"/>
          </a:xfrm>
        </p:spPr>
        <p:txBody>
          <a:bodyPr/>
          <a:lstStyle>
            <a:lvl1pPr>
              <a:spcAft>
                <a:spcPts val="600"/>
              </a:spcAft>
              <a:defRPr b="1"/>
            </a:lvl1pPr>
          </a:lstStyle>
          <a:p>
            <a:pPr lvl="0"/>
            <a:r>
              <a:rPr lang="fr-CH"/>
              <a:t>Titel</a:t>
            </a:r>
            <a:endParaRPr lang="fr-CH" dirty="0"/>
          </a:p>
        </p:txBody>
      </p:sp>
      <p:sp>
        <p:nvSpPr>
          <p:cNvPr id="44" name="Textplatzhalter 39"/>
          <p:cNvSpPr>
            <a:spLocks noGrp="1"/>
          </p:cNvSpPr>
          <p:nvPr>
            <p:ph type="body" sz="quarter" idx="15" hasCustomPrompt="1"/>
            <p:custDataLst>
              <p:tags r:id="rId4"/>
            </p:custDataLst>
          </p:nvPr>
        </p:nvSpPr>
        <p:spPr>
          <a:xfrm>
            <a:off x="7072312" y="1860000"/>
            <a:ext cx="1627187" cy="307777"/>
          </a:xfrm>
        </p:spPr>
        <p:txBody>
          <a:bodyPr/>
          <a:lstStyle>
            <a:lvl1pPr>
              <a:spcAft>
                <a:spcPts val="600"/>
              </a:spcAft>
              <a:defRPr b="1"/>
            </a:lvl1pPr>
          </a:lstStyle>
          <a:p>
            <a:pPr lvl="0"/>
            <a:r>
              <a:rPr lang="fr-CH"/>
              <a:t>Titel</a:t>
            </a:r>
            <a:endParaRPr lang="fr-CH" dirty="0"/>
          </a:p>
        </p:txBody>
      </p:sp>
      <p:sp>
        <p:nvSpPr>
          <p:cNvPr id="50" name="Textplatzhalter 49"/>
          <p:cNvSpPr>
            <a:spLocks noGrp="1"/>
          </p:cNvSpPr>
          <p:nvPr>
            <p:ph type="body" sz="quarter" idx="16"/>
            <p:custDataLst>
              <p:tags r:id="rId5"/>
            </p:custDataLst>
          </p:nvPr>
        </p:nvSpPr>
        <p:spPr>
          <a:xfrm>
            <a:off x="501649" y="2373323"/>
            <a:ext cx="1601615" cy="1231106"/>
          </a:xfrm>
        </p:spPr>
        <p:txBody>
          <a:bodyPr/>
          <a:lstStyle>
            <a:lvl1pPr>
              <a:spcAft>
                <a:spcPts val="600"/>
              </a:spcAft>
              <a:defRPr/>
            </a:lvl1pPr>
          </a:lstStyle>
          <a:p>
            <a:pPr lvl="0"/>
            <a:r>
              <a:rPr lang="fr-FR"/>
              <a:t>Cliquez pour modifier les styles du texte du masque</a:t>
            </a:r>
          </a:p>
        </p:txBody>
      </p:sp>
      <p:sp>
        <p:nvSpPr>
          <p:cNvPr id="51" name="Textplatzhalter 49"/>
          <p:cNvSpPr>
            <a:spLocks noGrp="1"/>
          </p:cNvSpPr>
          <p:nvPr>
            <p:ph type="body" sz="quarter" idx="17"/>
            <p:custDataLst>
              <p:tags r:id="rId6"/>
            </p:custDataLst>
          </p:nvPr>
        </p:nvSpPr>
        <p:spPr>
          <a:xfrm>
            <a:off x="2268538" y="2373323"/>
            <a:ext cx="1602000" cy="1231106"/>
          </a:xfrm>
        </p:spPr>
        <p:txBody>
          <a:bodyPr/>
          <a:lstStyle>
            <a:lvl1pPr>
              <a:spcAft>
                <a:spcPts val="600"/>
              </a:spcAft>
              <a:defRPr/>
            </a:lvl1pPr>
          </a:lstStyle>
          <a:p>
            <a:pPr lvl="0"/>
            <a:r>
              <a:rPr lang="fr-FR"/>
              <a:t>Cliquez pour modifier les styles du texte du masque</a:t>
            </a:r>
          </a:p>
        </p:txBody>
      </p:sp>
      <p:sp>
        <p:nvSpPr>
          <p:cNvPr id="52" name="Textplatzhalter 49"/>
          <p:cNvSpPr>
            <a:spLocks noGrp="1"/>
          </p:cNvSpPr>
          <p:nvPr>
            <p:ph type="body" sz="quarter" idx="18"/>
            <p:custDataLst>
              <p:tags r:id="rId7"/>
            </p:custDataLst>
          </p:nvPr>
        </p:nvSpPr>
        <p:spPr>
          <a:xfrm>
            <a:off x="4081462" y="2373323"/>
            <a:ext cx="2797175" cy="615553"/>
          </a:xfrm>
        </p:spPr>
        <p:txBody>
          <a:bodyPr/>
          <a:lstStyle>
            <a:lvl1pPr>
              <a:spcAft>
                <a:spcPts val="600"/>
              </a:spcAft>
              <a:defRPr/>
            </a:lvl1pPr>
          </a:lstStyle>
          <a:p>
            <a:pPr lvl="0"/>
            <a:r>
              <a:rPr lang="fr-FR"/>
              <a:t>Cliquez pour modifier les styles du texte du masque</a:t>
            </a:r>
          </a:p>
        </p:txBody>
      </p:sp>
      <p:sp>
        <p:nvSpPr>
          <p:cNvPr id="53" name="Textplatzhalter 49"/>
          <p:cNvSpPr>
            <a:spLocks noGrp="1"/>
          </p:cNvSpPr>
          <p:nvPr>
            <p:ph type="body" sz="quarter" idx="19"/>
            <p:custDataLst>
              <p:tags r:id="rId8"/>
            </p:custDataLst>
          </p:nvPr>
        </p:nvSpPr>
        <p:spPr>
          <a:xfrm>
            <a:off x="7110398" y="2373323"/>
            <a:ext cx="1627200" cy="1231106"/>
          </a:xfrm>
        </p:spPr>
        <p:txBody>
          <a:bodyPr/>
          <a:lstStyle>
            <a:lvl1pPr>
              <a:spcAft>
                <a:spcPts val="600"/>
              </a:spcAft>
              <a:defRPr>
                <a:solidFill>
                  <a:schemeClr val="bg1"/>
                </a:solidFill>
              </a:defRPr>
            </a:lvl1pPr>
          </a:lstStyle>
          <a:p>
            <a:pPr lvl="0"/>
            <a:r>
              <a:rPr lang="fr-FR"/>
              <a:t>Cliquez pour modifier les styles du texte du masque</a:t>
            </a:r>
          </a:p>
        </p:txBody>
      </p:sp>
      <p:sp>
        <p:nvSpPr>
          <p:cNvPr id="54" name="Textplatzhalter 49"/>
          <p:cNvSpPr>
            <a:spLocks noGrp="1"/>
          </p:cNvSpPr>
          <p:nvPr>
            <p:ph type="body" sz="quarter" idx="20"/>
            <p:custDataLst>
              <p:tags r:id="rId9"/>
            </p:custDataLst>
          </p:nvPr>
        </p:nvSpPr>
        <p:spPr>
          <a:xfrm>
            <a:off x="499850" y="3093323"/>
            <a:ext cx="1602000" cy="1231106"/>
          </a:xfrm>
        </p:spPr>
        <p:txBody>
          <a:bodyPr/>
          <a:lstStyle>
            <a:lvl1pPr>
              <a:spcAft>
                <a:spcPts val="600"/>
              </a:spcAft>
              <a:defRPr/>
            </a:lvl1pPr>
          </a:lstStyle>
          <a:p>
            <a:pPr lvl="0"/>
            <a:r>
              <a:rPr lang="fr-FR"/>
              <a:t>Cliquez pour modifier les styles du texte du masque</a:t>
            </a:r>
          </a:p>
        </p:txBody>
      </p:sp>
      <p:sp>
        <p:nvSpPr>
          <p:cNvPr id="55" name="Textplatzhalter 49"/>
          <p:cNvSpPr>
            <a:spLocks noGrp="1"/>
          </p:cNvSpPr>
          <p:nvPr>
            <p:ph type="body" sz="quarter" idx="21"/>
            <p:custDataLst>
              <p:tags r:id="rId10"/>
            </p:custDataLst>
          </p:nvPr>
        </p:nvSpPr>
        <p:spPr>
          <a:xfrm>
            <a:off x="2268538" y="3093323"/>
            <a:ext cx="1602000" cy="1231106"/>
          </a:xfrm>
        </p:spPr>
        <p:txBody>
          <a:bodyPr/>
          <a:lstStyle>
            <a:lvl1pPr>
              <a:spcAft>
                <a:spcPts val="600"/>
              </a:spcAft>
              <a:defRPr/>
            </a:lvl1pPr>
          </a:lstStyle>
          <a:p>
            <a:pPr lvl="0"/>
            <a:r>
              <a:rPr lang="fr-FR"/>
              <a:t>Cliquez pour modifier les styles du texte du masque</a:t>
            </a:r>
          </a:p>
        </p:txBody>
      </p:sp>
      <p:sp>
        <p:nvSpPr>
          <p:cNvPr id="56" name="Textplatzhalter 49"/>
          <p:cNvSpPr>
            <a:spLocks noGrp="1"/>
          </p:cNvSpPr>
          <p:nvPr>
            <p:ph type="body" sz="quarter" idx="22"/>
            <p:custDataLst>
              <p:tags r:id="rId11"/>
            </p:custDataLst>
          </p:nvPr>
        </p:nvSpPr>
        <p:spPr>
          <a:xfrm>
            <a:off x="4081462" y="3093323"/>
            <a:ext cx="2797175" cy="615553"/>
          </a:xfrm>
        </p:spPr>
        <p:txBody>
          <a:bodyPr/>
          <a:lstStyle>
            <a:lvl1pPr>
              <a:spcAft>
                <a:spcPts val="600"/>
              </a:spcAft>
              <a:defRPr/>
            </a:lvl1pPr>
          </a:lstStyle>
          <a:p>
            <a:pPr lvl="0"/>
            <a:r>
              <a:rPr lang="fr-FR"/>
              <a:t>Cliquez pour modifier les styles du texte du masque</a:t>
            </a:r>
          </a:p>
        </p:txBody>
      </p:sp>
      <p:sp>
        <p:nvSpPr>
          <p:cNvPr id="57" name="Textplatzhalter 49"/>
          <p:cNvSpPr>
            <a:spLocks noGrp="1"/>
          </p:cNvSpPr>
          <p:nvPr>
            <p:ph type="body" sz="quarter" idx="23"/>
            <p:custDataLst>
              <p:tags r:id="rId12"/>
            </p:custDataLst>
          </p:nvPr>
        </p:nvSpPr>
        <p:spPr>
          <a:xfrm>
            <a:off x="7110398" y="3093323"/>
            <a:ext cx="1627200" cy="1231106"/>
          </a:xfrm>
        </p:spPr>
        <p:txBody>
          <a:bodyPr/>
          <a:lstStyle>
            <a:lvl1pPr>
              <a:spcAft>
                <a:spcPts val="600"/>
              </a:spcAft>
              <a:defRPr>
                <a:solidFill>
                  <a:schemeClr val="bg1"/>
                </a:solidFill>
              </a:defRPr>
            </a:lvl1pPr>
          </a:lstStyle>
          <a:p>
            <a:pPr lvl="0"/>
            <a:r>
              <a:rPr lang="fr-FR"/>
              <a:t>Cliquez pour modifier les styles du texte du masque</a:t>
            </a:r>
          </a:p>
        </p:txBody>
      </p:sp>
      <p:sp>
        <p:nvSpPr>
          <p:cNvPr id="58" name="Textplatzhalter 49"/>
          <p:cNvSpPr>
            <a:spLocks noGrp="1"/>
          </p:cNvSpPr>
          <p:nvPr>
            <p:ph type="body" sz="quarter" idx="24"/>
            <p:custDataLst>
              <p:tags r:id="rId13"/>
            </p:custDataLst>
          </p:nvPr>
        </p:nvSpPr>
        <p:spPr>
          <a:xfrm>
            <a:off x="501650" y="3813323"/>
            <a:ext cx="1602000" cy="1231106"/>
          </a:xfrm>
        </p:spPr>
        <p:txBody>
          <a:bodyPr/>
          <a:lstStyle>
            <a:lvl1pPr>
              <a:spcAft>
                <a:spcPts val="600"/>
              </a:spcAft>
              <a:defRPr/>
            </a:lvl1pPr>
          </a:lstStyle>
          <a:p>
            <a:pPr lvl="0"/>
            <a:r>
              <a:rPr lang="fr-FR"/>
              <a:t>Cliquez pour modifier les styles du texte du masque</a:t>
            </a:r>
          </a:p>
        </p:txBody>
      </p:sp>
      <p:sp>
        <p:nvSpPr>
          <p:cNvPr id="59" name="Textplatzhalter 49"/>
          <p:cNvSpPr>
            <a:spLocks noGrp="1"/>
          </p:cNvSpPr>
          <p:nvPr>
            <p:ph type="body" sz="quarter" idx="25"/>
            <p:custDataLst>
              <p:tags r:id="rId14"/>
            </p:custDataLst>
          </p:nvPr>
        </p:nvSpPr>
        <p:spPr>
          <a:xfrm>
            <a:off x="2268538" y="3813323"/>
            <a:ext cx="1602000" cy="1231106"/>
          </a:xfrm>
        </p:spPr>
        <p:txBody>
          <a:bodyPr/>
          <a:lstStyle>
            <a:lvl1pPr>
              <a:spcAft>
                <a:spcPts val="600"/>
              </a:spcAft>
              <a:defRPr/>
            </a:lvl1pPr>
          </a:lstStyle>
          <a:p>
            <a:pPr lvl="0"/>
            <a:r>
              <a:rPr lang="fr-FR"/>
              <a:t>Cliquez pour modifier les styles du texte du masque</a:t>
            </a:r>
          </a:p>
        </p:txBody>
      </p:sp>
      <p:sp>
        <p:nvSpPr>
          <p:cNvPr id="60" name="Textplatzhalter 49"/>
          <p:cNvSpPr>
            <a:spLocks noGrp="1"/>
          </p:cNvSpPr>
          <p:nvPr>
            <p:ph type="body" sz="quarter" idx="26"/>
            <p:custDataLst>
              <p:tags r:id="rId15"/>
            </p:custDataLst>
          </p:nvPr>
        </p:nvSpPr>
        <p:spPr>
          <a:xfrm>
            <a:off x="4081462" y="3813323"/>
            <a:ext cx="2797175" cy="615553"/>
          </a:xfrm>
        </p:spPr>
        <p:txBody>
          <a:bodyPr/>
          <a:lstStyle>
            <a:lvl1pPr>
              <a:spcAft>
                <a:spcPts val="600"/>
              </a:spcAft>
              <a:defRPr/>
            </a:lvl1pPr>
          </a:lstStyle>
          <a:p>
            <a:pPr lvl="0"/>
            <a:r>
              <a:rPr lang="fr-FR"/>
              <a:t>Cliquez pour modifier les styles du texte du masque</a:t>
            </a:r>
          </a:p>
        </p:txBody>
      </p:sp>
      <p:sp>
        <p:nvSpPr>
          <p:cNvPr id="61" name="Textplatzhalter 49"/>
          <p:cNvSpPr>
            <a:spLocks noGrp="1"/>
          </p:cNvSpPr>
          <p:nvPr>
            <p:ph type="body" sz="quarter" idx="27"/>
            <p:custDataLst>
              <p:tags r:id="rId16"/>
            </p:custDataLst>
          </p:nvPr>
        </p:nvSpPr>
        <p:spPr>
          <a:xfrm>
            <a:off x="7110398" y="3813323"/>
            <a:ext cx="1627200" cy="1231106"/>
          </a:xfrm>
        </p:spPr>
        <p:txBody>
          <a:bodyPr/>
          <a:lstStyle>
            <a:lvl1pPr>
              <a:spcAft>
                <a:spcPts val="600"/>
              </a:spcAft>
              <a:defRPr>
                <a:solidFill>
                  <a:schemeClr val="bg1"/>
                </a:solidFill>
              </a:defRPr>
            </a:lvl1pPr>
          </a:lstStyle>
          <a:p>
            <a:pPr lvl="0"/>
            <a:r>
              <a:rPr lang="fr-FR"/>
              <a:t>Cliquez pour modifier les styles du texte du masque</a:t>
            </a:r>
          </a:p>
        </p:txBody>
      </p:sp>
      <p:sp>
        <p:nvSpPr>
          <p:cNvPr id="62" name="Textplatzhalter 49"/>
          <p:cNvSpPr>
            <a:spLocks noGrp="1"/>
          </p:cNvSpPr>
          <p:nvPr>
            <p:ph type="body" sz="quarter" idx="28"/>
            <p:custDataLst>
              <p:tags r:id="rId17"/>
            </p:custDataLst>
          </p:nvPr>
        </p:nvSpPr>
        <p:spPr>
          <a:xfrm>
            <a:off x="501649" y="4533323"/>
            <a:ext cx="1601615" cy="1231106"/>
          </a:xfrm>
        </p:spPr>
        <p:txBody>
          <a:bodyPr/>
          <a:lstStyle>
            <a:lvl1pPr>
              <a:spcAft>
                <a:spcPts val="600"/>
              </a:spcAft>
              <a:defRPr/>
            </a:lvl1pPr>
          </a:lstStyle>
          <a:p>
            <a:pPr lvl="0"/>
            <a:r>
              <a:rPr lang="fr-FR"/>
              <a:t>Cliquez pour modifier les styles du texte du masque</a:t>
            </a:r>
          </a:p>
        </p:txBody>
      </p:sp>
      <p:sp>
        <p:nvSpPr>
          <p:cNvPr id="63" name="Textplatzhalter 49"/>
          <p:cNvSpPr>
            <a:spLocks noGrp="1"/>
          </p:cNvSpPr>
          <p:nvPr>
            <p:ph type="body" sz="quarter" idx="29"/>
            <p:custDataLst>
              <p:tags r:id="rId18"/>
            </p:custDataLst>
          </p:nvPr>
        </p:nvSpPr>
        <p:spPr>
          <a:xfrm>
            <a:off x="2268538" y="4533323"/>
            <a:ext cx="1602000" cy="1231106"/>
          </a:xfrm>
        </p:spPr>
        <p:txBody>
          <a:bodyPr/>
          <a:lstStyle>
            <a:lvl1pPr>
              <a:spcAft>
                <a:spcPts val="600"/>
              </a:spcAft>
              <a:defRPr/>
            </a:lvl1pPr>
          </a:lstStyle>
          <a:p>
            <a:pPr lvl="0"/>
            <a:r>
              <a:rPr lang="fr-FR"/>
              <a:t>Cliquez pour modifier les styles du texte du masque</a:t>
            </a:r>
          </a:p>
        </p:txBody>
      </p:sp>
      <p:sp>
        <p:nvSpPr>
          <p:cNvPr id="64" name="Textplatzhalter 49"/>
          <p:cNvSpPr>
            <a:spLocks noGrp="1"/>
          </p:cNvSpPr>
          <p:nvPr>
            <p:ph type="body" sz="quarter" idx="30"/>
            <p:custDataLst>
              <p:tags r:id="rId19"/>
            </p:custDataLst>
          </p:nvPr>
        </p:nvSpPr>
        <p:spPr>
          <a:xfrm>
            <a:off x="4081462" y="4533323"/>
            <a:ext cx="2797175" cy="615553"/>
          </a:xfrm>
        </p:spPr>
        <p:txBody>
          <a:bodyPr/>
          <a:lstStyle>
            <a:lvl1pPr>
              <a:spcAft>
                <a:spcPts val="600"/>
              </a:spcAft>
              <a:defRPr/>
            </a:lvl1pPr>
          </a:lstStyle>
          <a:p>
            <a:pPr lvl="0"/>
            <a:r>
              <a:rPr lang="fr-FR"/>
              <a:t>Cliquez pour modifier les styles du texte du masque</a:t>
            </a:r>
          </a:p>
        </p:txBody>
      </p:sp>
      <p:sp>
        <p:nvSpPr>
          <p:cNvPr id="69" name="Textplatzhalter 68"/>
          <p:cNvSpPr>
            <a:spLocks noGrp="1"/>
          </p:cNvSpPr>
          <p:nvPr>
            <p:ph type="body" sz="quarter" idx="32" hasCustomPrompt="1"/>
            <p:custDataLst>
              <p:tags r:id="rId20"/>
            </p:custDataLst>
          </p:nvPr>
        </p:nvSpPr>
        <p:spPr>
          <a:xfrm>
            <a:off x="457199" y="1327200"/>
            <a:ext cx="8242299" cy="369332"/>
          </a:xfrm>
          <a:noFill/>
          <a:ln w="9525">
            <a:noFill/>
            <a:miter lim="800000"/>
            <a:headEnd/>
            <a:tailEnd/>
          </a:ln>
        </p:spPr>
        <p:txBody>
          <a:bodyPr vert="horz" wrap="square" lIns="0" tIns="0" rIns="0" bIns="0" numCol="1" anchor="t" anchorCtr="0" compatLnSpc="1">
            <a:prstTxWarp prst="textNoShape">
              <a:avLst/>
            </a:prstTxWarp>
            <a:spAutoFit/>
          </a:bodyPr>
          <a:lstStyle>
            <a:lvl1pPr>
              <a:defRPr lang="en-US" sz="2400" b="1" kern="1200" dirty="0" smtClean="0">
                <a:solidFill>
                  <a:schemeClr val="tx2"/>
                </a:solidFill>
                <a:latin typeface="Arial" charset="0"/>
                <a:ea typeface="ＭＳ Ｐゴシック" pitchFamily="-112" charset="-128"/>
                <a:cs typeface="+mn-cs"/>
              </a:defRPr>
            </a:lvl1pPr>
          </a:lstStyle>
          <a:p>
            <a:pPr lvl="0"/>
            <a:r>
              <a:rPr lang="fr-CH" dirty="0"/>
              <a:t>Sous-titre</a:t>
            </a:r>
          </a:p>
        </p:txBody>
      </p:sp>
      <p:sp>
        <p:nvSpPr>
          <p:cNvPr id="71" name="Textplatzhalter 70"/>
          <p:cNvSpPr>
            <a:spLocks noGrp="1"/>
          </p:cNvSpPr>
          <p:nvPr>
            <p:ph type="body" sz="quarter" idx="33"/>
            <p:custDataLst>
              <p:tags r:id="rId21"/>
            </p:custDataLst>
          </p:nvPr>
        </p:nvSpPr>
        <p:spPr>
          <a:xfrm>
            <a:off x="7110398" y="4533323"/>
            <a:ext cx="1627200" cy="1231106"/>
          </a:xfrm>
        </p:spPr>
        <p:txBody>
          <a:bodyPr/>
          <a:lstStyle>
            <a:lvl1pPr>
              <a:spcAft>
                <a:spcPts val="600"/>
              </a:spcAft>
              <a:defRPr>
                <a:solidFill>
                  <a:schemeClr val="bg1"/>
                </a:solidFill>
              </a:defRPr>
            </a:lvl1pPr>
          </a:lstStyle>
          <a:p>
            <a:pPr lvl="0"/>
            <a:r>
              <a:rPr lang="fr-FR"/>
              <a:t>Cliquez pour modifier les styles du texte du masque</a:t>
            </a:r>
          </a:p>
        </p:txBody>
      </p:sp>
    </p:spTree>
    <p:extLst>
      <p:ext uri="{BB962C8B-B14F-4D97-AF65-F5344CB8AC3E}">
        <p14:creationId xmlns:p14="http://schemas.microsoft.com/office/powerpoint/2010/main" val="183848991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userDrawn="1">
  <p:cSld name="4_Inhaltsverzeichnis">
    <p:spTree>
      <p:nvGrpSpPr>
        <p:cNvPr id="1" name=""/>
        <p:cNvGrpSpPr/>
        <p:nvPr/>
      </p:nvGrpSpPr>
      <p:grpSpPr>
        <a:xfrm>
          <a:off x="0" y="0"/>
          <a:ext cx="0" cy="0"/>
          <a:chOff x="0" y="0"/>
          <a:chExt cx="0" cy="0"/>
        </a:xfrm>
      </p:grpSpPr>
      <p:graphicFrame>
        <p:nvGraphicFramePr>
          <p:cNvPr id="13" name="Objekt 1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3" imgW="0" imgH="0" progId="">
                  <p:embed/>
                </p:oleObj>
              </mc:Choice>
              <mc:Fallback>
                <p:oleObj name="think-cell Slide" r:id="rId3" imgW="0" imgH="0" progId="">
                  <p:embed/>
                  <p:pic>
                    <p:nvPicPr>
                      <p:cNvPr id="13" name="Objekt 1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 name="Inhaltsplatzhalter 2"/>
          <p:cNvSpPr>
            <a:spLocks noGrp="1"/>
          </p:cNvSpPr>
          <p:nvPr>
            <p:ph idx="1"/>
            <p:custDataLst>
              <p:tags r:id="rId1"/>
            </p:custDataLst>
          </p:nvPr>
        </p:nvSpPr>
        <p:spPr>
          <a:xfrm>
            <a:off x="457200" y="1327200"/>
            <a:ext cx="8242300" cy="1692771"/>
          </a:xfrm>
        </p:spPr>
        <p:txBody>
          <a:bodyPr/>
          <a:lstStyle>
            <a:lvl1pPr marL="358775" indent="-358775">
              <a:spcAft>
                <a:spcPct val="50000"/>
              </a:spcAft>
              <a:buClr>
                <a:schemeClr val="tx1"/>
              </a:buClr>
              <a:buFont typeface="Lucida Grande" pitchFamily="-112" charset="0"/>
              <a:buAutoNum type="arabicPeriod"/>
              <a:defRPr/>
            </a:lvl1pPr>
          </a:lstStyle>
          <a:p>
            <a:pPr marL="358775" lvl="0" indent="-358775">
              <a:spcAft>
                <a:spcPct val="50000"/>
              </a:spcAft>
              <a:buClr>
                <a:schemeClr val="tx1"/>
              </a:buClr>
              <a:buFont typeface="Lucida Grande" pitchFamily="-112" charset="0"/>
              <a:buAutoNum type="arabicPeriod"/>
            </a:pPr>
            <a:r>
              <a:rPr lang="fr-FR" b="1">
                <a:latin typeface="Arial" charset="0"/>
              </a:rPr>
              <a:t>Cliquez pour modifier les styles du texte du masque</a:t>
            </a:r>
          </a:p>
          <a:p>
            <a:pPr marL="358775" lvl="1" indent="-358775">
              <a:spcAft>
                <a:spcPct val="50000"/>
              </a:spcAft>
              <a:buClr>
                <a:schemeClr val="tx1"/>
              </a:buClr>
              <a:buFont typeface="Lucida Grande" pitchFamily="-112" charset="0"/>
              <a:buAutoNum type="arabicPeriod"/>
            </a:pPr>
            <a:r>
              <a:rPr lang="fr-FR" b="1">
                <a:latin typeface="Arial" charset="0"/>
              </a:rPr>
              <a:t>Deuxième niveau</a:t>
            </a:r>
          </a:p>
          <a:p>
            <a:pPr marL="358775" lvl="2" indent="-358775">
              <a:spcAft>
                <a:spcPct val="50000"/>
              </a:spcAft>
              <a:buClr>
                <a:schemeClr val="tx1"/>
              </a:buClr>
              <a:buFont typeface="Lucida Grande" pitchFamily="-112" charset="0"/>
              <a:buAutoNum type="arabicPeriod"/>
            </a:pPr>
            <a:r>
              <a:rPr lang="fr-FR" b="1">
                <a:latin typeface="Arial" charset="0"/>
              </a:rPr>
              <a:t>Troisième niveau</a:t>
            </a:r>
          </a:p>
          <a:p>
            <a:pPr marL="358775" lvl="3" indent="-358775">
              <a:spcAft>
                <a:spcPct val="50000"/>
              </a:spcAft>
              <a:buClr>
                <a:schemeClr val="tx1"/>
              </a:buClr>
              <a:buFont typeface="Lucida Grande" pitchFamily="-112" charset="0"/>
              <a:buAutoNum type="arabicPeriod"/>
            </a:pPr>
            <a:r>
              <a:rPr lang="fr-FR" b="1">
                <a:latin typeface="Arial" charset="0"/>
              </a:rPr>
              <a:t>Quatrième niveau</a:t>
            </a:r>
          </a:p>
        </p:txBody>
      </p:sp>
      <p:sp>
        <p:nvSpPr>
          <p:cNvPr id="6" name="Titre 5"/>
          <p:cNvSpPr>
            <a:spLocks noGrp="1"/>
          </p:cNvSpPr>
          <p:nvPr>
            <p:ph type="title"/>
          </p:nvPr>
        </p:nvSpPr>
        <p:spPr/>
        <p:txBody>
          <a:bodyPr/>
          <a:lstStyle/>
          <a:p>
            <a:r>
              <a:rPr lang="fr-FR" dirty="0"/>
              <a:t>Cliquez pour modifier le style du titre</a:t>
            </a:r>
            <a:endParaRPr lang="fr-CH" dirty="0"/>
          </a:p>
        </p:txBody>
      </p:sp>
    </p:spTree>
    <p:extLst>
      <p:ext uri="{BB962C8B-B14F-4D97-AF65-F5344CB8AC3E}">
        <p14:creationId xmlns:p14="http://schemas.microsoft.com/office/powerpoint/2010/main" val="3163706040"/>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userDrawn="1">
  <p:cSld name="5_Titel und Inhalt">
    <p:spTree>
      <p:nvGrpSpPr>
        <p:cNvPr id="1" name=""/>
        <p:cNvGrpSpPr/>
        <p:nvPr/>
      </p:nvGrpSpPr>
      <p:grpSpPr>
        <a:xfrm>
          <a:off x="0" y="0"/>
          <a:ext cx="0" cy="0"/>
          <a:chOff x="0" y="0"/>
          <a:chExt cx="0" cy="0"/>
        </a:xfrm>
      </p:grpSpPr>
      <p:graphicFrame>
        <p:nvGraphicFramePr>
          <p:cNvPr id="12" name="Objekt 11"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0" imgH="0" progId="">
                  <p:embed/>
                </p:oleObj>
              </mc:Choice>
              <mc:Fallback>
                <p:oleObj name="think-cell Slide" r:id="rId5" imgW="0" imgH="0" progId="">
                  <p:embed/>
                  <p:pic>
                    <p:nvPicPr>
                      <p:cNvPr id="12" name="Objekt 11"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el 1"/>
          <p:cNvSpPr>
            <a:spLocks noGrp="1"/>
          </p:cNvSpPr>
          <p:nvPr>
            <p:ph type="title" hasCustomPrompt="1"/>
            <p:custDataLst>
              <p:tags r:id="rId1"/>
            </p:custDataLst>
          </p:nvPr>
        </p:nvSpPr>
        <p:spPr>
          <a:xfrm>
            <a:off x="457200" y="304800"/>
            <a:ext cx="8242300" cy="984885"/>
          </a:xfrm>
        </p:spPr>
        <p:txBody>
          <a:bodyPr/>
          <a:lstStyle>
            <a:lvl1pPr>
              <a:defRPr/>
            </a:lvl1pPr>
          </a:lstStyle>
          <a:p>
            <a:r>
              <a:rPr lang="fr-CH" dirty="0" err="1"/>
              <a:t>Titel</a:t>
            </a:r>
            <a:r>
              <a:rPr lang="fr-CH" dirty="0"/>
              <a:t> </a:t>
            </a:r>
            <a:r>
              <a:rPr lang="fr-CH" dirty="0" err="1"/>
              <a:t>bearbeiten</a:t>
            </a:r>
            <a:br>
              <a:rPr lang="fr-CH" dirty="0"/>
            </a:br>
            <a:r>
              <a:rPr lang="fr-CH" dirty="0"/>
              <a:t>—</a:t>
            </a:r>
          </a:p>
        </p:txBody>
      </p:sp>
      <p:sp>
        <p:nvSpPr>
          <p:cNvPr id="8" name="Textplatzhalter 7"/>
          <p:cNvSpPr>
            <a:spLocks noGrp="1"/>
          </p:cNvSpPr>
          <p:nvPr>
            <p:ph type="body" sz="quarter" idx="12"/>
            <p:custDataLst>
              <p:tags r:id="rId2"/>
            </p:custDataLst>
          </p:nvPr>
        </p:nvSpPr>
        <p:spPr>
          <a:xfrm>
            <a:off x="457200" y="1767141"/>
            <a:ext cx="8242300" cy="1846659"/>
          </a:xfrm>
        </p:spPr>
        <p:txBody>
          <a:bodyPr>
            <a:spAutoFit/>
          </a:bodyPr>
          <a:lstStyle/>
          <a:p>
            <a:pPr lvl="0"/>
            <a:r>
              <a:rPr lang="fr-FR" dirty="0"/>
              <a:t>Cliquez pour modifier les styles du texte du masque</a:t>
            </a:r>
          </a:p>
          <a:p>
            <a:pPr lvl="1"/>
            <a:r>
              <a:rPr lang="fr-FR" dirty="0"/>
              <a:t>Deuxième niveau</a:t>
            </a:r>
          </a:p>
          <a:p>
            <a:pPr lvl="2"/>
            <a:r>
              <a:rPr lang="fr-FR" dirty="0"/>
              <a:t>Troisième niveau</a:t>
            </a:r>
          </a:p>
          <a:p>
            <a:pPr lvl="3"/>
            <a:r>
              <a:rPr lang="fr-FR" dirty="0"/>
              <a:t>Quatrième niveau</a:t>
            </a:r>
          </a:p>
          <a:p>
            <a:pPr lvl="4"/>
            <a:r>
              <a:rPr lang="fr-FR" dirty="0"/>
              <a:t>Cinquième niveau</a:t>
            </a:r>
            <a:endParaRPr lang="fr-CH" dirty="0"/>
          </a:p>
        </p:txBody>
      </p:sp>
      <p:sp>
        <p:nvSpPr>
          <p:cNvPr id="7" name="Textplatzhalter 9"/>
          <p:cNvSpPr>
            <a:spLocks noGrp="1"/>
          </p:cNvSpPr>
          <p:nvPr>
            <p:ph type="body" sz="quarter" idx="13" hasCustomPrompt="1"/>
            <p:custDataLst>
              <p:tags r:id="rId3"/>
            </p:custDataLst>
          </p:nvPr>
        </p:nvSpPr>
        <p:spPr>
          <a:xfrm>
            <a:off x="457200" y="1327800"/>
            <a:ext cx="8242300"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
        <p:nvSpPr>
          <p:cNvPr id="4" name="ZoneTexte 3">
            <a:extLst>
              <a:ext uri="{FF2B5EF4-FFF2-40B4-BE49-F238E27FC236}">
                <a16:creationId xmlns:a16="http://schemas.microsoft.com/office/drawing/2014/main" id="{D8BD872D-5375-6695-E4FC-37494FFC2139}"/>
              </a:ext>
            </a:extLst>
          </p:cNvPr>
          <p:cNvSpPr txBox="1"/>
          <p:nvPr userDrawn="1"/>
        </p:nvSpPr>
        <p:spPr>
          <a:xfrm flipH="1">
            <a:off x="4165136" y="6381328"/>
            <a:ext cx="622888" cy="315664"/>
          </a:xfrm>
          <a:prstGeom prst="rect">
            <a:avLst/>
          </a:prstGeom>
        </p:spPr>
        <p:txBody>
          <a:bodyPr vert="horz" wrap="square" lIns="0" tIns="0" rIns="0" bIns="0" rtlCol="0">
            <a:spAutoFit/>
          </a:bodyPr>
          <a:lstStyle/>
          <a:p>
            <a:pPr>
              <a:lnSpc>
                <a:spcPts val="1900"/>
              </a:lnSpc>
              <a:spcAft>
                <a:spcPts val="600"/>
              </a:spcAft>
              <a:buClr>
                <a:srgbClr val="074EA1"/>
              </a:buClr>
            </a:pPr>
            <a:endParaRPr lang="fr-CH" sz="1600" b="1" dirty="0" err="1"/>
          </a:p>
        </p:txBody>
      </p:sp>
    </p:spTree>
    <p:extLst>
      <p:ext uri="{BB962C8B-B14F-4D97-AF65-F5344CB8AC3E}">
        <p14:creationId xmlns:p14="http://schemas.microsoft.com/office/powerpoint/2010/main" val="3937642049"/>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userDrawn="1">
  <p:cSld name="5_Titel zweizeilig und Inhalt">
    <p:spTree>
      <p:nvGrpSpPr>
        <p:cNvPr id="1" name=""/>
        <p:cNvGrpSpPr/>
        <p:nvPr/>
      </p:nvGrpSpPr>
      <p:grpSpPr>
        <a:xfrm>
          <a:off x="0" y="0"/>
          <a:ext cx="0" cy="0"/>
          <a:chOff x="0" y="0"/>
          <a:chExt cx="0" cy="0"/>
        </a:xfrm>
      </p:grpSpPr>
      <p:graphicFrame>
        <p:nvGraphicFramePr>
          <p:cNvPr id="12" name="Objekt 11"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0" imgH="0" progId="">
                  <p:embed/>
                </p:oleObj>
              </mc:Choice>
              <mc:Fallback>
                <p:oleObj name="think-cell Slide" r:id="rId5" imgW="0" imgH="0" progId="">
                  <p:embed/>
                  <p:pic>
                    <p:nvPicPr>
                      <p:cNvPr id="12" name="Objekt 11"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el 1"/>
          <p:cNvSpPr>
            <a:spLocks noGrp="1"/>
          </p:cNvSpPr>
          <p:nvPr>
            <p:ph type="title" hasCustomPrompt="1"/>
            <p:custDataLst>
              <p:tags r:id="rId1"/>
            </p:custDataLst>
          </p:nvPr>
        </p:nvSpPr>
        <p:spPr>
          <a:xfrm>
            <a:off x="457200" y="304800"/>
            <a:ext cx="8242300" cy="1477328"/>
          </a:xfrm>
        </p:spPr>
        <p:txBody>
          <a:bodyPr/>
          <a:lstStyle>
            <a:lvl1pPr>
              <a:defRPr/>
            </a:lvl1pPr>
          </a:lstStyle>
          <a:p>
            <a:r>
              <a:rPr lang="fr-CH" dirty="0"/>
              <a:t>Titel bearbeiten</a:t>
            </a:r>
            <a:br>
              <a:rPr lang="fr-CH" dirty="0"/>
            </a:br>
            <a:r>
              <a:rPr lang="fr-CH" dirty="0"/>
              <a:t>ligne 2</a:t>
            </a:r>
            <a:br>
              <a:rPr lang="fr-CH" dirty="0"/>
            </a:br>
            <a:r>
              <a:rPr lang="fr-CH" dirty="0"/>
              <a:t>—</a:t>
            </a:r>
          </a:p>
        </p:txBody>
      </p:sp>
      <p:sp>
        <p:nvSpPr>
          <p:cNvPr id="8" name="Textplatzhalter 7"/>
          <p:cNvSpPr>
            <a:spLocks noGrp="1"/>
          </p:cNvSpPr>
          <p:nvPr>
            <p:ph type="body" sz="quarter" idx="12"/>
            <p:custDataLst>
              <p:tags r:id="rId2"/>
            </p:custDataLst>
          </p:nvPr>
        </p:nvSpPr>
        <p:spPr>
          <a:xfrm>
            <a:off x="457200" y="2266800"/>
            <a:ext cx="8242300" cy="1846659"/>
          </a:xfrm>
        </p:spPr>
        <p:txBody>
          <a:bodyPr>
            <a:sp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dirty="0"/>
          </a:p>
        </p:txBody>
      </p:sp>
      <p:sp>
        <p:nvSpPr>
          <p:cNvPr id="10" name="Textplatzhalter 9"/>
          <p:cNvSpPr>
            <a:spLocks noGrp="1"/>
          </p:cNvSpPr>
          <p:nvPr>
            <p:ph type="body" sz="quarter" idx="13" hasCustomPrompt="1"/>
            <p:custDataLst>
              <p:tags r:id="rId3"/>
            </p:custDataLst>
          </p:nvPr>
        </p:nvSpPr>
        <p:spPr>
          <a:xfrm>
            <a:off x="457200" y="1824000"/>
            <a:ext cx="8242300"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Tree>
    <p:extLst>
      <p:ext uri="{BB962C8B-B14F-4D97-AF65-F5344CB8AC3E}">
        <p14:creationId xmlns:p14="http://schemas.microsoft.com/office/powerpoint/2010/main" val="3778275072"/>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userDrawn="1">
  <p:cSld name="4_Layout zweispaltiger Text">
    <p:spTree>
      <p:nvGrpSpPr>
        <p:cNvPr id="1" name=""/>
        <p:cNvGrpSpPr/>
        <p:nvPr/>
      </p:nvGrpSpPr>
      <p:grpSpPr>
        <a:xfrm>
          <a:off x="0" y="0"/>
          <a:ext cx="0" cy="0"/>
          <a:chOff x="0" y="0"/>
          <a:chExt cx="0" cy="0"/>
        </a:xfrm>
      </p:grpSpPr>
      <p:graphicFrame>
        <p:nvGraphicFramePr>
          <p:cNvPr id="13" name="Objekt 1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8" imgW="0" imgH="0" progId="">
                  <p:embed/>
                </p:oleObj>
              </mc:Choice>
              <mc:Fallback>
                <p:oleObj name="think-cell Slide" r:id="rId8" imgW="0" imgH="0" progId="">
                  <p:embed/>
                  <p:pic>
                    <p:nvPicPr>
                      <p:cNvPr id="13" name="Objekt 1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 name="Titel 1"/>
          <p:cNvSpPr>
            <a:spLocks noGrp="1"/>
          </p:cNvSpPr>
          <p:nvPr>
            <p:ph type="title" hasCustomPrompt="1"/>
            <p:custDataLst>
              <p:tags r:id="rId1"/>
            </p:custDataLst>
          </p:nvPr>
        </p:nvSpPr>
        <p:spPr>
          <a:xfrm>
            <a:off x="457200" y="304800"/>
            <a:ext cx="8242300" cy="948978"/>
          </a:xfrm>
        </p:spPr>
        <p:txBody>
          <a:bodyPr/>
          <a:lstStyle/>
          <a:p>
            <a:r>
              <a:rPr lang="fr-CH" dirty="0" err="1"/>
              <a:t>Titelmasterformat</a:t>
            </a:r>
            <a:r>
              <a:rPr lang="fr-CH" dirty="0"/>
              <a:t> </a:t>
            </a:r>
            <a:r>
              <a:rPr lang="fr-CH" dirty="0" err="1"/>
              <a:t>bearbeiten</a:t>
            </a:r>
            <a:br>
              <a:rPr lang="fr-CH" dirty="0"/>
            </a:br>
            <a:r>
              <a:rPr lang="fr-CH" dirty="0"/>
              <a:t>—</a:t>
            </a:r>
          </a:p>
        </p:txBody>
      </p:sp>
      <p:sp>
        <p:nvSpPr>
          <p:cNvPr id="19" name="Textplatzhalter 18"/>
          <p:cNvSpPr>
            <a:spLocks noGrp="1"/>
          </p:cNvSpPr>
          <p:nvPr>
            <p:ph type="body" sz="quarter" idx="16" hasCustomPrompt="1"/>
            <p:custDataLst>
              <p:tags r:id="rId2"/>
            </p:custDataLst>
          </p:nvPr>
        </p:nvSpPr>
        <p:spPr>
          <a:xfrm>
            <a:off x="457200" y="1328400"/>
            <a:ext cx="8203248" cy="369332"/>
          </a:xfrm>
        </p:spPr>
        <p:txBody>
          <a:bodyPr>
            <a:spAutoFit/>
          </a:bodyPr>
          <a:lstStyle>
            <a:lvl1pPr>
              <a:defRPr sz="2400" b="1">
                <a:solidFill>
                  <a:schemeClr val="tx2"/>
                </a:solidFill>
              </a:defRPr>
            </a:lvl1pPr>
            <a:lvl2pPr>
              <a:defRPr sz="2400" b="1">
                <a:solidFill>
                  <a:schemeClr val="tx2"/>
                </a:solidFill>
              </a:defRPr>
            </a:lvl2pPr>
            <a:lvl3pPr>
              <a:defRPr sz="2400" b="1">
                <a:solidFill>
                  <a:schemeClr val="tx2"/>
                </a:solidFill>
              </a:defRPr>
            </a:lvl3pPr>
            <a:lvl4pPr>
              <a:defRPr sz="2400" b="1">
                <a:solidFill>
                  <a:schemeClr val="tx2"/>
                </a:solidFill>
              </a:defRPr>
            </a:lvl4pPr>
            <a:lvl5pPr>
              <a:defRPr sz="2400" b="1">
                <a:solidFill>
                  <a:schemeClr val="tx2"/>
                </a:solidFill>
              </a:defRPr>
            </a:lvl5pPr>
          </a:lstStyle>
          <a:p>
            <a:pPr lvl="0"/>
            <a:r>
              <a:rPr lang="fr-CH" dirty="0"/>
              <a:t>Sous-titre</a:t>
            </a:r>
          </a:p>
        </p:txBody>
      </p:sp>
      <p:sp>
        <p:nvSpPr>
          <p:cNvPr id="21" name="Textplatzhalter 20"/>
          <p:cNvSpPr>
            <a:spLocks noGrp="1"/>
          </p:cNvSpPr>
          <p:nvPr>
            <p:ph type="body" sz="quarter" idx="17" hasCustomPrompt="1"/>
            <p:custDataLst>
              <p:tags r:id="rId3"/>
            </p:custDataLst>
          </p:nvPr>
        </p:nvSpPr>
        <p:spPr>
          <a:xfrm>
            <a:off x="457200" y="1857600"/>
            <a:ext cx="3680460" cy="307777"/>
          </a:xfrm>
        </p:spPr>
        <p:txBody>
          <a:bodyPr/>
          <a:lstStyle>
            <a:lvl1pPr>
              <a:defRPr b="1"/>
            </a:lvl1pPr>
            <a:lvl2pPr>
              <a:defRPr b="1"/>
            </a:lvl2pPr>
            <a:lvl3pPr>
              <a:defRPr b="1"/>
            </a:lvl3pPr>
            <a:lvl4pPr>
              <a:defRPr b="1"/>
            </a:lvl4pPr>
            <a:lvl5pPr>
              <a:defRPr b="1"/>
            </a:lvl5pPr>
          </a:lstStyle>
          <a:p>
            <a:pPr lvl="0"/>
            <a:r>
              <a:rPr lang="fr-CH" dirty="0" err="1"/>
              <a:t>Titel</a:t>
            </a:r>
            <a:endParaRPr lang="fr-CH" dirty="0"/>
          </a:p>
        </p:txBody>
      </p:sp>
      <p:sp>
        <p:nvSpPr>
          <p:cNvPr id="23" name="Textplatzhalter 22"/>
          <p:cNvSpPr>
            <a:spLocks noGrp="1"/>
          </p:cNvSpPr>
          <p:nvPr>
            <p:ph type="body" sz="quarter" idx="18"/>
            <p:custDataLst>
              <p:tags r:id="rId4"/>
            </p:custDataLst>
          </p:nvPr>
        </p:nvSpPr>
        <p:spPr>
          <a:xfrm>
            <a:off x="457200" y="2297400"/>
            <a:ext cx="3680460" cy="2154436"/>
          </a:xfrm>
        </p:spPr>
        <p:txBody>
          <a:bodyPr>
            <a:spAutoFit/>
          </a:bodyPr>
          <a:lstStyle>
            <a:lvl1pPr>
              <a:defRPr/>
            </a:lvl1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dirty="0"/>
          </a:p>
        </p:txBody>
      </p:sp>
      <p:sp>
        <p:nvSpPr>
          <p:cNvPr id="25" name="Textplatzhalter 24"/>
          <p:cNvSpPr>
            <a:spLocks noGrp="1"/>
          </p:cNvSpPr>
          <p:nvPr>
            <p:ph type="body" sz="quarter" idx="19" hasCustomPrompt="1"/>
            <p:custDataLst>
              <p:tags r:id="rId5"/>
            </p:custDataLst>
          </p:nvPr>
        </p:nvSpPr>
        <p:spPr>
          <a:xfrm>
            <a:off x="4979988" y="1857600"/>
            <a:ext cx="3680460" cy="307777"/>
          </a:xfrm>
        </p:spPr>
        <p:txBody>
          <a:bodyPr/>
          <a:lstStyle>
            <a:lvl1pPr>
              <a:defRPr b="1"/>
            </a:lvl1pPr>
          </a:lstStyle>
          <a:p>
            <a:pPr lvl="0"/>
            <a:r>
              <a:rPr lang="fr-CH" dirty="0"/>
              <a:t>Titel</a:t>
            </a:r>
          </a:p>
        </p:txBody>
      </p:sp>
      <p:sp>
        <p:nvSpPr>
          <p:cNvPr id="27" name="Textplatzhalter 26"/>
          <p:cNvSpPr>
            <a:spLocks noGrp="1"/>
          </p:cNvSpPr>
          <p:nvPr>
            <p:ph type="body" sz="quarter" idx="20"/>
            <p:custDataLst>
              <p:tags r:id="rId6"/>
            </p:custDataLst>
          </p:nvPr>
        </p:nvSpPr>
        <p:spPr>
          <a:xfrm>
            <a:off x="4979988" y="2297400"/>
            <a:ext cx="3680460" cy="2154436"/>
          </a:xfrm>
        </p:spPr>
        <p:txBody>
          <a:bodyPr>
            <a:spAutoFit/>
          </a:bodyPr>
          <a:lstStyle>
            <a:lvl1pPr>
              <a:defRPr/>
            </a:lvl1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dirty="0"/>
          </a:p>
        </p:txBody>
      </p:sp>
    </p:spTree>
    <p:extLst>
      <p:ext uri="{BB962C8B-B14F-4D97-AF65-F5344CB8AC3E}">
        <p14:creationId xmlns:p14="http://schemas.microsoft.com/office/powerpoint/2010/main" val="1638856677"/>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userDrawn="1">
  <p:cSld name="4_Layout Tabelle">
    <p:spTree>
      <p:nvGrpSpPr>
        <p:cNvPr id="1" name=""/>
        <p:cNvGrpSpPr/>
        <p:nvPr/>
      </p:nvGrpSpPr>
      <p:grpSpPr>
        <a:xfrm>
          <a:off x="0" y="0"/>
          <a:ext cx="0" cy="0"/>
          <a:chOff x="0" y="0"/>
          <a:chExt cx="0" cy="0"/>
        </a:xfrm>
      </p:grpSpPr>
      <p:graphicFrame>
        <p:nvGraphicFramePr>
          <p:cNvPr id="72" name="Objekt 71"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23" imgW="0" imgH="0" progId="">
                  <p:embed/>
                </p:oleObj>
              </mc:Choice>
              <mc:Fallback>
                <p:oleObj name="think-cell Slide" r:id="rId23" imgW="0" imgH="0" progId="">
                  <p:embed/>
                  <p:pic>
                    <p:nvPicPr>
                      <p:cNvPr id="72" name="Objekt 71"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0" name="Textplatzhalter 39"/>
          <p:cNvSpPr>
            <a:spLocks noGrp="1"/>
          </p:cNvSpPr>
          <p:nvPr>
            <p:ph type="body" sz="quarter" idx="12" hasCustomPrompt="1"/>
            <p:custDataLst>
              <p:tags r:id="rId1"/>
            </p:custDataLst>
          </p:nvPr>
        </p:nvSpPr>
        <p:spPr>
          <a:xfrm>
            <a:off x="457200" y="1860000"/>
            <a:ext cx="1600200" cy="307777"/>
          </a:xfrm>
        </p:spPr>
        <p:txBody>
          <a:bodyPr/>
          <a:lstStyle>
            <a:lvl1pPr>
              <a:spcAft>
                <a:spcPts val="600"/>
              </a:spcAft>
              <a:defRPr b="1"/>
            </a:lvl1pPr>
          </a:lstStyle>
          <a:p>
            <a:pPr lvl="0"/>
            <a:r>
              <a:rPr lang="fr-CH" dirty="0" err="1"/>
              <a:t>Titel</a:t>
            </a:r>
            <a:endParaRPr lang="fr-CH" dirty="0"/>
          </a:p>
        </p:txBody>
      </p:sp>
      <p:sp>
        <p:nvSpPr>
          <p:cNvPr id="41" name="Textplatzhalter 39"/>
          <p:cNvSpPr>
            <a:spLocks noGrp="1"/>
          </p:cNvSpPr>
          <p:nvPr>
            <p:ph type="body" sz="quarter" idx="13" hasCustomPrompt="1"/>
            <p:custDataLst>
              <p:tags r:id="rId2"/>
            </p:custDataLst>
          </p:nvPr>
        </p:nvSpPr>
        <p:spPr>
          <a:xfrm>
            <a:off x="2268538" y="1860000"/>
            <a:ext cx="1602000" cy="307777"/>
          </a:xfrm>
        </p:spPr>
        <p:txBody>
          <a:bodyPr/>
          <a:lstStyle>
            <a:lvl1pPr>
              <a:spcAft>
                <a:spcPts val="600"/>
              </a:spcAft>
              <a:defRPr b="1"/>
            </a:lvl1pPr>
          </a:lstStyle>
          <a:p>
            <a:pPr lvl="0"/>
            <a:r>
              <a:rPr lang="fr-CH"/>
              <a:t>Titel</a:t>
            </a:r>
            <a:endParaRPr lang="fr-CH" dirty="0"/>
          </a:p>
        </p:txBody>
      </p:sp>
      <p:sp>
        <p:nvSpPr>
          <p:cNvPr id="42" name="Textplatzhalter 39"/>
          <p:cNvSpPr>
            <a:spLocks noGrp="1"/>
          </p:cNvSpPr>
          <p:nvPr>
            <p:ph type="body" sz="quarter" idx="14" hasCustomPrompt="1"/>
            <p:custDataLst>
              <p:tags r:id="rId3"/>
            </p:custDataLst>
          </p:nvPr>
        </p:nvSpPr>
        <p:spPr>
          <a:xfrm>
            <a:off x="4081462" y="1860000"/>
            <a:ext cx="2797175" cy="307777"/>
          </a:xfrm>
        </p:spPr>
        <p:txBody>
          <a:bodyPr/>
          <a:lstStyle>
            <a:lvl1pPr>
              <a:spcAft>
                <a:spcPts val="600"/>
              </a:spcAft>
              <a:defRPr b="1"/>
            </a:lvl1pPr>
          </a:lstStyle>
          <a:p>
            <a:pPr lvl="0"/>
            <a:r>
              <a:rPr lang="fr-CH"/>
              <a:t>Titel</a:t>
            </a:r>
            <a:endParaRPr lang="fr-CH" dirty="0"/>
          </a:p>
        </p:txBody>
      </p:sp>
      <p:sp>
        <p:nvSpPr>
          <p:cNvPr id="44" name="Textplatzhalter 39"/>
          <p:cNvSpPr>
            <a:spLocks noGrp="1"/>
          </p:cNvSpPr>
          <p:nvPr>
            <p:ph type="body" sz="quarter" idx="15" hasCustomPrompt="1"/>
            <p:custDataLst>
              <p:tags r:id="rId4"/>
            </p:custDataLst>
          </p:nvPr>
        </p:nvSpPr>
        <p:spPr>
          <a:xfrm>
            <a:off x="7072312" y="1860000"/>
            <a:ext cx="1627187" cy="307777"/>
          </a:xfrm>
        </p:spPr>
        <p:txBody>
          <a:bodyPr/>
          <a:lstStyle>
            <a:lvl1pPr>
              <a:spcAft>
                <a:spcPts val="600"/>
              </a:spcAft>
              <a:defRPr b="1"/>
            </a:lvl1pPr>
          </a:lstStyle>
          <a:p>
            <a:pPr lvl="0"/>
            <a:r>
              <a:rPr lang="fr-CH"/>
              <a:t>Titel</a:t>
            </a:r>
            <a:endParaRPr lang="fr-CH" dirty="0"/>
          </a:p>
        </p:txBody>
      </p:sp>
      <p:sp>
        <p:nvSpPr>
          <p:cNvPr id="50" name="Textplatzhalter 49"/>
          <p:cNvSpPr>
            <a:spLocks noGrp="1"/>
          </p:cNvSpPr>
          <p:nvPr>
            <p:ph type="body" sz="quarter" idx="16"/>
            <p:custDataLst>
              <p:tags r:id="rId5"/>
            </p:custDataLst>
          </p:nvPr>
        </p:nvSpPr>
        <p:spPr>
          <a:xfrm>
            <a:off x="501649" y="2373323"/>
            <a:ext cx="1601615" cy="1231106"/>
          </a:xfrm>
        </p:spPr>
        <p:txBody>
          <a:bodyPr/>
          <a:lstStyle>
            <a:lvl1pPr>
              <a:spcAft>
                <a:spcPts val="600"/>
              </a:spcAft>
              <a:defRPr/>
            </a:lvl1pPr>
          </a:lstStyle>
          <a:p>
            <a:pPr lvl="0"/>
            <a:r>
              <a:rPr lang="fr-FR"/>
              <a:t>Cliquez pour modifier les styles du texte du masque</a:t>
            </a:r>
          </a:p>
        </p:txBody>
      </p:sp>
      <p:sp>
        <p:nvSpPr>
          <p:cNvPr id="51" name="Textplatzhalter 49"/>
          <p:cNvSpPr>
            <a:spLocks noGrp="1"/>
          </p:cNvSpPr>
          <p:nvPr>
            <p:ph type="body" sz="quarter" idx="17"/>
            <p:custDataLst>
              <p:tags r:id="rId6"/>
            </p:custDataLst>
          </p:nvPr>
        </p:nvSpPr>
        <p:spPr>
          <a:xfrm>
            <a:off x="2268538" y="2373323"/>
            <a:ext cx="1602000" cy="1231106"/>
          </a:xfrm>
        </p:spPr>
        <p:txBody>
          <a:bodyPr/>
          <a:lstStyle>
            <a:lvl1pPr>
              <a:spcAft>
                <a:spcPts val="600"/>
              </a:spcAft>
              <a:defRPr/>
            </a:lvl1pPr>
          </a:lstStyle>
          <a:p>
            <a:pPr lvl="0"/>
            <a:r>
              <a:rPr lang="fr-FR"/>
              <a:t>Cliquez pour modifier les styles du texte du masque</a:t>
            </a:r>
          </a:p>
        </p:txBody>
      </p:sp>
      <p:sp>
        <p:nvSpPr>
          <p:cNvPr id="52" name="Textplatzhalter 49"/>
          <p:cNvSpPr>
            <a:spLocks noGrp="1"/>
          </p:cNvSpPr>
          <p:nvPr>
            <p:ph type="body" sz="quarter" idx="18"/>
            <p:custDataLst>
              <p:tags r:id="rId7"/>
            </p:custDataLst>
          </p:nvPr>
        </p:nvSpPr>
        <p:spPr>
          <a:xfrm>
            <a:off x="4081462" y="2373323"/>
            <a:ext cx="2797175" cy="615553"/>
          </a:xfrm>
        </p:spPr>
        <p:txBody>
          <a:bodyPr/>
          <a:lstStyle>
            <a:lvl1pPr>
              <a:spcAft>
                <a:spcPts val="600"/>
              </a:spcAft>
              <a:defRPr/>
            </a:lvl1pPr>
          </a:lstStyle>
          <a:p>
            <a:pPr lvl="0"/>
            <a:r>
              <a:rPr lang="fr-FR"/>
              <a:t>Cliquez pour modifier les styles du texte du masque</a:t>
            </a:r>
          </a:p>
        </p:txBody>
      </p:sp>
      <p:sp>
        <p:nvSpPr>
          <p:cNvPr id="53" name="Textplatzhalter 49"/>
          <p:cNvSpPr>
            <a:spLocks noGrp="1"/>
          </p:cNvSpPr>
          <p:nvPr>
            <p:ph type="body" sz="quarter" idx="19"/>
            <p:custDataLst>
              <p:tags r:id="rId8"/>
            </p:custDataLst>
          </p:nvPr>
        </p:nvSpPr>
        <p:spPr>
          <a:xfrm>
            <a:off x="7110398" y="2373323"/>
            <a:ext cx="1627200" cy="1231106"/>
          </a:xfrm>
        </p:spPr>
        <p:txBody>
          <a:bodyPr/>
          <a:lstStyle>
            <a:lvl1pPr>
              <a:spcAft>
                <a:spcPts val="600"/>
              </a:spcAft>
              <a:defRPr>
                <a:solidFill>
                  <a:schemeClr val="bg1"/>
                </a:solidFill>
              </a:defRPr>
            </a:lvl1pPr>
          </a:lstStyle>
          <a:p>
            <a:pPr lvl="0"/>
            <a:r>
              <a:rPr lang="fr-FR"/>
              <a:t>Cliquez pour modifier les styles du texte du masque</a:t>
            </a:r>
          </a:p>
        </p:txBody>
      </p:sp>
      <p:sp>
        <p:nvSpPr>
          <p:cNvPr id="54" name="Textplatzhalter 49"/>
          <p:cNvSpPr>
            <a:spLocks noGrp="1"/>
          </p:cNvSpPr>
          <p:nvPr>
            <p:ph type="body" sz="quarter" idx="20"/>
            <p:custDataLst>
              <p:tags r:id="rId9"/>
            </p:custDataLst>
          </p:nvPr>
        </p:nvSpPr>
        <p:spPr>
          <a:xfrm>
            <a:off x="499850" y="3093323"/>
            <a:ext cx="1602000" cy="1231106"/>
          </a:xfrm>
        </p:spPr>
        <p:txBody>
          <a:bodyPr/>
          <a:lstStyle>
            <a:lvl1pPr>
              <a:spcAft>
                <a:spcPts val="600"/>
              </a:spcAft>
              <a:defRPr/>
            </a:lvl1pPr>
          </a:lstStyle>
          <a:p>
            <a:pPr lvl="0"/>
            <a:r>
              <a:rPr lang="fr-FR"/>
              <a:t>Cliquez pour modifier les styles du texte du masque</a:t>
            </a:r>
          </a:p>
        </p:txBody>
      </p:sp>
      <p:sp>
        <p:nvSpPr>
          <p:cNvPr id="55" name="Textplatzhalter 49"/>
          <p:cNvSpPr>
            <a:spLocks noGrp="1"/>
          </p:cNvSpPr>
          <p:nvPr>
            <p:ph type="body" sz="quarter" idx="21"/>
            <p:custDataLst>
              <p:tags r:id="rId10"/>
            </p:custDataLst>
          </p:nvPr>
        </p:nvSpPr>
        <p:spPr>
          <a:xfrm>
            <a:off x="2268538" y="3093323"/>
            <a:ext cx="1602000" cy="1231106"/>
          </a:xfrm>
        </p:spPr>
        <p:txBody>
          <a:bodyPr/>
          <a:lstStyle>
            <a:lvl1pPr>
              <a:spcAft>
                <a:spcPts val="600"/>
              </a:spcAft>
              <a:defRPr/>
            </a:lvl1pPr>
          </a:lstStyle>
          <a:p>
            <a:pPr lvl="0"/>
            <a:r>
              <a:rPr lang="fr-FR"/>
              <a:t>Cliquez pour modifier les styles du texte du masque</a:t>
            </a:r>
          </a:p>
        </p:txBody>
      </p:sp>
      <p:sp>
        <p:nvSpPr>
          <p:cNvPr id="56" name="Textplatzhalter 49"/>
          <p:cNvSpPr>
            <a:spLocks noGrp="1"/>
          </p:cNvSpPr>
          <p:nvPr>
            <p:ph type="body" sz="quarter" idx="22"/>
            <p:custDataLst>
              <p:tags r:id="rId11"/>
            </p:custDataLst>
          </p:nvPr>
        </p:nvSpPr>
        <p:spPr>
          <a:xfrm>
            <a:off x="4081462" y="3093323"/>
            <a:ext cx="2797175" cy="615553"/>
          </a:xfrm>
        </p:spPr>
        <p:txBody>
          <a:bodyPr/>
          <a:lstStyle>
            <a:lvl1pPr>
              <a:spcAft>
                <a:spcPts val="600"/>
              </a:spcAft>
              <a:defRPr/>
            </a:lvl1pPr>
          </a:lstStyle>
          <a:p>
            <a:pPr lvl="0"/>
            <a:r>
              <a:rPr lang="fr-FR"/>
              <a:t>Cliquez pour modifier les styles du texte du masque</a:t>
            </a:r>
          </a:p>
        </p:txBody>
      </p:sp>
      <p:sp>
        <p:nvSpPr>
          <p:cNvPr id="57" name="Textplatzhalter 49"/>
          <p:cNvSpPr>
            <a:spLocks noGrp="1"/>
          </p:cNvSpPr>
          <p:nvPr>
            <p:ph type="body" sz="quarter" idx="23"/>
            <p:custDataLst>
              <p:tags r:id="rId12"/>
            </p:custDataLst>
          </p:nvPr>
        </p:nvSpPr>
        <p:spPr>
          <a:xfrm>
            <a:off x="7110398" y="3093323"/>
            <a:ext cx="1627200" cy="1231106"/>
          </a:xfrm>
        </p:spPr>
        <p:txBody>
          <a:bodyPr/>
          <a:lstStyle>
            <a:lvl1pPr>
              <a:spcAft>
                <a:spcPts val="600"/>
              </a:spcAft>
              <a:defRPr>
                <a:solidFill>
                  <a:schemeClr val="bg1"/>
                </a:solidFill>
              </a:defRPr>
            </a:lvl1pPr>
          </a:lstStyle>
          <a:p>
            <a:pPr lvl="0"/>
            <a:r>
              <a:rPr lang="fr-FR"/>
              <a:t>Cliquez pour modifier les styles du texte du masque</a:t>
            </a:r>
          </a:p>
        </p:txBody>
      </p:sp>
      <p:sp>
        <p:nvSpPr>
          <p:cNvPr id="58" name="Textplatzhalter 49"/>
          <p:cNvSpPr>
            <a:spLocks noGrp="1"/>
          </p:cNvSpPr>
          <p:nvPr>
            <p:ph type="body" sz="quarter" idx="24"/>
            <p:custDataLst>
              <p:tags r:id="rId13"/>
            </p:custDataLst>
          </p:nvPr>
        </p:nvSpPr>
        <p:spPr>
          <a:xfrm>
            <a:off x="501650" y="3813323"/>
            <a:ext cx="1602000" cy="1231106"/>
          </a:xfrm>
        </p:spPr>
        <p:txBody>
          <a:bodyPr/>
          <a:lstStyle>
            <a:lvl1pPr>
              <a:spcAft>
                <a:spcPts val="600"/>
              </a:spcAft>
              <a:defRPr/>
            </a:lvl1pPr>
          </a:lstStyle>
          <a:p>
            <a:pPr lvl="0"/>
            <a:r>
              <a:rPr lang="fr-FR"/>
              <a:t>Cliquez pour modifier les styles du texte du masque</a:t>
            </a:r>
          </a:p>
        </p:txBody>
      </p:sp>
      <p:sp>
        <p:nvSpPr>
          <p:cNvPr id="59" name="Textplatzhalter 49"/>
          <p:cNvSpPr>
            <a:spLocks noGrp="1"/>
          </p:cNvSpPr>
          <p:nvPr>
            <p:ph type="body" sz="quarter" idx="25"/>
            <p:custDataLst>
              <p:tags r:id="rId14"/>
            </p:custDataLst>
          </p:nvPr>
        </p:nvSpPr>
        <p:spPr>
          <a:xfrm>
            <a:off x="2268538" y="3813323"/>
            <a:ext cx="1602000" cy="1231106"/>
          </a:xfrm>
        </p:spPr>
        <p:txBody>
          <a:bodyPr/>
          <a:lstStyle>
            <a:lvl1pPr>
              <a:spcAft>
                <a:spcPts val="600"/>
              </a:spcAft>
              <a:defRPr/>
            </a:lvl1pPr>
          </a:lstStyle>
          <a:p>
            <a:pPr lvl="0"/>
            <a:r>
              <a:rPr lang="fr-FR"/>
              <a:t>Cliquez pour modifier les styles du texte du masque</a:t>
            </a:r>
          </a:p>
        </p:txBody>
      </p:sp>
      <p:sp>
        <p:nvSpPr>
          <p:cNvPr id="60" name="Textplatzhalter 49"/>
          <p:cNvSpPr>
            <a:spLocks noGrp="1"/>
          </p:cNvSpPr>
          <p:nvPr>
            <p:ph type="body" sz="quarter" idx="26"/>
            <p:custDataLst>
              <p:tags r:id="rId15"/>
            </p:custDataLst>
          </p:nvPr>
        </p:nvSpPr>
        <p:spPr>
          <a:xfrm>
            <a:off x="4081462" y="3813323"/>
            <a:ext cx="2797175" cy="615553"/>
          </a:xfrm>
        </p:spPr>
        <p:txBody>
          <a:bodyPr/>
          <a:lstStyle>
            <a:lvl1pPr>
              <a:spcAft>
                <a:spcPts val="600"/>
              </a:spcAft>
              <a:defRPr/>
            </a:lvl1pPr>
          </a:lstStyle>
          <a:p>
            <a:pPr lvl="0"/>
            <a:r>
              <a:rPr lang="fr-FR"/>
              <a:t>Cliquez pour modifier les styles du texte du masque</a:t>
            </a:r>
          </a:p>
        </p:txBody>
      </p:sp>
      <p:sp>
        <p:nvSpPr>
          <p:cNvPr id="61" name="Textplatzhalter 49"/>
          <p:cNvSpPr>
            <a:spLocks noGrp="1"/>
          </p:cNvSpPr>
          <p:nvPr>
            <p:ph type="body" sz="quarter" idx="27"/>
            <p:custDataLst>
              <p:tags r:id="rId16"/>
            </p:custDataLst>
          </p:nvPr>
        </p:nvSpPr>
        <p:spPr>
          <a:xfrm>
            <a:off x="7110398" y="3813323"/>
            <a:ext cx="1627200" cy="1231106"/>
          </a:xfrm>
        </p:spPr>
        <p:txBody>
          <a:bodyPr/>
          <a:lstStyle>
            <a:lvl1pPr>
              <a:spcAft>
                <a:spcPts val="600"/>
              </a:spcAft>
              <a:defRPr>
                <a:solidFill>
                  <a:schemeClr val="bg1"/>
                </a:solidFill>
              </a:defRPr>
            </a:lvl1pPr>
          </a:lstStyle>
          <a:p>
            <a:pPr lvl="0"/>
            <a:r>
              <a:rPr lang="fr-FR"/>
              <a:t>Cliquez pour modifier les styles du texte du masque</a:t>
            </a:r>
          </a:p>
        </p:txBody>
      </p:sp>
      <p:sp>
        <p:nvSpPr>
          <p:cNvPr id="62" name="Textplatzhalter 49"/>
          <p:cNvSpPr>
            <a:spLocks noGrp="1"/>
          </p:cNvSpPr>
          <p:nvPr>
            <p:ph type="body" sz="quarter" idx="28"/>
            <p:custDataLst>
              <p:tags r:id="rId17"/>
            </p:custDataLst>
          </p:nvPr>
        </p:nvSpPr>
        <p:spPr>
          <a:xfrm>
            <a:off x="501649" y="4533323"/>
            <a:ext cx="1601615" cy="1231106"/>
          </a:xfrm>
        </p:spPr>
        <p:txBody>
          <a:bodyPr/>
          <a:lstStyle>
            <a:lvl1pPr>
              <a:spcAft>
                <a:spcPts val="600"/>
              </a:spcAft>
              <a:defRPr/>
            </a:lvl1pPr>
          </a:lstStyle>
          <a:p>
            <a:pPr lvl="0"/>
            <a:r>
              <a:rPr lang="fr-FR"/>
              <a:t>Cliquez pour modifier les styles du texte du masque</a:t>
            </a:r>
          </a:p>
        </p:txBody>
      </p:sp>
      <p:sp>
        <p:nvSpPr>
          <p:cNvPr id="63" name="Textplatzhalter 49"/>
          <p:cNvSpPr>
            <a:spLocks noGrp="1"/>
          </p:cNvSpPr>
          <p:nvPr>
            <p:ph type="body" sz="quarter" idx="29"/>
            <p:custDataLst>
              <p:tags r:id="rId18"/>
            </p:custDataLst>
          </p:nvPr>
        </p:nvSpPr>
        <p:spPr>
          <a:xfrm>
            <a:off x="2268538" y="4533323"/>
            <a:ext cx="1602000" cy="1231106"/>
          </a:xfrm>
        </p:spPr>
        <p:txBody>
          <a:bodyPr/>
          <a:lstStyle>
            <a:lvl1pPr>
              <a:spcAft>
                <a:spcPts val="600"/>
              </a:spcAft>
              <a:defRPr/>
            </a:lvl1pPr>
          </a:lstStyle>
          <a:p>
            <a:pPr lvl="0"/>
            <a:r>
              <a:rPr lang="fr-FR"/>
              <a:t>Cliquez pour modifier les styles du texte du masque</a:t>
            </a:r>
          </a:p>
        </p:txBody>
      </p:sp>
      <p:sp>
        <p:nvSpPr>
          <p:cNvPr id="64" name="Textplatzhalter 49"/>
          <p:cNvSpPr>
            <a:spLocks noGrp="1"/>
          </p:cNvSpPr>
          <p:nvPr>
            <p:ph type="body" sz="quarter" idx="30"/>
            <p:custDataLst>
              <p:tags r:id="rId19"/>
            </p:custDataLst>
          </p:nvPr>
        </p:nvSpPr>
        <p:spPr>
          <a:xfrm>
            <a:off x="4081462" y="4533323"/>
            <a:ext cx="2797175" cy="615553"/>
          </a:xfrm>
        </p:spPr>
        <p:txBody>
          <a:bodyPr/>
          <a:lstStyle>
            <a:lvl1pPr>
              <a:spcAft>
                <a:spcPts val="600"/>
              </a:spcAft>
              <a:defRPr/>
            </a:lvl1pPr>
          </a:lstStyle>
          <a:p>
            <a:pPr lvl="0"/>
            <a:r>
              <a:rPr lang="fr-FR"/>
              <a:t>Cliquez pour modifier les styles du texte du masque</a:t>
            </a:r>
          </a:p>
        </p:txBody>
      </p:sp>
      <p:sp>
        <p:nvSpPr>
          <p:cNvPr id="69" name="Textplatzhalter 68"/>
          <p:cNvSpPr>
            <a:spLocks noGrp="1"/>
          </p:cNvSpPr>
          <p:nvPr>
            <p:ph type="body" sz="quarter" idx="32" hasCustomPrompt="1"/>
            <p:custDataLst>
              <p:tags r:id="rId20"/>
            </p:custDataLst>
          </p:nvPr>
        </p:nvSpPr>
        <p:spPr>
          <a:xfrm>
            <a:off x="457199" y="1327200"/>
            <a:ext cx="8242299" cy="369332"/>
          </a:xfrm>
          <a:noFill/>
          <a:ln w="9525">
            <a:noFill/>
            <a:miter lim="800000"/>
            <a:headEnd/>
            <a:tailEnd/>
          </a:ln>
        </p:spPr>
        <p:txBody>
          <a:bodyPr vert="horz" wrap="square" lIns="0" tIns="0" rIns="0" bIns="0" numCol="1" anchor="t" anchorCtr="0" compatLnSpc="1">
            <a:prstTxWarp prst="textNoShape">
              <a:avLst/>
            </a:prstTxWarp>
            <a:spAutoFit/>
          </a:bodyPr>
          <a:lstStyle>
            <a:lvl1pPr>
              <a:defRPr lang="en-US" sz="2400" b="1" kern="1200" dirty="0" smtClean="0">
                <a:solidFill>
                  <a:schemeClr val="tx2"/>
                </a:solidFill>
                <a:latin typeface="Arial" charset="0"/>
                <a:ea typeface="ＭＳ Ｐゴシック" pitchFamily="-112" charset="-128"/>
                <a:cs typeface="+mn-cs"/>
              </a:defRPr>
            </a:lvl1pPr>
          </a:lstStyle>
          <a:p>
            <a:pPr lvl="0"/>
            <a:r>
              <a:rPr lang="fr-CH" dirty="0"/>
              <a:t>Sous-titre</a:t>
            </a:r>
          </a:p>
        </p:txBody>
      </p:sp>
      <p:sp>
        <p:nvSpPr>
          <p:cNvPr id="71" name="Textplatzhalter 70"/>
          <p:cNvSpPr>
            <a:spLocks noGrp="1"/>
          </p:cNvSpPr>
          <p:nvPr>
            <p:ph type="body" sz="quarter" idx="33"/>
            <p:custDataLst>
              <p:tags r:id="rId21"/>
            </p:custDataLst>
          </p:nvPr>
        </p:nvSpPr>
        <p:spPr>
          <a:xfrm>
            <a:off x="7110398" y="4533323"/>
            <a:ext cx="1627200" cy="1231106"/>
          </a:xfrm>
        </p:spPr>
        <p:txBody>
          <a:bodyPr/>
          <a:lstStyle>
            <a:lvl1pPr>
              <a:spcAft>
                <a:spcPts val="600"/>
              </a:spcAft>
              <a:defRPr>
                <a:solidFill>
                  <a:schemeClr val="bg1"/>
                </a:solidFill>
              </a:defRPr>
            </a:lvl1pPr>
          </a:lstStyle>
          <a:p>
            <a:pPr lvl="0"/>
            <a:r>
              <a:rPr lang="fr-FR"/>
              <a:t>Cliquez pour modifier les styles du texte du masque</a:t>
            </a:r>
          </a:p>
        </p:txBody>
      </p:sp>
    </p:spTree>
    <p:extLst>
      <p:ext uri="{BB962C8B-B14F-4D97-AF65-F5344CB8AC3E}">
        <p14:creationId xmlns:p14="http://schemas.microsoft.com/office/powerpoint/2010/main" val="413315327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8AAC8CF2-2A96-42F8-A70D-B9B66A94FFA2}"/>
              </a:ext>
            </a:extLst>
          </p:cNvPr>
          <p:cNvSpPr>
            <a:spLocks noGrp="1"/>
          </p:cNvSpPr>
          <p:nvPr>
            <p:ph type="title"/>
          </p:nvPr>
        </p:nvSpPr>
        <p:spPr>
          <a:xfrm>
            <a:off x="630238" y="365125"/>
            <a:ext cx="7886700" cy="1325563"/>
          </a:xfrm>
        </p:spPr>
        <p:txBody>
          <a:bodyPr/>
          <a:lstStyle/>
          <a:p>
            <a:r>
              <a:rPr lang="fr-FR"/>
              <a:t>Modifiez le style du titre</a:t>
            </a:r>
            <a:endParaRPr lang="fr-CH"/>
          </a:p>
        </p:txBody>
      </p:sp>
      <p:sp>
        <p:nvSpPr>
          <p:cNvPr id="3" name="Espace réservé du texte 2">
            <a:extLst>
              <a:ext uri="{FF2B5EF4-FFF2-40B4-BE49-F238E27FC236}">
                <a16:creationId xmlns:a16="http://schemas.microsoft.com/office/drawing/2014/main" id="{E62BC119-F639-4667-A51B-655FCAACC47F}"/>
              </a:ext>
            </a:extLst>
          </p:cNvPr>
          <p:cNvSpPr>
            <a:spLocks noGrp="1"/>
          </p:cNvSpPr>
          <p:nvPr>
            <p:ph type="body" idx="1"/>
          </p:nvPr>
        </p:nvSpPr>
        <p:spPr>
          <a:xfrm>
            <a:off x="630238" y="1681163"/>
            <a:ext cx="386873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4" name="Espace réservé du contenu 3">
            <a:extLst>
              <a:ext uri="{FF2B5EF4-FFF2-40B4-BE49-F238E27FC236}">
                <a16:creationId xmlns:a16="http://schemas.microsoft.com/office/drawing/2014/main" id="{C26DBFB9-3FD7-42A5-A15B-7AF27A755959}"/>
              </a:ext>
            </a:extLst>
          </p:cNvPr>
          <p:cNvSpPr>
            <a:spLocks noGrp="1"/>
          </p:cNvSpPr>
          <p:nvPr>
            <p:ph sz="half" idx="2"/>
          </p:nvPr>
        </p:nvSpPr>
        <p:spPr>
          <a:xfrm>
            <a:off x="630238" y="2505075"/>
            <a:ext cx="3868737"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5" name="Espace réservé du texte 4">
            <a:extLst>
              <a:ext uri="{FF2B5EF4-FFF2-40B4-BE49-F238E27FC236}">
                <a16:creationId xmlns:a16="http://schemas.microsoft.com/office/drawing/2014/main" id="{416FF882-99FC-43BF-8AAB-6BDCC03D6BD6}"/>
              </a:ext>
            </a:extLst>
          </p:cNvPr>
          <p:cNvSpPr>
            <a:spLocks noGrp="1"/>
          </p:cNvSpPr>
          <p:nvPr>
            <p:ph type="body" sz="quarter" idx="3"/>
          </p:nvPr>
        </p:nvSpPr>
        <p:spPr>
          <a:xfrm>
            <a:off x="4629150" y="1681163"/>
            <a:ext cx="38877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Cliquez pour modifier les styles du texte du masque</a:t>
            </a:r>
          </a:p>
        </p:txBody>
      </p:sp>
      <p:sp>
        <p:nvSpPr>
          <p:cNvPr id="6" name="Espace réservé du contenu 5">
            <a:extLst>
              <a:ext uri="{FF2B5EF4-FFF2-40B4-BE49-F238E27FC236}">
                <a16:creationId xmlns:a16="http://schemas.microsoft.com/office/drawing/2014/main" id="{3C2397AD-8B4D-4C15-B563-0EFF21BDE9E6}"/>
              </a:ext>
            </a:extLst>
          </p:cNvPr>
          <p:cNvSpPr>
            <a:spLocks noGrp="1"/>
          </p:cNvSpPr>
          <p:nvPr>
            <p:ph sz="quarter" idx="4"/>
          </p:nvPr>
        </p:nvSpPr>
        <p:spPr>
          <a:xfrm>
            <a:off x="4629150" y="2505075"/>
            <a:ext cx="3887788" cy="3684588"/>
          </a:xfrm>
        </p:spPr>
        <p:txBody>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7" name="Espace réservé de la date 6">
            <a:extLst>
              <a:ext uri="{FF2B5EF4-FFF2-40B4-BE49-F238E27FC236}">
                <a16:creationId xmlns:a16="http://schemas.microsoft.com/office/drawing/2014/main" id="{8195540C-41C0-45C5-8868-6E5DF19D69D7}"/>
              </a:ext>
            </a:extLst>
          </p:cNvPr>
          <p:cNvSpPr>
            <a:spLocks noGrp="1"/>
          </p:cNvSpPr>
          <p:nvPr>
            <p:ph type="dt" sz="half" idx="10"/>
          </p:nvPr>
        </p:nvSpPr>
        <p:spPr/>
        <p:txBody>
          <a:bodyPr/>
          <a:lstStyle/>
          <a:p>
            <a:endParaRPr lang="fr-CH"/>
          </a:p>
        </p:txBody>
      </p:sp>
      <p:sp>
        <p:nvSpPr>
          <p:cNvPr id="8" name="Espace réservé du pied de page 7">
            <a:extLst>
              <a:ext uri="{FF2B5EF4-FFF2-40B4-BE49-F238E27FC236}">
                <a16:creationId xmlns:a16="http://schemas.microsoft.com/office/drawing/2014/main" id="{A1483EB0-A039-4355-8E7D-3E0E4B2335BC}"/>
              </a:ext>
            </a:extLst>
          </p:cNvPr>
          <p:cNvSpPr>
            <a:spLocks noGrp="1"/>
          </p:cNvSpPr>
          <p:nvPr>
            <p:ph type="ftr" sz="quarter" idx="11"/>
          </p:nvPr>
        </p:nvSpPr>
        <p:spPr/>
        <p:txBody>
          <a:bodyPr/>
          <a:lstStyle/>
          <a:p>
            <a:r>
              <a:rPr lang="fr-CH"/>
              <a:t>Compte rendu</a:t>
            </a:r>
          </a:p>
        </p:txBody>
      </p:sp>
      <p:sp>
        <p:nvSpPr>
          <p:cNvPr id="9" name="Espace réservé du numéro de diapositive 8">
            <a:extLst>
              <a:ext uri="{FF2B5EF4-FFF2-40B4-BE49-F238E27FC236}">
                <a16:creationId xmlns:a16="http://schemas.microsoft.com/office/drawing/2014/main" id="{30997CA5-522B-413B-872C-95758749FD68}"/>
              </a:ext>
            </a:extLst>
          </p:cNvPr>
          <p:cNvSpPr>
            <a:spLocks noGrp="1"/>
          </p:cNvSpPr>
          <p:nvPr>
            <p:ph type="sldNum" sz="quarter" idx="12"/>
          </p:nvPr>
        </p:nvSpPr>
        <p:spPr/>
        <p:txBody>
          <a:bodyPr/>
          <a:lstStyle/>
          <a:p>
            <a:fld id="{12A451B5-55FD-4DA5-83B6-746144B957A8}" type="slidenum">
              <a:rPr lang="fr-CH" smtClean="0"/>
              <a:t>‹N°›</a:t>
            </a:fld>
            <a:endParaRPr lang="fr-CH"/>
          </a:p>
        </p:txBody>
      </p:sp>
    </p:spTree>
    <p:extLst>
      <p:ext uri="{BB962C8B-B14F-4D97-AF65-F5344CB8AC3E}">
        <p14:creationId xmlns:p14="http://schemas.microsoft.com/office/powerpoint/2010/main" val="27280856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4BA2DFD8-56F2-41D5-9AAA-3A9E331096FF}"/>
              </a:ext>
            </a:extLst>
          </p:cNvPr>
          <p:cNvSpPr>
            <a:spLocks noGrp="1"/>
          </p:cNvSpPr>
          <p:nvPr>
            <p:ph type="title"/>
          </p:nvPr>
        </p:nvSpPr>
        <p:spPr/>
        <p:txBody>
          <a:bodyPr/>
          <a:lstStyle/>
          <a:p>
            <a:r>
              <a:rPr lang="fr-FR"/>
              <a:t>Modifiez le style du titre</a:t>
            </a:r>
            <a:endParaRPr lang="fr-CH"/>
          </a:p>
        </p:txBody>
      </p:sp>
      <p:sp>
        <p:nvSpPr>
          <p:cNvPr id="3" name="Espace réservé de la date 2">
            <a:extLst>
              <a:ext uri="{FF2B5EF4-FFF2-40B4-BE49-F238E27FC236}">
                <a16:creationId xmlns:a16="http://schemas.microsoft.com/office/drawing/2014/main" id="{E0EA96DE-9A90-4B4D-92D0-E16F1F4C59D4}"/>
              </a:ext>
            </a:extLst>
          </p:cNvPr>
          <p:cNvSpPr>
            <a:spLocks noGrp="1"/>
          </p:cNvSpPr>
          <p:nvPr>
            <p:ph type="dt" sz="half" idx="10"/>
          </p:nvPr>
        </p:nvSpPr>
        <p:spPr/>
        <p:txBody>
          <a:bodyPr/>
          <a:lstStyle/>
          <a:p>
            <a:endParaRPr lang="fr-CH"/>
          </a:p>
        </p:txBody>
      </p:sp>
      <p:sp>
        <p:nvSpPr>
          <p:cNvPr id="4" name="Espace réservé du pied de page 3">
            <a:extLst>
              <a:ext uri="{FF2B5EF4-FFF2-40B4-BE49-F238E27FC236}">
                <a16:creationId xmlns:a16="http://schemas.microsoft.com/office/drawing/2014/main" id="{AA83E13A-A088-4744-8C2E-778F5C8D1393}"/>
              </a:ext>
            </a:extLst>
          </p:cNvPr>
          <p:cNvSpPr>
            <a:spLocks noGrp="1"/>
          </p:cNvSpPr>
          <p:nvPr>
            <p:ph type="ftr" sz="quarter" idx="11"/>
          </p:nvPr>
        </p:nvSpPr>
        <p:spPr/>
        <p:txBody>
          <a:bodyPr/>
          <a:lstStyle/>
          <a:p>
            <a:r>
              <a:rPr lang="fr-CH"/>
              <a:t>Compte rendu</a:t>
            </a:r>
          </a:p>
        </p:txBody>
      </p:sp>
      <p:sp>
        <p:nvSpPr>
          <p:cNvPr id="5" name="Espace réservé du numéro de diapositive 4">
            <a:extLst>
              <a:ext uri="{FF2B5EF4-FFF2-40B4-BE49-F238E27FC236}">
                <a16:creationId xmlns:a16="http://schemas.microsoft.com/office/drawing/2014/main" id="{E2F2BA44-DEA2-4212-BB06-F86750B58C33}"/>
              </a:ext>
            </a:extLst>
          </p:cNvPr>
          <p:cNvSpPr>
            <a:spLocks noGrp="1"/>
          </p:cNvSpPr>
          <p:nvPr>
            <p:ph type="sldNum" sz="quarter" idx="12"/>
          </p:nvPr>
        </p:nvSpPr>
        <p:spPr/>
        <p:txBody>
          <a:bodyPr/>
          <a:lstStyle/>
          <a:p>
            <a:fld id="{12A451B5-55FD-4DA5-83B6-746144B957A8}" type="slidenum">
              <a:rPr lang="fr-CH" smtClean="0"/>
              <a:t>‹N°›</a:t>
            </a:fld>
            <a:endParaRPr lang="fr-CH"/>
          </a:p>
        </p:txBody>
      </p:sp>
    </p:spTree>
    <p:extLst>
      <p:ext uri="{BB962C8B-B14F-4D97-AF65-F5344CB8AC3E}">
        <p14:creationId xmlns:p14="http://schemas.microsoft.com/office/powerpoint/2010/main" val="1147720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Espace réservé de la date 1">
            <a:extLst>
              <a:ext uri="{FF2B5EF4-FFF2-40B4-BE49-F238E27FC236}">
                <a16:creationId xmlns:a16="http://schemas.microsoft.com/office/drawing/2014/main" id="{AF91039C-FF11-47A5-9B38-74D1768BEEF3}"/>
              </a:ext>
            </a:extLst>
          </p:cNvPr>
          <p:cNvSpPr>
            <a:spLocks noGrp="1"/>
          </p:cNvSpPr>
          <p:nvPr>
            <p:ph type="dt" sz="half" idx="10"/>
          </p:nvPr>
        </p:nvSpPr>
        <p:spPr/>
        <p:txBody>
          <a:bodyPr/>
          <a:lstStyle/>
          <a:p>
            <a:endParaRPr lang="fr-CH"/>
          </a:p>
        </p:txBody>
      </p:sp>
      <p:sp>
        <p:nvSpPr>
          <p:cNvPr id="3" name="Espace réservé du pied de page 2">
            <a:extLst>
              <a:ext uri="{FF2B5EF4-FFF2-40B4-BE49-F238E27FC236}">
                <a16:creationId xmlns:a16="http://schemas.microsoft.com/office/drawing/2014/main" id="{4592B8E8-A893-4363-84ED-09F61CB5450C}"/>
              </a:ext>
            </a:extLst>
          </p:cNvPr>
          <p:cNvSpPr>
            <a:spLocks noGrp="1"/>
          </p:cNvSpPr>
          <p:nvPr>
            <p:ph type="ftr" sz="quarter" idx="11"/>
          </p:nvPr>
        </p:nvSpPr>
        <p:spPr/>
        <p:txBody>
          <a:bodyPr/>
          <a:lstStyle/>
          <a:p>
            <a:r>
              <a:rPr lang="fr-CH"/>
              <a:t>Compte rendu</a:t>
            </a:r>
          </a:p>
        </p:txBody>
      </p:sp>
      <p:sp>
        <p:nvSpPr>
          <p:cNvPr id="4" name="Espace réservé du numéro de diapositive 3">
            <a:extLst>
              <a:ext uri="{FF2B5EF4-FFF2-40B4-BE49-F238E27FC236}">
                <a16:creationId xmlns:a16="http://schemas.microsoft.com/office/drawing/2014/main" id="{6CAC852C-3D40-4CFE-800B-1A7C8EBF9BA5}"/>
              </a:ext>
            </a:extLst>
          </p:cNvPr>
          <p:cNvSpPr>
            <a:spLocks noGrp="1"/>
          </p:cNvSpPr>
          <p:nvPr>
            <p:ph type="sldNum" sz="quarter" idx="12"/>
          </p:nvPr>
        </p:nvSpPr>
        <p:spPr/>
        <p:txBody>
          <a:bodyPr/>
          <a:lstStyle/>
          <a:p>
            <a:fld id="{12A451B5-55FD-4DA5-83B6-746144B957A8}" type="slidenum">
              <a:rPr lang="fr-CH" smtClean="0"/>
              <a:t>‹N°›</a:t>
            </a:fld>
            <a:endParaRPr lang="fr-CH"/>
          </a:p>
        </p:txBody>
      </p:sp>
    </p:spTree>
    <p:extLst>
      <p:ext uri="{BB962C8B-B14F-4D97-AF65-F5344CB8AC3E}">
        <p14:creationId xmlns:p14="http://schemas.microsoft.com/office/powerpoint/2010/main" val="309357855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D6730444-6127-433C-A495-9B588EE2C519}"/>
              </a:ext>
            </a:extLst>
          </p:cNvPr>
          <p:cNvSpPr>
            <a:spLocks noGrp="1"/>
          </p:cNvSpPr>
          <p:nvPr>
            <p:ph type="title"/>
          </p:nvPr>
        </p:nvSpPr>
        <p:spPr>
          <a:xfrm>
            <a:off x="630238" y="457200"/>
            <a:ext cx="2949575" cy="1600200"/>
          </a:xfrm>
        </p:spPr>
        <p:txBody>
          <a:bodyPr anchor="b"/>
          <a:lstStyle>
            <a:lvl1pPr>
              <a:defRPr sz="3200"/>
            </a:lvl1pPr>
          </a:lstStyle>
          <a:p>
            <a:r>
              <a:rPr lang="fr-FR"/>
              <a:t>Modifiez le style du titre</a:t>
            </a:r>
            <a:endParaRPr lang="fr-CH"/>
          </a:p>
        </p:txBody>
      </p:sp>
      <p:sp>
        <p:nvSpPr>
          <p:cNvPr id="3" name="Espace réservé du contenu 2">
            <a:extLst>
              <a:ext uri="{FF2B5EF4-FFF2-40B4-BE49-F238E27FC236}">
                <a16:creationId xmlns:a16="http://schemas.microsoft.com/office/drawing/2014/main" id="{5DBE1859-2AD6-4655-A4BC-196D10300E4A}"/>
              </a:ext>
            </a:extLst>
          </p:cNvPr>
          <p:cNvSpPr>
            <a:spLocks noGrp="1"/>
          </p:cNvSpPr>
          <p:nvPr>
            <p:ph idx="1"/>
          </p:nvPr>
        </p:nvSpPr>
        <p:spPr>
          <a:xfrm>
            <a:off x="3887788" y="987425"/>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u texte 3">
            <a:extLst>
              <a:ext uri="{FF2B5EF4-FFF2-40B4-BE49-F238E27FC236}">
                <a16:creationId xmlns:a16="http://schemas.microsoft.com/office/drawing/2014/main" id="{53EF5C0C-C468-4EE5-BF0E-229C1EC0BC9A}"/>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0D3F69BD-5583-4225-946B-3859B350E2AC}"/>
              </a:ext>
            </a:extLst>
          </p:cNvPr>
          <p:cNvSpPr>
            <a:spLocks noGrp="1"/>
          </p:cNvSpPr>
          <p:nvPr>
            <p:ph type="dt" sz="half" idx="10"/>
          </p:nvPr>
        </p:nvSpPr>
        <p:spPr/>
        <p:txBody>
          <a:bodyPr/>
          <a:lstStyle/>
          <a:p>
            <a:endParaRPr lang="fr-CH"/>
          </a:p>
        </p:txBody>
      </p:sp>
      <p:sp>
        <p:nvSpPr>
          <p:cNvPr id="6" name="Espace réservé du pied de page 5">
            <a:extLst>
              <a:ext uri="{FF2B5EF4-FFF2-40B4-BE49-F238E27FC236}">
                <a16:creationId xmlns:a16="http://schemas.microsoft.com/office/drawing/2014/main" id="{CAE47BE8-394C-43F4-9336-C2C97B79856D}"/>
              </a:ext>
            </a:extLst>
          </p:cNvPr>
          <p:cNvSpPr>
            <a:spLocks noGrp="1"/>
          </p:cNvSpPr>
          <p:nvPr>
            <p:ph type="ftr" sz="quarter" idx="11"/>
          </p:nvPr>
        </p:nvSpPr>
        <p:spPr/>
        <p:txBody>
          <a:bodyPr/>
          <a:lstStyle/>
          <a:p>
            <a:r>
              <a:rPr lang="fr-CH"/>
              <a:t>Compte rendu</a:t>
            </a:r>
          </a:p>
        </p:txBody>
      </p:sp>
      <p:sp>
        <p:nvSpPr>
          <p:cNvPr id="7" name="Espace réservé du numéro de diapositive 6">
            <a:extLst>
              <a:ext uri="{FF2B5EF4-FFF2-40B4-BE49-F238E27FC236}">
                <a16:creationId xmlns:a16="http://schemas.microsoft.com/office/drawing/2014/main" id="{F3AAFA58-CF86-4476-B658-5F75EB99D896}"/>
              </a:ext>
            </a:extLst>
          </p:cNvPr>
          <p:cNvSpPr>
            <a:spLocks noGrp="1"/>
          </p:cNvSpPr>
          <p:nvPr>
            <p:ph type="sldNum" sz="quarter" idx="12"/>
          </p:nvPr>
        </p:nvSpPr>
        <p:spPr/>
        <p:txBody>
          <a:bodyPr/>
          <a:lstStyle/>
          <a:p>
            <a:fld id="{12A451B5-55FD-4DA5-83B6-746144B957A8}" type="slidenum">
              <a:rPr lang="fr-CH" smtClean="0"/>
              <a:t>‹N°›</a:t>
            </a:fld>
            <a:endParaRPr lang="fr-CH"/>
          </a:p>
        </p:txBody>
      </p:sp>
    </p:spTree>
    <p:extLst>
      <p:ext uri="{BB962C8B-B14F-4D97-AF65-F5344CB8AC3E}">
        <p14:creationId xmlns:p14="http://schemas.microsoft.com/office/powerpoint/2010/main" val="290516140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re 1">
            <a:extLst>
              <a:ext uri="{FF2B5EF4-FFF2-40B4-BE49-F238E27FC236}">
                <a16:creationId xmlns:a16="http://schemas.microsoft.com/office/drawing/2014/main" id="{65F76FDA-151D-4A8F-B3A8-4DD2752FE519}"/>
              </a:ext>
            </a:extLst>
          </p:cNvPr>
          <p:cNvSpPr>
            <a:spLocks noGrp="1"/>
          </p:cNvSpPr>
          <p:nvPr>
            <p:ph type="title"/>
          </p:nvPr>
        </p:nvSpPr>
        <p:spPr>
          <a:xfrm>
            <a:off x="630238" y="457200"/>
            <a:ext cx="2949575" cy="1600200"/>
          </a:xfrm>
        </p:spPr>
        <p:txBody>
          <a:bodyPr anchor="b"/>
          <a:lstStyle>
            <a:lvl1pPr>
              <a:defRPr sz="3200"/>
            </a:lvl1pPr>
          </a:lstStyle>
          <a:p>
            <a:r>
              <a:rPr lang="fr-FR"/>
              <a:t>Modifiez le style du titre</a:t>
            </a:r>
            <a:endParaRPr lang="fr-CH"/>
          </a:p>
        </p:txBody>
      </p:sp>
      <p:sp>
        <p:nvSpPr>
          <p:cNvPr id="3" name="Espace réservé pour une image  2">
            <a:extLst>
              <a:ext uri="{FF2B5EF4-FFF2-40B4-BE49-F238E27FC236}">
                <a16:creationId xmlns:a16="http://schemas.microsoft.com/office/drawing/2014/main" id="{41F95A0B-59F4-4AA3-9AC1-826CA021F64D}"/>
              </a:ext>
            </a:extLst>
          </p:cNvPr>
          <p:cNvSpPr>
            <a:spLocks noGrp="1"/>
          </p:cNvSpPr>
          <p:nvPr>
            <p:ph type="pic" idx="1"/>
          </p:nvPr>
        </p:nvSpPr>
        <p:spPr>
          <a:xfrm>
            <a:off x="3887788" y="987425"/>
            <a:ext cx="462915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fr-CH"/>
          </a:p>
        </p:txBody>
      </p:sp>
      <p:sp>
        <p:nvSpPr>
          <p:cNvPr id="4" name="Espace réservé du texte 3">
            <a:extLst>
              <a:ext uri="{FF2B5EF4-FFF2-40B4-BE49-F238E27FC236}">
                <a16:creationId xmlns:a16="http://schemas.microsoft.com/office/drawing/2014/main" id="{D543DBA5-175D-4522-A07C-1F0A49746402}"/>
              </a:ext>
            </a:extLst>
          </p:cNvPr>
          <p:cNvSpPr>
            <a:spLocks noGrp="1"/>
          </p:cNvSpPr>
          <p:nvPr>
            <p:ph type="body" sz="half" idx="2"/>
          </p:nvPr>
        </p:nvSpPr>
        <p:spPr>
          <a:xfrm>
            <a:off x="630238" y="2057400"/>
            <a:ext cx="2949575"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fr-FR"/>
              <a:t>Cliquez pour modifier les styles du texte du masque</a:t>
            </a:r>
          </a:p>
        </p:txBody>
      </p:sp>
      <p:sp>
        <p:nvSpPr>
          <p:cNvPr id="5" name="Espace réservé de la date 4">
            <a:extLst>
              <a:ext uri="{FF2B5EF4-FFF2-40B4-BE49-F238E27FC236}">
                <a16:creationId xmlns:a16="http://schemas.microsoft.com/office/drawing/2014/main" id="{7911EC54-5AE4-49FB-9C10-6914F03B9DC3}"/>
              </a:ext>
            </a:extLst>
          </p:cNvPr>
          <p:cNvSpPr>
            <a:spLocks noGrp="1"/>
          </p:cNvSpPr>
          <p:nvPr>
            <p:ph type="dt" sz="half" idx="10"/>
          </p:nvPr>
        </p:nvSpPr>
        <p:spPr/>
        <p:txBody>
          <a:bodyPr/>
          <a:lstStyle/>
          <a:p>
            <a:endParaRPr lang="fr-CH"/>
          </a:p>
        </p:txBody>
      </p:sp>
      <p:sp>
        <p:nvSpPr>
          <p:cNvPr id="6" name="Espace réservé du pied de page 5">
            <a:extLst>
              <a:ext uri="{FF2B5EF4-FFF2-40B4-BE49-F238E27FC236}">
                <a16:creationId xmlns:a16="http://schemas.microsoft.com/office/drawing/2014/main" id="{303A05AE-E725-4C14-97A1-0371FB01479D}"/>
              </a:ext>
            </a:extLst>
          </p:cNvPr>
          <p:cNvSpPr>
            <a:spLocks noGrp="1"/>
          </p:cNvSpPr>
          <p:nvPr>
            <p:ph type="ftr" sz="quarter" idx="11"/>
          </p:nvPr>
        </p:nvSpPr>
        <p:spPr/>
        <p:txBody>
          <a:bodyPr/>
          <a:lstStyle/>
          <a:p>
            <a:r>
              <a:rPr lang="fr-CH"/>
              <a:t>Compte rendu</a:t>
            </a:r>
          </a:p>
        </p:txBody>
      </p:sp>
      <p:sp>
        <p:nvSpPr>
          <p:cNvPr id="7" name="Espace réservé du numéro de diapositive 6">
            <a:extLst>
              <a:ext uri="{FF2B5EF4-FFF2-40B4-BE49-F238E27FC236}">
                <a16:creationId xmlns:a16="http://schemas.microsoft.com/office/drawing/2014/main" id="{AE562DD1-D5CB-4D87-9BEE-A95BA83D308F}"/>
              </a:ext>
            </a:extLst>
          </p:cNvPr>
          <p:cNvSpPr>
            <a:spLocks noGrp="1"/>
          </p:cNvSpPr>
          <p:nvPr>
            <p:ph type="sldNum" sz="quarter" idx="12"/>
          </p:nvPr>
        </p:nvSpPr>
        <p:spPr/>
        <p:txBody>
          <a:bodyPr/>
          <a:lstStyle/>
          <a:p>
            <a:fld id="{12A451B5-55FD-4DA5-83B6-746144B957A8}" type="slidenum">
              <a:rPr lang="fr-CH" smtClean="0"/>
              <a:t>‹N°›</a:t>
            </a:fld>
            <a:endParaRPr lang="fr-CH"/>
          </a:p>
        </p:txBody>
      </p:sp>
    </p:spTree>
    <p:extLst>
      <p:ext uri="{BB962C8B-B14F-4D97-AF65-F5344CB8AC3E}">
        <p14:creationId xmlns:p14="http://schemas.microsoft.com/office/powerpoint/2010/main" val="627401439"/>
      </p:ext>
    </p:extLst>
  </p:cSld>
  <p:clrMapOvr>
    <a:masterClrMapping/>
  </p:clrMapOvr>
</p:sldLayout>
</file>

<file path=ppt/slideMasters/_rels/slideMaster1.xml.rels><?xml version="1.0" encoding="UTF-8" standalone="yes"?>
<Relationships xmlns="http://schemas.openxmlformats.org/package/2006/relationships"><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9" Type="http://schemas.openxmlformats.org/officeDocument/2006/relationships/slideLayout" Target="../slideLayouts/slideLayout39.xml"/><Relationship Id="rId21" Type="http://schemas.openxmlformats.org/officeDocument/2006/relationships/slideLayout" Target="../slideLayouts/slideLayout21.xml"/><Relationship Id="rId34" Type="http://schemas.openxmlformats.org/officeDocument/2006/relationships/slideLayout" Target="../slideLayouts/slideLayout34.xml"/><Relationship Id="rId42" Type="http://schemas.openxmlformats.org/officeDocument/2006/relationships/slideLayout" Target="../slideLayouts/slideLayout42.xml"/><Relationship Id="rId47" Type="http://schemas.openxmlformats.org/officeDocument/2006/relationships/slideLayout" Target="../slideLayouts/slideLayout47.xml"/><Relationship Id="rId7" Type="http://schemas.openxmlformats.org/officeDocument/2006/relationships/slideLayout" Target="../slideLayouts/slideLayout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slideLayout" Target="../slideLayouts/slideLayout32.xml"/><Relationship Id="rId37" Type="http://schemas.openxmlformats.org/officeDocument/2006/relationships/slideLayout" Target="../slideLayouts/slideLayout37.xml"/><Relationship Id="rId40" Type="http://schemas.openxmlformats.org/officeDocument/2006/relationships/slideLayout" Target="../slideLayouts/slideLayout40.xml"/><Relationship Id="rId45" Type="http://schemas.openxmlformats.org/officeDocument/2006/relationships/slideLayout" Target="../slideLayouts/slideLayout45.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36" Type="http://schemas.openxmlformats.org/officeDocument/2006/relationships/slideLayout" Target="../slideLayouts/slideLayout36.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slideLayout" Target="../slideLayouts/slideLayout31.xml"/><Relationship Id="rId44" Type="http://schemas.openxmlformats.org/officeDocument/2006/relationships/slideLayout" Target="../slideLayouts/slideLayout44.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 Id="rId35" Type="http://schemas.openxmlformats.org/officeDocument/2006/relationships/slideLayout" Target="../slideLayouts/slideLayout35.xml"/><Relationship Id="rId43" Type="http://schemas.openxmlformats.org/officeDocument/2006/relationships/slideLayout" Target="../slideLayouts/slideLayout43.xml"/><Relationship Id="rId48" Type="http://schemas.openxmlformats.org/officeDocument/2006/relationships/theme" Target="../theme/theme1.xml"/><Relationship Id="rId8" Type="http://schemas.openxmlformats.org/officeDocument/2006/relationships/slideLayout" Target="../slideLayouts/slideLayout8.xml"/><Relationship Id="rId3" Type="http://schemas.openxmlformats.org/officeDocument/2006/relationships/slideLayout" Target="../slideLayouts/slideLayout3.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slideLayout" Target="../slideLayouts/slideLayout33.xml"/><Relationship Id="rId38" Type="http://schemas.openxmlformats.org/officeDocument/2006/relationships/slideLayout" Target="../slideLayouts/slideLayout38.xml"/><Relationship Id="rId46" Type="http://schemas.openxmlformats.org/officeDocument/2006/relationships/slideLayout" Target="../slideLayouts/slideLayout46.xml"/><Relationship Id="rId20" Type="http://schemas.openxmlformats.org/officeDocument/2006/relationships/slideLayout" Target="../slideLayouts/slideLayout20.xml"/><Relationship Id="rId41" Type="http://schemas.openxmlformats.org/officeDocument/2006/relationships/slideLayout" Target="../slideLayouts/slideLayout41.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Espace réservé du titre 1">
            <a:extLst>
              <a:ext uri="{FF2B5EF4-FFF2-40B4-BE49-F238E27FC236}">
                <a16:creationId xmlns:a16="http://schemas.microsoft.com/office/drawing/2014/main" id="{5590560D-B939-4F2A-B730-5F0D29F9A268}"/>
              </a:ext>
            </a:extLst>
          </p:cNvPr>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lang="fr-FR"/>
              <a:t>Modifiez le style du titre</a:t>
            </a:r>
            <a:endParaRPr lang="fr-CH"/>
          </a:p>
        </p:txBody>
      </p:sp>
      <p:sp>
        <p:nvSpPr>
          <p:cNvPr id="3" name="Espace réservé du texte 2">
            <a:extLst>
              <a:ext uri="{FF2B5EF4-FFF2-40B4-BE49-F238E27FC236}">
                <a16:creationId xmlns:a16="http://schemas.microsoft.com/office/drawing/2014/main" id="{223D84EB-5311-42B5-9248-D480A98802C6}"/>
              </a:ext>
            </a:extLst>
          </p:cNvPr>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fr-FR"/>
              <a:t>Cliquez pour modifier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fr-CH"/>
          </a:p>
        </p:txBody>
      </p:sp>
      <p:sp>
        <p:nvSpPr>
          <p:cNvPr id="4" name="Espace réservé de la date 3">
            <a:extLst>
              <a:ext uri="{FF2B5EF4-FFF2-40B4-BE49-F238E27FC236}">
                <a16:creationId xmlns:a16="http://schemas.microsoft.com/office/drawing/2014/main" id="{0849CAB4-C1D7-4F34-8830-4DF0066959FA}"/>
              </a:ext>
            </a:extLst>
          </p:cNvPr>
          <p:cNvSpPr>
            <a:spLocks noGrp="1"/>
          </p:cNvSpPr>
          <p:nvPr>
            <p:ph type="dt" sz="half" idx="2"/>
          </p:nvPr>
        </p:nvSpPr>
        <p:spPr>
          <a:xfrm>
            <a:off x="628650" y="6356350"/>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lang="fr-CH"/>
          </a:p>
        </p:txBody>
      </p:sp>
      <p:sp>
        <p:nvSpPr>
          <p:cNvPr id="5" name="Espace réservé du pied de page 4">
            <a:extLst>
              <a:ext uri="{FF2B5EF4-FFF2-40B4-BE49-F238E27FC236}">
                <a16:creationId xmlns:a16="http://schemas.microsoft.com/office/drawing/2014/main" id="{68FA41DC-771C-4DA1-87F8-35F243573717}"/>
              </a:ext>
            </a:extLst>
          </p:cNvPr>
          <p:cNvSpPr>
            <a:spLocks noGrp="1"/>
          </p:cNvSpPr>
          <p:nvPr>
            <p:ph type="ftr" sz="quarter" idx="3"/>
          </p:nvPr>
        </p:nvSpPr>
        <p:spPr>
          <a:xfrm>
            <a:off x="3028950" y="6356350"/>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fr-CH"/>
              <a:t>Compte rendu</a:t>
            </a:r>
          </a:p>
        </p:txBody>
      </p:sp>
      <p:sp>
        <p:nvSpPr>
          <p:cNvPr id="6" name="Espace réservé du numéro de diapositive 5">
            <a:extLst>
              <a:ext uri="{FF2B5EF4-FFF2-40B4-BE49-F238E27FC236}">
                <a16:creationId xmlns:a16="http://schemas.microsoft.com/office/drawing/2014/main" id="{12D2ED00-22B2-46D7-839F-DFC302D7ADB1}"/>
              </a:ext>
            </a:extLst>
          </p:cNvPr>
          <p:cNvSpPr>
            <a:spLocks noGrp="1"/>
          </p:cNvSpPr>
          <p:nvPr>
            <p:ph type="sldNum" sz="quarter" idx="4"/>
          </p:nvPr>
        </p:nvSpPr>
        <p:spPr>
          <a:xfrm>
            <a:off x="6457950" y="6356350"/>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2A451B5-55FD-4DA5-83B6-746144B957A8}" type="slidenum">
              <a:rPr lang="fr-CH" smtClean="0"/>
              <a:t>‹N°›</a:t>
            </a:fld>
            <a:endParaRPr lang="fr-CH"/>
          </a:p>
        </p:txBody>
      </p:sp>
    </p:spTree>
    <p:extLst>
      <p:ext uri="{BB962C8B-B14F-4D97-AF65-F5344CB8AC3E}">
        <p14:creationId xmlns:p14="http://schemas.microsoft.com/office/powerpoint/2010/main" val="2508478990"/>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 id="2147483680" r:id="rId12"/>
    <p:sldLayoutId id="2147483681" r:id="rId13"/>
    <p:sldLayoutId id="2147483682" r:id="rId14"/>
    <p:sldLayoutId id="2147483683" r:id="rId15"/>
    <p:sldLayoutId id="2147483684" r:id="rId16"/>
    <p:sldLayoutId id="2147483654" r:id="rId17"/>
    <p:sldLayoutId id="2147483657" r:id="rId18"/>
    <p:sldLayoutId id="2147483658" r:id="rId19"/>
    <p:sldLayoutId id="2147483667" r:id="rId20"/>
    <p:sldLayoutId id="2147483659" r:id="rId21"/>
    <p:sldLayoutId id="2147483660" r:id="rId22"/>
    <p:sldLayoutId id="2147483661" r:id="rId23"/>
    <p:sldLayoutId id="2147483662" r:id="rId24"/>
    <p:sldLayoutId id="2147483663" r:id="rId25"/>
    <p:sldLayoutId id="2147483664" r:id="rId26"/>
    <p:sldLayoutId id="2147483665" r:id="rId27"/>
    <p:sldLayoutId id="2147483697" r:id="rId28"/>
    <p:sldLayoutId id="2147483698" r:id="rId29"/>
    <p:sldLayoutId id="2147483699" r:id="rId30"/>
    <p:sldLayoutId id="2147483700" r:id="rId31"/>
    <p:sldLayoutId id="2147483701" r:id="rId32"/>
    <p:sldLayoutId id="2147483731" r:id="rId33"/>
    <p:sldLayoutId id="2147483732" r:id="rId34"/>
    <p:sldLayoutId id="2147483733" r:id="rId35"/>
    <p:sldLayoutId id="2147483734" r:id="rId36"/>
    <p:sldLayoutId id="2147483735" r:id="rId37"/>
    <p:sldLayoutId id="2147483879" r:id="rId38"/>
    <p:sldLayoutId id="2147483880" r:id="rId39"/>
    <p:sldLayoutId id="2147483881" r:id="rId40"/>
    <p:sldLayoutId id="2147483882" r:id="rId41"/>
    <p:sldLayoutId id="2147483883" r:id="rId42"/>
    <p:sldLayoutId id="2147483947" r:id="rId43"/>
    <p:sldLayoutId id="2147483948" r:id="rId44"/>
    <p:sldLayoutId id="2147483949" r:id="rId45"/>
    <p:sldLayoutId id="2147483950" r:id="rId46"/>
    <p:sldLayoutId id="2147483951" r:id="rId47"/>
  </p:sldLayoutIdLst>
  <p:hf hd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oleObject" Target="../embeddings/oleObject16.bin"/><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1.jpeg"/></Relationships>
</file>

<file path=ppt/slides/_rels/slide10.xml.rels><?xml version="1.0" encoding="UTF-8" standalone="yes"?>
<Relationships xmlns="http://schemas.openxmlformats.org/package/2006/relationships"><Relationship Id="rId3" Type="http://schemas.openxmlformats.org/officeDocument/2006/relationships/tags" Target="../tags/tag274.xml"/><Relationship Id="rId2" Type="http://schemas.openxmlformats.org/officeDocument/2006/relationships/tags" Target="../tags/tag273.xml"/><Relationship Id="rId1" Type="http://schemas.openxmlformats.org/officeDocument/2006/relationships/tags" Target="../tags/tag272.xml"/><Relationship Id="rId6" Type="http://schemas.openxmlformats.org/officeDocument/2006/relationships/oleObject" Target="../embeddings/oleObject23.bin"/><Relationship Id="rId5" Type="http://schemas.openxmlformats.org/officeDocument/2006/relationships/notesSlide" Target="../notesSlides/notesSlide10.xml"/><Relationship Id="rId4" Type="http://schemas.openxmlformats.org/officeDocument/2006/relationships/slideLayout" Target="../slideLayouts/slideLayout16.xml"/></Relationships>
</file>

<file path=ppt/slides/_rels/slide11.xml.rels><?xml version="1.0" encoding="UTF-8" standalone="yes"?>
<Relationships xmlns="http://schemas.openxmlformats.org/package/2006/relationships"><Relationship Id="rId3" Type="http://schemas.openxmlformats.org/officeDocument/2006/relationships/tags" Target="../tags/tag277.xml"/><Relationship Id="rId2" Type="http://schemas.openxmlformats.org/officeDocument/2006/relationships/tags" Target="../tags/tag276.xml"/><Relationship Id="rId1" Type="http://schemas.openxmlformats.org/officeDocument/2006/relationships/tags" Target="../tags/tag275.xml"/><Relationship Id="rId6" Type="http://schemas.openxmlformats.org/officeDocument/2006/relationships/oleObject" Target="../embeddings/oleObject23.bin"/><Relationship Id="rId5" Type="http://schemas.openxmlformats.org/officeDocument/2006/relationships/notesSlide" Target="../notesSlides/notesSlide11.xml"/><Relationship Id="rId4" Type="http://schemas.openxmlformats.org/officeDocument/2006/relationships/slideLayout" Target="../slideLayouts/slideLayout16.xml"/></Relationships>
</file>

<file path=ppt/slides/_rels/slide12.xml.rels><?xml version="1.0" encoding="UTF-8" standalone="yes"?>
<Relationships xmlns="http://schemas.openxmlformats.org/package/2006/relationships"><Relationship Id="rId3" Type="http://schemas.openxmlformats.org/officeDocument/2006/relationships/slideLayout" Target="../slideLayouts/slideLayout16.xml"/><Relationship Id="rId2" Type="http://schemas.openxmlformats.org/officeDocument/2006/relationships/tags" Target="../tags/tag279.xml"/><Relationship Id="rId1" Type="http://schemas.openxmlformats.org/officeDocument/2006/relationships/tags" Target="../tags/tag278.xml"/><Relationship Id="rId5" Type="http://schemas.openxmlformats.org/officeDocument/2006/relationships/oleObject" Target="../embeddings/oleObject23.bin"/><Relationship Id="rId4"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3" Type="http://schemas.openxmlformats.org/officeDocument/2006/relationships/slideLayout" Target="../slideLayouts/slideLayout16.xml"/><Relationship Id="rId2" Type="http://schemas.openxmlformats.org/officeDocument/2006/relationships/tags" Target="../tags/tag281.xml"/><Relationship Id="rId1" Type="http://schemas.openxmlformats.org/officeDocument/2006/relationships/tags" Target="../tags/tag280.xml"/><Relationship Id="rId5" Type="http://schemas.openxmlformats.org/officeDocument/2006/relationships/oleObject" Target="../embeddings/oleObject23.bin"/><Relationship Id="rId4" Type="http://schemas.openxmlformats.org/officeDocument/2006/relationships/notesSlide" Target="../notesSlides/notesSlide13.xml"/></Relationships>
</file>

<file path=ppt/slides/_rels/slide14.xml.rels><?xml version="1.0" encoding="UTF-8" standalone="yes"?>
<Relationships xmlns="http://schemas.openxmlformats.org/package/2006/relationships"><Relationship Id="rId3" Type="http://schemas.openxmlformats.org/officeDocument/2006/relationships/slideLayout" Target="../slideLayouts/slideLayout16.xml"/><Relationship Id="rId2" Type="http://schemas.openxmlformats.org/officeDocument/2006/relationships/tags" Target="../tags/tag283.xml"/><Relationship Id="rId1" Type="http://schemas.openxmlformats.org/officeDocument/2006/relationships/tags" Target="../tags/tag282.xml"/><Relationship Id="rId5" Type="http://schemas.openxmlformats.org/officeDocument/2006/relationships/oleObject" Target="../embeddings/oleObject24.bin"/><Relationship Id="rId4" Type="http://schemas.openxmlformats.org/officeDocument/2006/relationships/notesSlide" Target="../notesSlides/notesSlide14.xml"/></Relationships>
</file>

<file path=ppt/slides/_rels/slide15.xml.rels><?xml version="1.0" encoding="UTF-8" standalone="yes"?>
<Relationships xmlns="http://schemas.openxmlformats.org/package/2006/relationships"><Relationship Id="rId3" Type="http://schemas.openxmlformats.org/officeDocument/2006/relationships/slideLayout" Target="../slideLayouts/slideLayout16.xml"/><Relationship Id="rId2" Type="http://schemas.openxmlformats.org/officeDocument/2006/relationships/tags" Target="../tags/tag285.xml"/><Relationship Id="rId1" Type="http://schemas.openxmlformats.org/officeDocument/2006/relationships/tags" Target="../tags/tag284.xml"/><Relationship Id="rId5" Type="http://schemas.openxmlformats.org/officeDocument/2006/relationships/oleObject" Target="../embeddings/oleObject24.bin"/><Relationship Id="rId4" Type="http://schemas.openxmlformats.org/officeDocument/2006/relationships/notesSlide" Target="../notesSlides/notesSlide15.xml"/></Relationships>
</file>

<file path=ppt/slides/_rels/slide16.xml.rels><?xml version="1.0" encoding="UTF-8" standalone="yes"?>
<Relationships xmlns="http://schemas.openxmlformats.org/package/2006/relationships"><Relationship Id="rId3" Type="http://schemas.openxmlformats.org/officeDocument/2006/relationships/slideLayout" Target="../slideLayouts/slideLayout16.xml"/><Relationship Id="rId2" Type="http://schemas.openxmlformats.org/officeDocument/2006/relationships/tags" Target="../tags/tag287.xml"/><Relationship Id="rId1" Type="http://schemas.openxmlformats.org/officeDocument/2006/relationships/tags" Target="../tags/tag286.xml"/><Relationship Id="rId5" Type="http://schemas.openxmlformats.org/officeDocument/2006/relationships/oleObject" Target="../embeddings/oleObject24.bin"/><Relationship Id="rId4" Type="http://schemas.openxmlformats.org/officeDocument/2006/relationships/notesSlide" Target="../notesSlides/notesSlide16.xml"/></Relationships>
</file>

<file path=ppt/slides/_rels/slide17.xml.rels><?xml version="1.0" encoding="UTF-8" standalone="yes"?>
<Relationships xmlns="http://schemas.openxmlformats.org/package/2006/relationships"><Relationship Id="rId3" Type="http://schemas.openxmlformats.org/officeDocument/2006/relationships/slideLayout" Target="../slideLayouts/slideLayout16.xml"/><Relationship Id="rId2" Type="http://schemas.openxmlformats.org/officeDocument/2006/relationships/tags" Target="../tags/tag289.xml"/><Relationship Id="rId1" Type="http://schemas.openxmlformats.org/officeDocument/2006/relationships/tags" Target="../tags/tag288.xml"/><Relationship Id="rId5" Type="http://schemas.openxmlformats.org/officeDocument/2006/relationships/oleObject" Target="../embeddings/oleObject24.bin"/><Relationship Id="rId4" Type="http://schemas.openxmlformats.org/officeDocument/2006/relationships/notesSlide" Target="../notesSlides/notesSlide17.xml"/></Relationships>
</file>

<file path=ppt/slides/_rels/slide18.xml.rels><?xml version="1.0" encoding="UTF-8" standalone="yes"?>
<Relationships xmlns="http://schemas.openxmlformats.org/package/2006/relationships"><Relationship Id="rId3" Type="http://schemas.openxmlformats.org/officeDocument/2006/relationships/slideLayout" Target="../slideLayouts/slideLayout16.xml"/><Relationship Id="rId2" Type="http://schemas.openxmlformats.org/officeDocument/2006/relationships/tags" Target="../tags/tag291.xml"/><Relationship Id="rId1" Type="http://schemas.openxmlformats.org/officeDocument/2006/relationships/tags" Target="../tags/tag290.xml"/><Relationship Id="rId5" Type="http://schemas.openxmlformats.org/officeDocument/2006/relationships/oleObject" Target="../embeddings/oleObject25.bin"/><Relationship Id="rId4" Type="http://schemas.openxmlformats.org/officeDocument/2006/relationships/notesSlide" Target="../notesSlides/notesSlide18.xml"/></Relationships>
</file>

<file path=ppt/slides/_rels/slide19.xml.rels><?xml version="1.0" encoding="UTF-8" standalone="yes"?>
<Relationships xmlns="http://schemas.openxmlformats.org/package/2006/relationships"><Relationship Id="rId3" Type="http://schemas.openxmlformats.org/officeDocument/2006/relationships/slideLayout" Target="../slideLayouts/slideLayout16.xml"/><Relationship Id="rId2" Type="http://schemas.openxmlformats.org/officeDocument/2006/relationships/tags" Target="../tags/tag293.xml"/><Relationship Id="rId1" Type="http://schemas.openxmlformats.org/officeDocument/2006/relationships/tags" Target="../tags/tag292.xml"/><Relationship Id="rId5" Type="http://schemas.openxmlformats.org/officeDocument/2006/relationships/oleObject" Target="../embeddings/oleObject25.bin"/><Relationship Id="rId4" Type="http://schemas.openxmlformats.org/officeDocument/2006/relationships/notesSlide" Target="../notesSlides/notesSlide19.xml"/></Relationships>
</file>

<file path=ppt/slides/_rels/slide2.xml.rels><?xml version="1.0" encoding="UTF-8" standalone="yes"?>
<Relationships xmlns="http://schemas.openxmlformats.org/package/2006/relationships"><Relationship Id="rId3" Type="http://schemas.openxmlformats.org/officeDocument/2006/relationships/tags" Target="../tags/tag251.xml"/><Relationship Id="rId2" Type="http://schemas.openxmlformats.org/officeDocument/2006/relationships/tags" Target="../tags/tag250.xml"/><Relationship Id="rId1" Type="http://schemas.openxmlformats.org/officeDocument/2006/relationships/tags" Target="../tags/tag249.xml"/><Relationship Id="rId6" Type="http://schemas.openxmlformats.org/officeDocument/2006/relationships/oleObject" Target="../embeddings/oleObject17.bin"/><Relationship Id="rId5" Type="http://schemas.openxmlformats.org/officeDocument/2006/relationships/notesSlide" Target="../notesSlides/notesSlide2.xml"/><Relationship Id="rId4"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3" Type="http://schemas.openxmlformats.org/officeDocument/2006/relationships/notesSlide" Target="../notesSlides/notesSlide20.xml"/><Relationship Id="rId2" Type="http://schemas.openxmlformats.org/officeDocument/2006/relationships/slideLayout" Target="../slideLayouts/slideLayout12.xml"/><Relationship Id="rId1" Type="http://schemas.openxmlformats.org/officeDocument/2006/relationships/tags" Target="../tags/tag294.xml"/><Relationship Id="rId4" Type="http://schemas.openxmlformats.org/officeDocument/2006/relationships/oleObject" Target="../embeddings/oleObject25.bin"/></Relationships>
</file>

<file path=ppt/slides/_rels/slide21.xml.rels><?xml version="1.0" encoding="UTF-8" standalone="yes"?>
<Relationships xmlns="http://schemas.openxmlformats.org/package/2006/relationships"><Relationship Id="rId3" Type="http://schemas.openxmlformats.org/officeDocument/2006/relationships/notesSlide" Target="../notesSlides/notesSlide21.xml"/><Relationship Id="rId2" Type="http://schemas.openxmlformats.org/officeDocument/2006/relationships/slideLayout" Target="../slideLayouts/slideLayout12.xml"/><Relationship Id="rId1" Type="http://schemas.openxmlformats.org/officeDocument/2006/relationships/tags" Target="../tags/tag295.xml"/><Relationship Id="rId4" Type="http://schemas.openxmlformats.org/officeDocument/2006/relationships/oleObject" Target="../embeddings/oleObject25.bin"/></Relationships>
</file>

<file path=ppt/slides/_rels/slide3.xml.rels><?xml version="1.0" encoding="UTF-8" standalone="yes"?>
<Relationships xmlns="http://schemas.openxmlformats.org/package/2006/relationships"><Relationship Id="rId3" Type="http://schemas.openxmlformats.org/officeDocument/2006/relationships/slideLayout" Target="../slideLayouts/slideLayout13.xml"/><Relationship Id="rId2" Type="http://schemas.openxmlformats.org/officeDocument/2006/relationships/tags" Target="../tags/tag253.xml"/><Relationship Id="rId1" Type="http://schemas.openxmlformats.org/officeDocument/2006/relationships/tags" Target="../tags/tag252.xml"/><Relationship Id="rId5" Type="http://schemas.openxmlformats.org/officeDocument/2006/relationships/oleObject" Target="../embeddings/oleObject18.bin"/><Relationship Id="rId4"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tags" Target="../tags/tag256.xml"/><Relationship Id="rId2" Type="http://schemas.openxmlformats.org/officeDocument/2006/relationships/tags" Target="../tags/tag255.xml"/><Relationship Id="rId1" Type="http://schemas.openxmlformats.org/officeDocument/2006/relationships/tags" Target="../tags/tag254.xml"/><Relationship Id="rId6" Type="http://schemas.openxmlformats.org/officeDocument/2006/relationships/oleObject" Target="../embeddings/oleObject19.bin"/><Relationship Id="rId5" Type="http://schemas.openxmlformats.org/officeDocument/2006/relationships/notesSlide" Target="../notesSlides/notesSlide4.xml"/><Relationship Id="rId4" Type="http://schemas.openxmlformats.org/officeDocument/2006/relationships/slideLayout" Target="../slideLayouts/slideLayout14.xml"/></Relationships>
</file>

<file path=ppt/slides/_rels/slide5.xml.rels><?xml version="1.0" encoding="UTF-8" standalone="yes"?>
<Relationships xmlns="http://schemas.openxmlformats.org/package/2006/relationships"><Relationship Id="rId3" Type="http://schemas.openxmlformats.org/officeDocument/2006/relationships/tags" Target="../tags/tag259.xml"/><Relationship Id="rId2" Type="http://schemas.openxmlformats.org/officeDocument/2006/relationships/tags" Target="../tags/tag258.xml"/><Relationship Id="rId1" Type="http://schemas.openxmlformats.org/officeDocument/2006/relationships/tags" Target="../tags/tag257.xml"/><Relationship Id="rId6" Type="http://schemas.openxmlformats.org/officeDocument/2006/relationships/oleObject" Target="../embeddings/oleObject19.bin"/><Relationship Id="rId5" Type="http://schemas.openxmlformats.org/officeDocument/2006/relationships/notesSlide" Target="../notesSlides/notesSlide5.xml"/><Relationship Id="rId4" Type="http://schemas.openxmlformats.org/officeDocument/2006/relationships/slideLayout" Target="../slideLayouts/slideLayout14.xml"/></Relationships>
</file>

<file path=ppt/slides/_rels/slide6.xml.rels><?xml version="1.0" encoding="UTF-8" standalone="yes"?>
<Relationships xmlns="http://schemas.openxmlformats.org/package/2006/relationships"><Relationship Id="rId3" Type="http://schemas.openxmlformats.org/officeDocument/2006/relationships/tags" Target="../tags/tag262.xml"/><Relationship Id="rId2" Type="http://schemas.openxmlformats.org/officeDocument/2006/relationships/tags" Target="../tags/tag261.xml"/><Relationship Id="rId1" Type="http://schemas.openxmlformats.org/officeDocument/2006/relationships/tags" Target="../tags/tag260.xml"/><Relationship Id="rId6" Type="http://schemas.openxmlformats.org/officeDocument/2006/relationships/oleObject" Target="../embeddings/oleObject20.bin"/><Relationship Id="rId5" Type="http://schemas.openxmlformats.org/officeDocument/2006/relationships/notesSlide" Target="../notesSlides/notesSlide6.xml"/><Relationship Id="rId4" Type="http://schemas.openxmlformats.org/officeDocument/2006/relationships/slideLayout" Target="../slideLayouts/slideLayout14.xml"/></Relationships>
</file>

<file path=ppt/slides/_rels/slide7.xml.rels><?xml version="1.0" encoding="UTF-8" standalone="yes"?>
<Relationships xmlns="http://schemas.openxmlformats.org/package/2006/relationships"><Relationship Id="rId3" Type="http://schemas.openxmlformats.org/officeDocument/2006/relationships/tags" Target="../tags/tag265.xml"/><Relationship Id="rId2" Type="http://schemas.openxmlformats.org/officeDocument/2006/relationships/tags" Target="../tags/tag264.xml"/><Relationship Id="rId1" Type="http://schemas.openxmlformats.org/officeDocument/2006/relationships/tags" Target="../tags/tag263.xml"/><Relationship Id="rId6" Type="http://schemas.openxmlformats.org/officeDocument/2006/relationships/oleObject" Target="../embeddings/oleObject20.bin"/><Relationship Id="rId5" Type="http://schemas.openxmlformats.org/officeDocument/2006/relationships/notesSlide" Target="../notesSlides/notesSlide7.xml"/><Relationship Id="rId4" Type="http://schemas.openxmlformats.org/officeDocument/2006/relationships/slideLayout" Target="../slideLayouts/slideLayout14.xml"/></Relationships>
</file>

<file path=ppt/slides/_rels/slide8.xml.rels><?xml version="1.0" encoding="UTF-8" standalone="yes"?>
<Relationships xmlns="http://schemas.openxmlformats.org/package/2006/relationships"><Relationship Id="rId3" Type="http://schemas.openxmlformats.org/officeDocument/2006/relationships/tags" Target="../tags/tag268.xml"/><Relationship Id="rId7" Type="http://schemas.openxmlformats.org/officeDocument/2006/relationships/customXml" Target="../ink/ink1.xml"/><Relationship Id="rId2" Type="http://schemas.openxmlformats.org/officeDocument/2006/relationships/tags" Target="../tags/tag267.xml"/><Relationship Id="rId1" Type="http://schemas.openxmlformats.org/officeDocument/2006/relationships/tags" Target="../tags/tag266.xml"/><Relationship Id="rId6" Type="http://schemas.openxmlformats.org/officeDocument/2006/relationships/oleObject" Target="../embeddings/oleObject21.bin"/><Relationship Id="rId5" Type="http://schemas.openxmlformats.org/officeDocument/2006/relationships/notesSlide" Target="../notesSlides/notesSlide8.xml"/><Relationship Id="rId4" Type="http://schemas.openxmlformats.org/officeDocument/2006/relationships/slideLayout" Target="../slideLayouts/slideLayout15.xml"/><Relationship Id="rId9" Type="http://schemas.openxmlformats.org/officeDocument/2006/relationships/image" Target="../media/image2.png"/></Relationships>
</file>

<file path=ppt/slides/_rels/slide9.xml.rels><?xml version="1.0" encoding="UTF-8" standalone="yes"?>
<Relationships xmlns="http://schemas.openxmlformats.org/package/2006/relationships"><Relationship Id="rId3" Type="http://schemas.openxmlformats.org/officeDocument/2006/relationships/tags" Target="../tags/tag271.xml"/><Relationship Id="rId2" Type="http://schemas.openxmlformats.org/officeDocument/2006/relationships/tags" Target="../tags/tag270.xml"/><Relationship Id="rId1" Type="http://schemas.openxmlformats.org/officeDocument/2006/relationships/tags" Target="../tags/tag269.xml"/><Relationship Id="rId6" Type="http://schemas.openxmlformats.org/officeDocument/2006/relationships/oleObject" Target="../embeddings/oleObject22.bin"/><Relationship Id="rId5" Type="http://schemas.openxmlformats.org/officeDocument/2006/relationships/notesSlide" Target="../notesSlides/notesSlide9.xml"/><Relationship Id="rId4" Type="http://schemas.openxmlformats.org/officeDocument/2006/relationships/slideLayout" Target="../slideLayouts/slideLayout1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Objekt 6"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3" imgW="0" imgH="0" progId="">
                  <p:embed/>
                </p:oleObj>
              </mc:Choice>
              <mc:Fallback>
                <p:oleObj name="think-cell Slide" r:id="rId3" imgW="0" imgH="0" progId="">
                  <p:embed/>
                  <p:pic>
                    <p:nvPicPr>
                      <p:cNvPr id="7" name="Objekt 6"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6" name="ZoneTexte 5">
            <a:extLst>
              <a:ext uri="{FF2B5EF4-FFF2-40B4-BE49-F238E27FC236}">
                <a16:creationId xmlns:a16="http://schemas.microsoft.com/office/drawing/2014/main" id="{F6EEEAE7-3144-468C-B50E-BD1690FE7AC7}"/>
              </a:ext>
            </a:extLst>
          </p:cNvPr>
          <p:cNvSpPr txBox="1"/>
          <p:nvPr/>
        </p:nvSpPr>
        <p:spPr>
          <a:xfrm>
            <a:off x="2286000" y="3231301"/>
            <a:ext cx="4572000" cy="400110"/>
          </a:xfrm>
          <a:prstGeom prst="rect">
            <a:avLst/>
          </a:prstGeom>
          <a:noFill/>
        </p:spPr>
        <p:txBody>
          <a:bodyPr wrap="square">
            <a:spAutoFit/>
          </a:bodyPr>
          <a:lstStyle/>
          <a:p>
            <a:endParaRPr lang="fr-CH" dirty="0"/>
          </a:p>
        </p:txBody>
      </p:sp>
      <p:sp>
        <p:nvSpPr>
          <p:cNvPr id="5" name="Textplatzhalter 13">
            <a:extLst>
              <a:ext uri="{FF2B5EF4-FFF2-40B4-BE49-F238E27FC236}">
                <a16:creationId xmlns:a16="http://schemas.microsoft.com/office/drawing/2014/main" id="{F5EA9AA9-F9EC-82D0-AA49-16878C2D7654}"/>
              </a:ext>
            </a:extLst>
          </p:cNvPr>
          <p:cNvSpPr>
            <a:spLocks noGrp="1"/>
          </p:cNvSpPr>
          <p:nvPr/>
        </p:nvSpPr>
        <p:spPr bwMode="auto">
          <a:xfrm>
            <a:off x="427037" y="3429000"/>
            <a:ext cx="8289925" cy="2369880"/>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lvl1pPr algn="l" defTabSz="457200" rtl="0" eaLnBrk="1" fontAlgn="base" hangingPunct="1">
              <a:spcBef>
                <a:spcPct val="0"/>
              </a:spcBef>
              <a:spcAft>
                <a:spcPts val="600"/>
              </a:spcAft>
              <a:buClr>
                <a:srgbClr val="074EA1"/>
              </a:buClr>
              <a:buFont typeface="Lucida Grande" pitchFamily="-112" charset="0"/>
              <a:defRPr sz="1800" kern="1200" smtClean="0">
                <a:solidFill>
                  <a:schemeClr val="tx1"/>
                </a:solidFill>
                <a:latin typeface="Arial" charset="0"/>
                <a:ea typeface="ＭＳ Ｐゴシック" pitchFamily="-112" charset="-128"/>
                <a:cs typeface="ＭＳ Ｐゴシック" pitchFamily="-112" charset="-128"/>
              </a:defRPr>
            </a:lvl1pPr>
            <a:lvl2pPr marL="273050" indent="-271463" algn="l" defTabSz="457200" rtl="0" eaLnBrk="1" fontAlgn="base" hangingPunct="1">
              <a:spcBef>
                <a:spcPct val="0"/>
              </a:spcBef>
              <a:spcAft>
                <a:spcPts val="600"/>
              </a:spcAft>
              <a:buClr>
                <a:schemeClr val="tx1"/>
              </a:buClr>
              <a:buSzPct val="100000"/>
              <a:buFont typeface="Arial"/>
              <a:buChar char="&gt;"/>
              <a:defRPr sz="2000" kern="1200">
                <a:solidFill>
                  <a:schemeClr val="tx1"/>
                </a:solidFill>
                <a:latin typeface="Arial"/>
                <a:ea typeface="ＭＳ Ｐゴシック" pitchFamily="-112" charset="-128"/>
                <a:cs typeface="+mn-cs"/>
              </a:defRPr>
            </a:lvl2pPr>
            <a:lvl3pPr marL="539750" indent="-265113" algn="l" defTabSz="457200" rtl="0" eaLnBrk="1" fontAlgn="base" hangingPunct="1">
              <a:spcBef>
                <a:spcPct val="0"/>
              </a:spcBef>
              <a:spcAft>
                <a:spcPts val="600"/>
              </a:spcAft>
              <a:buClrTx/>
              <a:buSzPct val="100000"/>
              <a:buFont typeface="Arial"/>
              <a:buChar char="&gt;"/>
              <a:defRPr sz="2000" kern="1200" baseline="0">
                <a:solidFill>
                  <a:schemeClr val="tx1"/>
                </a:solidFill>
                <a:latin typeface="Arial"/>
                <a:ea typeface="ＭＳ Ｐゴシック" pitchFamily="-112" charset="-128"/>
                <a:cs typeface="+mn-cs"/>
              </a:defRPr>
            </a:lvl3pPr>
            <a:lvl4pPr marL="803275" indent="-261938" algn="l" defTabSz="457200" rtl="0" eaLnBrk="1" fontAlgn="base" hangingPunct="1">
              <a:spcBef>
                <a:spcPct val="0"/>
              </a:spcBef>
              <a:spcAft>
                <a:spcPts val="600"/>
              </a:spcAft>
              <a:buClr>
                <a:srgbClr val="7F7F7F"/>
              </a:buClr>
              <a:buSzPct val="100000"/>
              <a:buFont typeface="Arial"/>
              <a:buChar char="&gt;"/>
              <a:defRPr sz="2000" kern="1200">
                <a:solidFill>
                  <a:schemeClr val="tx1"/>
                </a:solidFill>
                <a:latin typeface="Arial"/>
                <a:ea typeface="ＭＳ Ｐゴシック" pitchFamily="-112" charset="-128"/>
                <a:cs typeface="+mn-cs"/>
              </a:defRPr>
            </a:lvl4pPr>
            <a:lvl5pPr marL="1076325" indent="-271463" algn="l" defTabSz="457200" rtl="0" eaLnBrk="1" fontAlgn="base" hangingPunct="1">
              <a:spcBef>
                <a:spcPct val="0"/>
              </a:spcBef>
              <a:spcAft>
                <a:spcPts val="600"/>
              </a:spcAft>
              <a:buClr>
                <a:srgbClr val="7F7F7F"/>
              </a:buClr>
              <a:buSzPct val="100000"/>
              <a:buFont typeface="Arial"/>
              <a:buChar char="&gt;"/>
              <a:defRPr sz="2000" kern="1200">
                <a:solidFill>
                  <a:schemeClr val="tx1"/>
                </a:solidFill>
                <a:latin typeface="Arial"/>
                <a:ea typeface="ＭＳ Ｐゴシック" pitchFamily="-112"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a:lstStyle>
          <a:p>
            <a:pPr eaLnBrk="1" hangingPunct="1">
              <a:spcAft>
                <a:spcPct val="0"/>
              </a:spcAft>
            </a:pPr>
            <a:r>
              <a:rPr lang="de-DE"/>
              <a:t>Sitzung des Büros vom 9. Mai 2025</a:t>
            </a:r>
            <a:endParaRPr lang="fr-CH" dirty="0">
              <a:highlight>
                <a:srgbClr val="FFFF00"/>
              </a:highlight>
            </a:endParaRPr>
          </a:p>
          <a:p>
            <a:pPr eaLnBrk="1" hangingPunct="1">
              <a:spcAft>
                <a:spcPct val="0"/>
              </a:spcAft>
            </a:pPr>
            <a:endParaRPr lang="fr-CH" b="1" dirty="0"/>
          </a:p>
          <a:p>
            <a:pPr eaLnBrk="1" hangingPunct="1">
              <a:spcAft>
                <a:spcPct val="0"/>
              </a:spcAft>
            </a:pPr>
            <a:endParaRPr lang="fr-CH" b="1" dirty="0"/>
          </a:p>
          <a:p>
            <a:pPr eaLnBrk="1" hangingPunct="1">
              <a:spcAft>
                <a:spcPct val="0"/>
              </a:spcAft>
            </a:pPr>
            <a:endParaRPr lang="fr-CH" b="1" dirty="0"/>
          </a:p>
          <a:p>
            <a:r>
              <a:rPr lang="de-DE">
                <a:latin typeface="Times New Roman"/>
                <a:cs typeface="Times New Roman"/>
                <a:sym typeface="Times New Roman"/>
              </a:rPr>
              <a:t>Art. 36 Abs. 3 GRG</a:t>
            </a:r>
          </a:p>
          <a:p>
            <a:r>
              <a:rPr lang="de-DE">
                <a:latin typeface="Times New Roman"/>
                <a:cs typeface="Times New Roman"/>
                <a:sym typeface="Times New Roman"/>
              </a:rPr>
              <a:t>Das Sekretariat gibt dem Büro einen Rechenschaftsbericht über das vergangene Jahr ab und unterbreitet ihm seine Ziele und Schwerpunkte für das kommende Jahr.</a:t>
            </a:r>
          </a:p>
          <a:p>
            <a:pPr eaLnBrk="1" hangingPunct="1">
              <a:spcAft>
                <a:spcPct val="0"/>
              </a:spcAft>
            </a:pPr>
            <a:endParaRPr lang="fr-CH" b="1" dirty="0"/>
          </a:p>
        </p:txBody>
      </p:sp>
      <p:sp>
        <p:nvSpPr>
          <p:cNvPr id="15" name="ZoneTexte 14">
            <a:extLst>
              <a:ext uri="{FF2B5EF4-FFF2-40B4-BE49-F238E27FC236}">
                <a16:creationId xmlns:a16="http://schemas.microsoft.com/office/drawing/2014/main" id="{0BAB806A-5C2D-F677-6E1C-439C3BA2B031}"/>
              </a:ext>
            </a:extLst>
          </p:cNvPr>
          <p:cNvSpPr txBox="1"/>
          <p:nvPr/>
        </p:nvSpPr>
        <p:spPr>
          <a:xfrm>
            <a:off x="323528" y="1249615"/>
            <a:ext cx="7848872" cy="1384995"/>
          </a:xfrm>
          <a:prstGeom prst="rect">
            <a:avLst/>
          </a:prstGeom>
          <a:noFill/>
        </p:spPr>
        <p:txBody>
          <a:bodyPr wrap="square">
            <a:spAutoFit/>
          </a:bodyPr>
          <a:lstStyle/>
          <a:p>
            <a:pPr algn="l"/>
            <a:r>
              <a:rPr lang="de-DE" sz="3200" b="1">
                <a:solidFill>
                  <a:srgbClr val="000000"/>
                </a:solidFill>
                <a:effectLst/>
                <a:cs typeface="ＭＳ Ｐゴシック"/>
              </a:rPr>
              <a:t>Rechenschaftsbericht 2024</a:t>
            </a:r>
            <a:br>
              <a:rPr lang="de-DE" sz="3200">
                <a:solidFill>
                  <a:srgbClr val="000000"/>
                </a:solidFill>
                <a:effectLst/>
                <a:cs typeface="ＭＳ Ｐゴシック"/>
              </a:rPr>
            </a:br>
            <a:r>
              <a:rPr lang="de-DE" sz="3200">
                <a:solidFill>
                  <a:srgbClr val="000000"/>
                </a:solidFill>
                <a:effectLst/>
                <a:cs typeface="ＭＳ Ｐゴシック"/>
              </a:rPr>
              <a:t>des</a:t>
            </a:r>
            <a:r>
              <a:rPr lang="de-DE" sz="3200" b="1">
                <a:solidFill>
                  <a:srgbClr val="000000"/>
                </a:solidFill>
                <a:effectLst/>
                <a:cs typeface="ＭＳ Ｐゴシック"/>
              </a:rPr>
              <a:t> </a:t>
            </a:r>
            <a:r>
              <a:rPr lang="de-DE" sz="3200">
                <a:solidFill>
                  <a:srgbClr val="000000"/>
                </a:solidFill>
                <a:effectLst/>
                <a:cs typeface="ＭＳ Ｐゴシック"/>
              </a:rPr>
              <a:t>Sekretariats des Grossen Rates</a:t>
            </a:r>
            <a:br>
              <a:rPr lang="de-DE" b="1">
                <a:solidFill>
                  <a:srgbClr val="000000"/>
                </a:solidFill>
                <a:effectLst/>
                <a:cs typeface="ＭＳ Ｐゴシック"/>
              </a:rPr>
            </a:br>
            <a:r>
              <a:rPr lang="de-DE" b="1">
                <a:solidFill>
                  <a:srgbClr val="000000"/>
                </a:solidFill>
                <a:effectLst/>
                <a:cs typeface="ＭＳ Ｐゴシック"/>
              </a:rPr>
              <a:t>—</a:t>
            </a:r>
            <a:endParaRPr lang="fr-CH" dirty="0"/>
          </a:p>
        </p:txBody>
      </p:sp>
      <p:pic>
        <p:nvPicPr>
          <p:cNvPr id="18" name="Image 17">
            <a:extLst>
              <a:ext uri="{FF2B5EF4-FFF2-40B4-BE49-F238E27FC236}">
                <a16:creationId xmlns:a16="http://schemas.microsoft.com/office/drawing/2014/main" id="{58BD4755-A249-E76A-F452-FAF5D3141271}"/>
              </a:ext>
            </a:extLst>
          </p:cNvPr>
          <p:cNvPicPr>
            <a:picLocks noChangeAspect="1"/>
          </p:cNvPicPr>
          <p:nvPr/>
        </p:nvPicPr>
        <p:blipFill>
          <a:blip r:embed="rId4"/>
          <a:stretch>
            <a:fillRect/>
          </a:stretch>
        </p:blipFill>
        <p:spPr>
          <a:xfrm>
            <a:off x="427037" y="379980"/>
            <a:ext cx="1901825" cy="47244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6802" name="Rectangle 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6" imgW="0" imgH="0" progId="">
                  <p:embed/>
                </p:oleObj>
              </mc:Choice>
              <mc:Fallback>
                <p:oleObj name="think-cell Slide" r:id="rId6" imgW="0" imgH="0" progId="">
                  <p:embed/>
                  <p:pic>
                    <p:nvPicPr>
                      <p:cNvPr id="76802"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2" name="Textplatzhalter 41"/>
          <p:cNvSpPr>
            <a:spLocks noGrp="1"/>
          </p:cNvSpPr>
          <p:nvPr>
            <p:ph type="body" sz="quarter" idx="12"/>
            <p:custDataLst>
              <p:tags r:id="rId1"/>
            </p:custDataLst>
          </p:nvPr>
        </p:nvSpPr>
        <p:spPr>
          <a:xfrm>
            <a:off x="457199" y="2132856"/>
            <a:ext cx="8242298" cy="1923604"/>
          </a:xfrm>
        </p:spPr>
        <p:txBody>
          <a:bodyPr>
            <a:normAutofit fontScale="92500"/>
          </a:bodyPr>
          <a:lstStyle/>
          <a:p>
            <a:pPr lvl="1"/>
            <a:r>
              <a:rPr lang="de-DE" sz="1800" dirty="0">
                <a:latin typeface="Times New Roman"/>
                <a:cs typeface="Times New Roman"/>
                <a:sym typeface="Times New Roman"/>
              </a:rPr>
              <a:t>Das Sekretariat des </a:t>
            </a:r>
            <a:r>
              <a:rPr lang="de-DE" sz="1800" dirty="0" err="1">
                <a:latin typeface="Times New Roman"/>
                <a:cs typeface="Times New Roman"/>
                <a:sym typeface="Times New Roman"/>
              </a:rPr>
              <a:t>Grossen</a:t>
            </a:r>
            <a:r>
              <a:rPr lang="de-DE" sz="1800" dirty="0">
                <a:latin typeface="Times New Roman"/>
                <a:cs typeface="Times New Roman"/>
                <a:sym typeface="Times New Roman"/>
              </a:rPr>
              <a:t> Rates nimmt die Liste mit den Unterschriften entgegen und übermittelt sie innert 20 Tagen an die Wohnsitzgemeinde der Unterzeichnenden.</a:t>
            </a:r>
          </a:p>
          <a:p>
            <a:pPr lvl="1"/>
            <a:r>
              <a:rPr lang="de-DE" sz="1800" dirty="0">
                <a:latin typeface="Times New Roman"/>
                <a:cs typeface="Times New Roman"/>
                <a:sym typeface="Times New Roman"/>
              </a:rPr>
              <a:t>Nach der Erwahrung der Unterschriften und nachdem das Sekretariat die Listen zurückerhalten hat, übermittelt es die Volksmotion an den Staatsrat, damit er darauf antwortet.</a:t>
            </a:r>
          </a:p>
          <a:p>
            <a:pPr lvl="1"/>
            <a:r>
              <a:rPr lang="de-DE" sz="1800" dirty="0">
                <a:latin typeface="Times New Roman"/>
                <a:cs typeface="Times New Roman"/>
                <a:sym typeface="Times New Roman"/>
              </a:rPr>
              <a:t>Bei jeder wichtigen Etappe informiert das SGR das Komitee der Motionärinnen und Motionäre.</a:t>
            </a:r>
          </a:p>
          <a:p>
            <a:endParaRPr lang="fr-CH" dirty="0">
              <a:latin typeface="Times New Roman" pitchFamily="18" charset="0"/>
              <a:cs typeface="Times New Roman" pitchFamily="18" charset="0"/>
            </a:endParaRPr>
          </a:p>
        </p:txBody>
      </p:sp>
      <p:sp>
        <p:nvSpPr>
          <p:cNvPr id="41" name="Textplatzhalter 40"/>
          <p:cNvSpPr>
            <a:spLocks noGrp="1"/>
          </p:cNvSpPr>
          <p:nvPr>
            <p:ph type="body" sz="quarter" idx="13"/>
            <p:custDataLst>
              <p:tags r:id="rId2"/>
            </p:custDataLst>
          </p:nvPr>
        </p:nvSpPr>
        <p:spPr>
          <a:xfrm>
            <a:off x="901700" y="1484784"/>
            <a:ext cx="6694636" cy="682993"/>
          </a:xfrm>
        </p:spPr>
        <p:txBody>
          <a:bodyPr>
            <a:normAutofit/>
          </a:bodyPr>
          <a:lstStyle/>
          <a:p>
            <a:r>
              <a:rPr lang="de-DE" sz="2400">
                <a:solidFill>
                  <a:schemeClr val="bg1">
                    <a:lumMod val="50000"/>
                  </a:schemeClr>
                </a:solidFill>
              </a:rPr>
              <a:t>2024 wurden 3 Volksmotionen eingereicht</a:t>
            </a:r>
          </a:p>
        </p:txBody>
      </p:sp>
      <p:sp>
        <p:nvSpPr>
          <p:cNvPr id="76810" name="Titel 46"/>
          <p:cNvSpPr>
            <a:spLocks noGrp="1"/>
          </p:cNvSpPr>
          <p:nvPr>
            <p:ph type="title" idx="4294967295"/>
            <p:custDataLst>
              <p:tags r:id="rId3"/>
            </p:custDataLst>
          </p:nvPr>
        </p:nvSpPr>
        <p:spPr>
          <a:xfrm>
            <a:off x="901700" y="304800"/>
            <a:ext cx="8242300" cy="952500"/>
          </a:xfrm>
        </p:spPr>
        <p:txBody>
          <a:bodyPr>
            <a:normAutofit fontScale="90000"/>
          </a:bodyPr>
          <a:lstStyle/>
          <a:p>
            <a:r>
              <a:rPr lang="de-DE">
                <a:latin typeface="Arial"/>
                <a:sym typeface="Arial"/>
              </a:rPr>
              <a:t>8. Volksmotionen</a:t>
            </a:r>
            <a:br>
              <a:rPr lang="de-DE">
                <a:latin typeface="Arial"/>
                <a:sym typeface="Arial"/>
              </a:rPr>
            </a:br>
            <a:r>
              <a:rPr lang="de-DE">
                <a:latin typeface="Arial"/>
                <a:sym typeface="Arial"/>
              </a:rPr>
              <a:t>—</a:t>
            </a:r>
          </a:p>
        </p:txBody>
      </p:sp>
    </p:spTree>
  </p:cSld>
  <p:clrMapOvr>
    <a:masterClrMapping/>
  </p:clrMapOvr>
  <p:transition advClick="0"/>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6802" name="Rectangle 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6" imgW="0" imgH="0" progId="">
                  <p:embed/>
                </p:oleObj>
              </mc:Choice>
              <mc:Fallback>
                <p:oleObj name="think-cell Slide" r:id="rId6" imgW="0" imgH="0" progId="">
                  <p:embed/>
                  <p:pic>
                    <p:nvPicPr>
                      <p:cNvPr id="76802"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2" name="Textplatzhalter 41"/>
          <p:cNvSpPr>
            <a:spLocks noGrp="1"/>
          </p:cNvSpPr>
          <p:nvPr>
            <p:ph type="body" sz="quarter" idx="12"/>
            <p:custDataLst>
              <p:tags r:id="rId1"/>
            </p:custDataLst>
          </p:nvPr>
        </p:nvSpPr>
        <p:spPr>
          <a:xfrm>
            <a:off x="457199" y="2492896"/>
            <a:ext cx="8242298" cy="2086784"/>
          </a:xfrm>
        </p:spPr>
        <p:txBody>
          <a:bodyPr>
            <a:normAutofit/>
          </a:bodyPr>
          <a:lstStyle/>
          <a:p>
            <a:pPr lvl="1"/>
            <a:r>
              <a:rPr lang="de-DE" sz="1800">
                <a:latin typeface="Times New Roman"/>
                <a:cs typeface="Times New Roman"/>
                <a:sym typeface="Times New Roman"/>
              </a:rPr>
              <a:t>Das Sekretariat des Grossen Rates bereitet die Wahlen vor, die das Parlament vornehmen muss, und gibt ihnen die entsprechende Folge. </a:t>
            </a:r>
          </a:p>
          <a:p>
            <a:pPr lvl="1"/>
            <a:r>
              <a:rPr lang="de-DE" sz="1800">
                <a:latin typeface="Times New Roman"/>
                <a:cs typeface="Times New Roman"/>
                <a:sym typeface="Times New Roman"/>
              </a:rPr>
              <a:t>Es erstellt namentlich die Stellungnahmen der Justizkommission zu den richterlichen Wahlen und die nötigen Unterlagen für die Grossrätinnen und Grossräte, für die Stimmenzählerinnen und Stimmenzähler und für die Präsidentin oder den Präsidenten.</a:t>
            </a:r>
            <a:endParaRPr lang="fr-FR" sz="1800" b="0" dirty="0">
              <a:latin typeface="Times New Roman" pitchFamily="18" charset="0"/>
              <a:cs typeface="Times New Roman" pitchFamily="18" charset="0"/>
            </a:endParaRPr>
          </a:p>
          <a:p>
            <a:pPr lvl="1"/>
            <a:r>
              <a:rPr lang="de-DE" sz="1800">
                <a:latin typeface="Times New Roman"/>
                <a:cs typeface="Times New Roman"/>
                <a:sym typeface="Times New Roman"/>
              </a:rPr>
              <a:t>Am Ende jeder Session informiert es die Medien mit einer Medienmitteilung, die gewählten und die nicht gewählten Personen sowie die betroffenen Instanzen.</a:t>
            </a:r>
          </a:p>
          <a:p>
            <a:pPr lvl="1">
              <a:buNone/>
            </a:pPr>
            <a:endParaRPr lang="fr-FR" sz="1800" b="0" dirty="0">
              <a:latin typeface="Times New Roman" pitchFamily="18" charset="0"/>
              <a:cs typeface="Times New Roman" pitchFamily="18" charset="0"/>
            </a:endParaRPr>
          </a:p>
        </p:txBody>
      </p:sp>
      <p:sp>
        <p:nvSpPr>
          <p:cNvPr id="41" name="Textplatzhalter 40"/>
          <p:cNvSpPr>
            <a:spLocks noGrp="1"/>
          </p:cNvSpPr>
          <p:nvPr>
            <p:ph type="body" sz="quarter" idx="13"/>
            <p:custDataLst>
              <p:tags r:id="rId2"/>
            </p:custDataLst>
          </p:nvPr>
        </p:nvSpPr>
        <p:spPr>
          <a:xfrm>
            <a:off x="901700" y="1412776"/>
            <a:ext cx="7797798" cy="730032"/>
          </a:xfrm>
        </p:spPr>
        <p:txBody>
          <a:bodyPr>
            <a:normAutofit fontScale="62500" lnSpcReduction="20000"/>
          </a:bodyPr>
          <a:lstStyle/>
          <a:p>
            <a:r>
              <a:rPr lang="de-DE" dirty="0">
                <a:solidFill>
                  <a:schemeClr val="bg1">
                    <a:lumMod val="50000"/>
                  </a:schemeClr>
                </a:solidFill>
              </a:rPr>
              <a:t>39 Wahlen in Richterämter</a:t>
            </a:r>
          </a:p>
          <a:p>
            <a:r>
              <a:rPr lang="de-DE" dirty="0">
                <a:solidFill>
                  <a:schemeClr val="bg1">
                    <a:lumMod val="50000"/>
                  </a:schemeClr>
                </a:solidFill>
              </a:rPr>
              <a:t>38 Ordentliche Wahlen</a:t>
            </a:r>
          </a:p>
        </p:txBody>
      </p:sp>
      <p:sp>
        <p:nvSpPr>
          <p:cNvPr id="76810" name="Titel 46"/>
          <p:cNvSpPr>
            <a:spLocks noGrp="1"/>
          </p:cNvSpPr>
          <p:nvPr>
            <p:ph type="title" idx="4294967295"/>
            <p:custDataLst>
              <p:tags r:id="rId3"/>
            </p:custDataLst>
          </p:nvPr>
        </p:nvSpPr>
        <p:spPr>
          <a:xfrm>
            <a:off x="901700" y="304800"/>
            <a:ext cx="8242300" cy="952500"/>
          </a:xfrm>
        </p:spPr>
        <p:txBody>
          <a:bodyPr>
            <a:normAutofit fontScale="90000"/>
          </a:bodyPr>
          <a:lstStyle/>
          <a:p>
            <a:r>
              <a:rPr lang="de-DE">
                <a:latin typeface="Arial"/>
                <a:sym typeface="Arial"/>
              </a:rPr>
              <a:t>9. Wahlen</a:t>
            </a:r>
            <a:br>
              <a:rPr lang="de-DE">
                <a:latin typeface="Arial"/>
                <a:sym typeface="Arial"/>
              </a:rPr>
            </a:br>
            <a:r>
              <a:rPr lang="de-DE">
                <a:latin typeface="Arial"/>
                <a:sym typeface="Arial"/>
              </a:rPr>
              <a:t>—</a:t>
            </a:r>
          </a:p>
        </p:txBody>
      </p:sp>
    </p:spTree>
  </p:cSld>
  <p:clrMapOvr>
    <a:masterClrMapping/>
  </p:clrMapOvr>
  <p:transition advClick="0"/>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6802" name="Rectangle 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0" imgH="0" progId="">
                  <p:embed/>
                </p:oleObj>
              </mc:Choice>
              <mc:Fallback>
                <p:oleObj name="think-cell Slide" r:id="rId5" imgW="0" imgH="0" progId="">
                  <p:embed/>
                  <p:pic>
                    <p:nvPicPr>
                      <p:cNvPr id="76802"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2" name="Textplatzhalter 41"/>
          <p:cNvSpPr>
            <a:spLocks noGrp="1"/>
          </p:cNvSpPr>
          <p:nvPr>
            <p:ph type="body" sz="quarter" idx="12"/>
            <p:custDataLst>
              <p:tags r:id="rId1"/>
            </p:custDataLst>
          </p:nvPr>
        </p:nvSpPr>
        <p:spPr>
          <a:xfrm>
            <a:off x="457200" y="1556792"/>
            <a:ext cx="8242298" cy="4139595"/>
          </a:xfrm>
        </p:spPr>
        <p:txBody>
          <a:bodyPr/>
          <a:lstStyle/>
          <a:p>
            <a:pPr lvl="1"/>
            <a:r>
              <a:rPr lang="de-DE" sz="1800">
                <a:latin typeface="Times New Roman"/>
                <a:cs typeface="Times New Roman"/>
                <a:sym typeface="Times New Roman"/>
              </a:rPr>
              <a:t>Das Sekretariat verwaltet die ganze interne und externe Korrespondenz. Es beantwortet telefonische und elektronische Anfragen der Verwaltung und privater Dritter.</a:t>
            </a:r>
          </a:p>
          <a:p>
            <a:pPr lvl="1"/>
            <a:r>
              <a:rPr lang="de-DE" sz="1800">
                <a:latin typeface="Times New Roman"/>
                <a:cs typeface="Times New Roman"/>
                <a:sym typeface="Times New Roman"/>
              </a:rPr>
              <a:t>Es bereitet die nötigen Informationsdokumente für seine Gesprächspartner vor (Grossrätinnen und Grossräte, Büro, Staatsrat, Verwaltung, Medien).</a:t>
            </a:r>
          </a:p>
          <a:p>
            <a:pPr lvl="1"/>
            <a:r>
              <a:rPr lang="de-DE" sz="1800">
                <a:latin typeface="Times New Roman"/>
                <a:cs typeface="Times New Roman"/>
                <a:sym typeface="Times New Roman"/>
              </a:rPr>
              <a:t>Es registriert die Anwesenheit und die Absenzen der Grossrätinnen und Grossräte an den Sitzungen des Plenums, der Kommissionen, des Büros oder anderer Delegationen und überweist ihnen vier Mal im Jahr die Entschädigungen.</a:t>
            </a:r>
          </a:p>
          <a:p>
            <a:pPr lvl="1"/>
            <a:r>
              <a:rPr lang="de-DE" sz="1800">
                <a:latin typeface="Times New Roman"/>
                <a:cs typeface="Times New Roman"/>
                <a:sym typeface="Times New Roman"/>
              </a:rPr>
              <a:t>Das Sekretariat führt zahlreiche Register über den Grossen Rat und seine Tätigkeiten nach und archiviert sie regelmässig.</a:t>
            </a:r>
            <a:endParaRPr lang="fr-CH" sz="1800" dirty="0">
              <a:solidFill>
                <a:srgbClr val="333333"/>
              </a:solidFill>
              <a:latin typeface="Times New Roman" pitchFamily="18" charset="0"/>
              <a:cs typeface="Times New Roman" pitchFamily="18" charset="0"/>
            </a:endParaRPr>
          </a:p>
          <a:p>
            <a:pPr lvl="1"/>
            <a:r>
              <a:rPr lang="de-DE" sz="1800">
                <a:solidFill>
                  <a:srgbClr val="333333"/>
                </a:solidFill>
                <a:latin typeface="Times New Roman"/>
                <a:cs typeface="Times New Roman"/>
                <a:sym typeface="Times New Roman"/>
              </a:rPr>
              <a:t>Es verwaltet das Informationssystem des Parlaments (Parlinfo); diese Website wird gegenwärtig umgebaut. </a:t>
            </a:r>
          </a:p>
          <a:p>
            <a:pPr lvl="1"/>
            <a:endParaRPr lang="fr-CH" sz="1800" dirty="0">
              <a:solidFill>
                <a:srgbClr val="333333"/>
              </a:solidFill>
              <a:latin typeface="Times New Roman" pitchFamily="18" charset="0"/>
              <a:cs typeface="Times New Roman" pitchFamily="18" charset="0"/>
            </a:endParaRPr>
          </a:p>
          <a:p>
            <a:pPr lvl="1"/>
            <a:endParaRPr lang="fr-CH" sz="1800" dirty="0">
              <a:solidFill>
                <a:srgbClr val="333333"/>
              </a:solidFill>
              <a:latin typeface="Times New Roman" pitchFamily="18" charset="0"/>
              <a:cs typeface="Times New Roman" pitchFamily="18" charset="0"/>
            </a:endParaRPr>
          </a:p>
          <a:p>
            <a:pPr lvl="1"/>
            <a:endParaRPr lang="fr-CH" sz="1800" dirty="0">
              <a:solidFill>
                <a:srgbClr val="333333"/>
              </a:solidFill>
              <a:latin typeface="Times New Roman" pitchFamily="18" charset="0"/>
              <a:cs typeface="Times New Roman" pitchFamily="18" charset="0"/>
            </a:endParaRPr>
          </a:p>
        </p:txBody>
      </p:sp>
      <p:sp>
        <p:nvSpPr>
          <p:cNvPr id="76810" name="Titel 46"/>
          <p:cNvSpPr>
            <a:spLocks noGrp="1"/>
          </p:cNvSpPr>
          <p:nvPr>
            <p:ph type="title" idx="4294967295"/>
            <p:custDataLst>
              <p:tags r:id="rId2"/>
            </p:custDataLst>
          </p:nvPr>
        </p:nvSpPr>
        <p:spPr>
          <a:xfrm>
            <a:off x="901700" y="304800"/>
            <a:ext cx="8242300" cy="949325"/>
          </a:xfrm>
        </p:spPr>
        <p:txBody>
          <a:bodyPr>
            <a:normAutofit fontScale="90000"/>
          </a:bodyPr>
          <a:lstStyle/>
          <a:p>
            <a:r>
              <a:rPr lang="de-DE">
                <a:latin typeface="Arial"/>
                <a:sym typeface="Arial"/>
              </a:rPr>
              <a:t>10. Laufende Geschäfte</a:t>
            </a:r>
            <a:br>
              <a:rPr lang="de-DE">
                <a:latin typeface="Arial"/>
                <a:sym typeface="Arial"/>
              </a:rPr>
            </a:br>
            <a:r>
              <a:rPr lang="de-DE">
                <a:latin typeface="Arial"/>
                <a:sym typeface="Arial"/>
              </a:rPr>
              <a:t>—</a:t>
            </a:r>
          </a:p>
        </p:txBody>
      </p:sp>
    </p:spTree>
  </p:cSld>
  <p:clrMapOvr>
    <a:masterClrMapping/>
  </p:clrMapOvr>
  <p:transition advClick="0"/>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6802" name="Rectangle 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0" imgH="0" progId="">
                  <p:embed/>
                </p:oleObj>
              </mc:Choice>
              <mc:Fallback>
                <p:oleObj name="think-cell Slide" r:id="rId5" imgW="0" imgH="0" progId="">
                  <p:embed/>
                  <p:pic>
                    <p:nvPicPr>
                      <p:cNvPr id="76802"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2" name="Textplatzhalter 41"/>
          <p:cNvSpPr>
            <a:spLocks noGrp="1"/>
          </p:cNvSpPr>
          <p:nvPr>
            <p:ph type="body" sz="quarter" idx="12"/>
            <p:custDataLst>
              <p:tags r:id="rId1"/>
            </p:custDataLst>
          </p:nvPr>
        </p:nvSpPr>
        <p:spPr>
          <a:xfrm>
            <a:off x="457200" y="1700808"/>
            <a:ext cx="8242298" cy="5632311"/>
          </a:xfrm>
        </p:spPr>
        <p:txBody>
          <a:bodyPr/>
          <a:lstStyle/>
          <a:p>
            <a:pPr lvl="1"/>
            <a:endParaRPr lang="fr-FR" sz="1800" dirty="0">
              <a:latin typeface="Times New Roman" pitchFamily="18" charset="0"/>
              <a:cs typeface="Times New Roman" pitchFamily="18" charset="0"/>
            </a:endParaRPr>
          </a:p>
          <a:p>
            <a:pPr lvl="1" algn="just"/>
            <a:r>
              <a:rPr lang="de-DE" sz="1800">
                <a:latin typeface="Times New Roman"/>
                <a:cs typeface="Times New Roman"/>
                <a:sym typeface="Times New Roman"/>
              </a:rPr>
              <a:t>Das Sekretariat des Grossen Rates stellt die Beziehungen zum Staatsrat sicher. Dieser teilt ihm jede Woche mit, welche Gegenstände er verabschiedet hat. Das Sekretariat führt die entsprechenden Register nach.</a:t>
            </a:r>
          </a:p>
          <a:p>
            <a:pPr lvl="1" algn="just"/>
            <a:r>
              <a:rPr lang="de-DE" sz="1800">
                <a:latin typeface="Times New Roman"/>
                <a:cs typeface="Times New Roman"/>
                <a:sym typeface="Times New Roman"/>
              </a:rPr>
              <a:t>Nach jeder Session teilt es der Regierung die Ergebnisse der Beratungen im Parlament mit.</a:t>
            </a:r>
          </a:p>
          <a:p>
            <a:pPr lvl="1" algn="just"/>
            <a:r>
              <a:rPr lang="de-DE" sz="1800">
                <a:latin typeface="Times New Roman"/>
                <a:cs typeface="Times New Roman"/>
                <a:sym typeface="Times New Roman"/>
              </a:rPr>
              <a:t>Durch regelmässige Kontakte mit der Staatskanzlei übermittelt und erhält es die nötigen Informationen für eine wirksame Zusammenarbeit. Künftig ist ein jährliches Treffen zwischen den beiden Behörden (Delegation des Staatsrats und des Büros) vorgesehen, bei dem im Interesse der Effizienz verschiedene Themen besprochen werden.  </a:t>
            </a:r>
          </a:p>
          <a:p>
            <a:pPr lvl="1"/>
            <a:endParaRPr lang="fr-CH" sz="1800" dirty="0">
              <a:latin typeface="Times New Roman" pitchFamily="18" charset="0"/>
              <a:cs typeface="Times New Roman" pitchFamily="18" charset="0"/>
            </a:endParaRPr>
          </a:p>
          <a:p>
            <a:pPr lvl="1"/>
            <a:endParaRPr lang="fr-CH" sz="1800" dirty="0">
              <a:latin typeface="Times New Roman" pitchFamily="18" charset="0"/>
              <a:cs typeface="Times New Roman" pitchFamily="18" charset="0"/>
            </a:endParaRPr>
          </a:p>
          <a:p>
            <a:pPr lvl="1"/>
            <a:endParaRPr lang="fr-CH" sz="1800" dirty="0">
              <a:latin typeface="Times New Roman" pitchFamily="18" charset="0"/>
              <a:cs typeface="Times New Roman" pitchFamily="18" charset="0"/>
            </a:endParaRPr>
          </a:p>
          <a:p>
            <a:pPr lvl="1"/>
            <a:endParaRPr lang="fr-CH" sz="1800" dirty="0">
              <a:latin typeface="Times New Roman" pitchFamily="18" charset="0"/>
              <a:cs typeface="Times New Roman" pitchFamily="18" charset="0"/>
            </a:endParaRPr>
          </a:p>
          <a:p>
            <a:pPr lvl="1"/>
            <a:endParaRPr lang="fr-CH" sz="1800" dirty="0">
              <a:latin typeface="Times New Roman" pitchFamily="18" charset="0"/>
              <a:cs typeface="Times New Roman" pitchFamily="18" charset="0"/>
            </a:endParaRPr>
          </a:p>
          <a:p>
            <a:pPr lvl="1"/>
            <a:endParaRPr lang="fr-CH" sz="1800" dirty="0">
              <a:latin typeface="Times New Roman" pitchFamily="18" charset="0"/>
              <a:cs typeface="Times New Roman" pitchFamily="18" charset="0"/>
            </a:endParaRPr>
          </a:p>
          <a:p>
            <a:pPr lvl="1"/>
            <a:endParaRPr lang="fr-CH" sz="1800" dirty="0">
              <a:latin typeface="Times New Roman" pitchFamily="18" charset="0"/>
              <a:cs typeface="Times New Roman" pitchFamily="18" charset="0"/>
            </a:endParaRPr>
          </a:p>
          <a:p>
            <a:pPr lvl="1"/>
            <a:endParaRPr lang="fr-CH" sz="1800" dirty="0">
              <a:latin typeface="Times New Roman" pitchFamily="18" charset="0"/>
              <a:cs typeface="Times New Roman" pitchFamily="18" charset="0"/>
            </a:endParaRPr>
          </a:p>
        </p:txBody>
      </p:sp>
      <p:sp>
        <p:nvSpPr>
          <p:cNvPr id="76810" name="Titel 46"/>
          <p:cNvSpPr>
            <a:spLocks noGrp="1"/>
          </p:cNvSpPr>
          <p:nvPr>
            <p:ph type="title" idx="4294967295"/>
            <p:custDataLst>
              <p:tags r:id="rId2"/>
            </p:custDataLst>
          </p:nvPr>
        </p:nvSpPr>
        <p:spPr>
          <a:xfrm>
            <a:off x="901700" y="701675"/>
            <a:ext cx="8242300" cy="723900"/>
          </a:xfrm>
        </p:spPr>
        <p:txBody>
          <a:bodyPr>
            <a:normAutofit fontScale="90000"/>
          </a:bodyPr>
          <a:lstStyle/>
          <a:p>
            <a:r>
              <a:rPr lang="de-DE">
                <a:latin typeface="Arial"/>
                <a:sym typeface="Arial"/>
              </a:rPr>
              <a:t>11. Beziehungen zum Staatsrat</a:t>
            </a:r>
          </a:p>
        </p:txBody>
      </p:sp>
    </p:spTree>
  </p:cSld>
  <p:clrMapOvr>
    <a:masterClrMapping/>
  </p:clrMapOvr>
  <p:transition advClick="0"/>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6802" name="Rectangle 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0" imgH="0" progId="">
                  <p:embed/>
                </p:oleObj>
              </mc:Choice>
              <mc:Fallback>
                <p:oleObj name="think-cell Slide" r:id="rId5" imgW="0" imgH="0" progId="">
                  <p:embed/>
                  <p:pic>
                    <p:nvPicPr>
                      <p:cNvPr id="76802"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2" name="Textplatzhalter 41"/>
          <p:cNvSpPr>
            <a:spLocks noGrp="1"/>
          </p:cNvSpPr>
          <p:nvPr>
            <p:ph type="body" sz="quarter" idx="12"/>
            <p:custDataLst>
              <p:tags r:id="rId1"/>
            </p:custDataLst>
          </p:nvPr>
        </p:nvSpPr>
        <p:spPr>
          <a:xfrm>
            <a:off x="437342" y="1628800"/>
            <a:ext cx="8242298" cy="3831818"/>
          </a:xfrm>
        </p:spPr>
        <p:txBody>
          <a:bodyPr>
            <a:normAutofit lnSpcReduction="10000"/>
          </a:bodyPr>
          <a:lstStyle/>
          <a:p>
            <a:pPr lvl="1" algn="just"/>
            <a:r>
              <a:rPr lang="de-DE" sz="1800" dirty="0">
                <a:latin typeface="Times New Roman"/>
                <a:cs typeface="Times New Roman"/>
                <a:sym typeface="Times New Roman"/>
              </a:rPr>
              <a:t>Das Sekretariat des </a:t>
            </a:r>
            <a:r>
              <a:rPr lang="de-DE" sz="1800" dirty="0" err="1">
                <a:latin typeface="Times New Roman"/>
                <a:cs typeface="Times New Roman"/>
                <a:sym typeface="Times New Roman"/>
              </a:rPr>
              <a:t>Grossen</a:t>
            </a:r>
            <a:r>
              <a:rPr lang="de-DE" sz="1800" dirty="0">
                <a:latin typeface="Times New Roman"/>
                <a:cs typeface="Times New Roman"/>
                <a:sym typeface="Times New Roman"/>
              </a:rPr>
              <a:t> Rates unterhält auch Kontakte zu den akkreditierten Medien. Es schickt ihnen die Unterlagen zu den Sessionen und informiert sie mit </a:t>
            </a:r>
            <a:r>
              <a:rPr lang="de-DE" sz="1800" dirty="0" err="1">
                <a:latin typeface="Times New Roman"/>
                <a:cs typeface="Times New Roman"/>
                <a:sym typeface="Times New Roman"/>
              </a:rPr>
              <a:t>regelmässigen</a:t>
            </a:r>
            <a:r>
              <a:rPr lang="de-DE" sz="1800" dirty="0">
                <a:latin typeface="Times New Roman"/>
                <a:cs typeface="Times New Roman"/>
                <a:sym typeface="Times New Roman"/>
              </a:rPr>
              <a:t> Medienmitteilungen über die Tätigkeiten des </a:t>
            </a:r>
            <a:r>
              <a:rPr lang="de-DE" sz="1800" dirty="0" err="1">
                <a:latin typeface="Times New Roman"/>
                <a:cs typeface="Times New Roman"/>
                <a:sym typeface="Times New Roman"/>
              </a:rPr>
              <a:t>Grossen</a:t>
            </a:r>
            <a:r>
              <a:rPr lang="de-DE" sz="1800" dirty="0">
                <a:latin typeface="Times New Roman"/>
                <a:cs typeface="Times New Roman"/>
                <a:sym typeface="Times New Roman"/>
              </a:rPr>
              <a:t> Rates (Ergebnis der Wahlen usw.) und des Büros (Empfang einer Delegation usw.). Es lädt die akkreditierten Medienschaffenden auch zur Teilnahme am offiziellen Ausflug des </a:t>
            </a:r>
            <a:r>
              <a:rPr lang="de-DE" sz="1800" dirty="0" err="1">
                <a:latin typeface="Times New Roman"/>
                <a:cs typeface="Times New Roman"/>
                <a:sym typeface="Times New Roman"/>
              </a:rPr>
              <a:t>Grossen</a:t>
            </a:r>
            <a:r>
              <a:rPr lang="de-DE" sz="1800" dirty="0">
                <a:latin typeface="Times New Roman"/>
                <a:cs typeface="Times New Roman"/>
                <a:sym typeface="Times New Roman"/>
              </a:rPr>
              <a:t> Rates ein.</a:t>
            </a:r>
          </a:p>
          <a:p>
            <a:pPr lvl="1" algn="just"/>
            <a:r>
              <a:rPr lang="de-DE" sz="1800" dirty="0">
                <a:latin typeface="Times New Roman"/>
                <a:cs typeface="Times New Roman"/>
                <a:sym typeface="Times New Roman"/>
              </a:rPr>
              <a:t>Während der Parlamentssessionen stehen die Änderungsanträge, die Abstimmungs- und die Wahlergebnisse den Medien zur Verfügung. Die Website des </a:t>
            </a:r>
            <a:r>
              <a:rPr lang="de-DE" sz="1800" dirty="0" err="1">
                <a:latin typeface="Times New Roman"/>
                <a:cs typeface="Times New Roman"/>
                <a:sym typeface="Times New Roman"/>
              </a:rPr>
              <a:t>Grossen</a:t>
            </a:r>
            <a:r>
              <a:rPr lang="de-DE" sz="1800" dirty="0">
                <a:latin typeface="Times New Roman"/>
                <a:cs typeface="Times New Roman"/>
                <a:sym typeface="Times New Roman"/>
              </a:rPr>
              <a:t> Rates ist auch ein leistungsfähiges Instrument, um nützliche Informationen zu übermitteln.</a:t>
            </a:r>
          </a:p>
          <a:p>
            <a:pPr lvl="1" algn="just"/>
            <a:r>
              <a:rPr lang="de-DE" sz="1800" dirty="0">
                <a:latin typeface="Times New Roman"/>
                <a:cs typeface="Times New Roman"/>
                <a:sym typeface="Times New Roman"/>
              </a:rPr>
              <a:t>Das Sekretariat beantwortet zudem </a:t>
            </a:r>
            <a:r>
              <a:rPr lang="de-DE" sz="1800" dirty="0" err="1">
                <a:latin typeface="Times New Roman"/>
                <a:cs typeface="Times New Roman"/>
                <a:sym typeface="Times New Roman"/>
              </a:rPr>
              <a:t>regelmässig</a:t>
            </a:r>
            <a:r>
              <a:rPr lang="de-DE" sz="1800" dirty="0">
                <a:latin typeface="Times New Roman"/>
                <a:cs typeface="Times New Roman"/>
                <a:sym typeface="Times New Roman"/>
              </a:rPr>
              <a:t> Fragen </a:t>
            </a:r>
            <a:r>
              <a:rPr lang="de-DE" sz="1800" dirty="0" err="1">
                <a:latin typeface="Times New Roman"/>
                <a:cs typeface="Times New Roman"/>
                <a:sym typeface="Times New Roman"/>
              </a:rPr>
              <a:t>ausserhalb</a:t>
            </a:r>
            <a:r>
              <a:rPr lang="de-DE" sz="1800" dirty="0">
                <a:latin typeface="Times New Roman"/>
                <a:cs typeface="Times New Roman"/>
                <a:sym typeface="Times New Roman"/>
              </a:rPr>
              <a:t> der Sessionen (per E-Mail oder per Telefon).</a:t>
            </a:r>
          </a:p>
          <a:p>
            <a:pPr lvl="1" algn="just"/>
            <a:r>
              <a:rPr lang="de-DE" sz="1800" dirty="0">
                <a:latin typeface="Times New Roman"/>
                <a:cs typeface="Times New Roman"/>
                <a:sym typeface="Times New Roman"/>
              </a:rPr>
              <a:t>Im Jahr 2024 trafen sich der Präsident und die Generalsekretärin des </a:t>
            </a:r>
            <a:r>
              <a:rPr lang="de-DE" sz="1800" dirty="0" err="1">
                <a:latin typeface="Times New Roman"/>
                <a:cs typeface="Times New Roman"/>
                <a:sym typeface="Times New Roman"/>
              </a:rPr>
              <a:t>Grossen</a:t>
            </a:r>
            <a:r>
              <a:rPr lang="de-DE" sz="1800" dirty="0">
                <a:latin typeface="Times New Roman"/>
                <a:cs typeface="Times New Roman"/>
                <a:sym typeface="Times New Roman"/>
              </a:rPr>
              <a:t> Rates zweimal mit Vertreterinnen und Vertretern der Medien zu einem Essen (Februar und November).</a:t>
            </a:r>
            <a:endParaRPr lang="fr-FR" sz="1800" b="1" dirty="0">
              <a:solidFill>
                <a:srgbClr val="FF0000"/>
              </a:solidFill>
              <a:latin typeface="Times New Roman" pitchFamily="18" charset="0"/>
              <a:cs typeface="Times New Roman" pitchFamily="18" charset="0"/>
            </a:endParaRPr>
          </a:p>
        </p:txBody>
      </p:sp>
      <p:sp>
        <p:nvSpPr>
          <p:cNvPr id="76810" name="Titel 46"/>
          <p:cNvSpPr>
            <a:spLocks noGrp="1"/>
          </p:cNvSpPr>
          <p:nvPr>
            <p:ph type="title" idx="4294967295"/>
            <p:custDataLst>
              <p:tags r:id="rId2"/>
            </p:custDataLst>
          </p:nvPr>
        </p:nvSpPr>
        <p:spPr>
          <a:xfrm>
            <a:off x="901700" y="476250"/>
            <a:ext cx="8242300" cy="949325"/>
          </a:xfrm>
        </p:spPr>
        <p:txBody>
          <a:bodyPr>
            <a:normAutofit fontScale="90000"/>
          </a:bodyPr>
          <a:lstStyle/>
          <a:p>
            <a:r>
              <a:rPr lang="de-DE">
                <a:latin typeface="Arial"/>
                <a:sym typeface="Arial"/>
              </a:rPr>
              <a:t>12. Beziehungen zu den Medien</a:t>
            </a:r>
            <a:br>
              <a:rPr lang="de-DE">
                <a:latin typeface="Arial"/>
                <a:sym typeface="Arial"/>
              </a:rPr>
            </a:br>
            <a:r>
              <a:rPr lang="de-DE">
                <a:latin typeface="Arial"/>
                <a:sym typeface="Arial"/>
              </a:rPr>
              <a:t>—</a:t>
            </a:r>
          </a:p>
        </p:txBody>
      </p:sp>
    </p:spTree>
  </p:cSld>
  <p:clrMapOvr>
    <a:masterClrMapping/>
  </p:clrMapOvr>
  <p:transition advClick="0"/>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6802" name="Rectangle 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0" imgH="0" progId="">
                  <p:embed/>
                </p:oleObj>
              </mc:Choice>
              <mc:Fallback>
                <p:oleObj name="think-cell Slide" r:id="rId5" imgW="0" imgH="0" progId="">
                  <p:embed/>
                  <p:pic>
                    <p:nvPicPr>
                      <p:cNvPr id="76802"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2" name="Textplatzhalter 41"/>
          <p:cNvSpPr>
            <a:spLocks noGrp="1"/>
          </p:cNvSpPr>
          <p:nvPr>
            <p:ph type="body" sz="quarter" idx="12"/>
            <p:custDataLst>
              <p:tags r:id="rId1"/>
            </p:custDataLst>
          </p:nvPr>
        </p:nvSpPr>
        <p:spPr>
          <a:xfrm>
            <a:off x="395536" y="1728267"/>
            <a:ext cx="8242298" cy="4616648"/>
          </a:xfrm>
        </p:spPr>
        <p:txBody>
          <a:bodyPr>
            <a:normAutofit/>
          </a:bodyPr>
          <a:lstStyle/>
          <a:p>
            <a:pPr marL="541338" indent="-365125"/>
            <a:r>
              <a:rPr lang="de-DE" sz="1800" b="0">
                <a:latin typeface="Times New Roman"/>
                <a:cs typeface="Times New Roman"/>
                <a:sym typeface="Times New Roman"/>
              </a:rPr>
              <a:t>Das Register der Interessenbindungen wird auf der Website «Parlinfo» veröffentlicht und vom Sekretariat des Grossen Rates regelmässig nachgeführt.  </a:t>
            </a:r>
          </a:p>
          <a:p>
            <a:pPr marL="541338" indent="-365125"/>
            <a:r>
              <a:rPr lang="de-DE" sz="1800" b="0">
                <a:latin typeface="Times New Roman"/>
                <a:cs typeface="Times New Roman"/>
                <a:sym typeface="Times New Roman"/>
              </a:rPr>
              <a:t>Es ist zu beachten, dass der Inhalt des Registers der Interessenbindungen jeder Grossrätin und jedes Grossrats in deren alleinigen Verantwortung liegt. Das SGR übernimmt für die Richtigkeit der angegebenen Informationen keine Garantie. </a:t>
            </a:r>
          </a:p>
          <a:p>
            <a:pPr marL="541338" indent="-365125" algn="l">
              <a:spcAft>
                <a:spcPts val="1800"/>
              </a:spcAft>
            </a:pPr>
            <a:r>
              <a:rPr lang="de-DE" sz="1800" b="0">
                <a:latin typeface="Times New Roman"/>
                <a:cs typeface="Times New Roman"/>
                <a:sym typeface="Times New Roman"/>
              </a:rPr>
              <a:t>Das Gesetz über die Politikfinanzierung (PolFiG), das am 16. Dezember 2020 verabschiedet wurde und am 1. Januar 2021 in Kraft getreten ist, verpflichtet die Mitglieder des Grossen Rates, die Einkommen aus ihrem Mandat und Einkommen aus Tätigkeiten, die mit dem Mandat zusammenhängen, zu deklarieren und zu veröffentlichen (dies betrifft alle Entschädigungen, die sie in Anwendung der Gesetzgebung über den Grossen Rat erhalten).</a:t>
            </a:r>
            <a:r>
              <a:rPr lang="de-DE" sz="1800">
                <a:latin typeface="Times New Roman"/>
                <a:cs typeface="Times New Roman"/>
                <a:sym typeface="Times New Roman"/>
              </a:rPr>
              <a:t> </a:t>
            </a:r>
            <a:r>
              <a:rPr lang="de-DE" sz="1800" b="0">
                <a:solidFill>
                  <a:srgbClr val="000000"/>
                </a:solidFill>
                <a:latin typeface="Times New Roman"/>
                <a:cs typeface="Times New Roman"/>
                <a:sym typeface="Times New Roman"/>
              </a:rPr>
              <a:t>Die Liste der Einkommen muss bis Ende August jedes Kalenderjahres an die Staatskanzlei übermittelt werden. Die Staatskanzlei und die Kantonale Steuerverwaltung (KSTV) arbeiten zusammen, um stichprobenweise zu prüfen, ob alle Einkommen deklariert wurden. Für die Erklärungen des Jahres 2023 hat die Staatskanzlei vier Fälle bei der zuständigen Strafverfolgungsbehörde wegen nicht deklarierter Einkommen angezeigt. </a:t>
            </a:r>
          </a:p>
          <a:p>
            <a:endParaRPr lang="fr-CH" sz="1800" b="0" dirty="0">
              <a:solidFill>
                <a:srgbClr val="000000"/>
              </a:solidFill>
              <a:latin typeface="Times New Roman" panose="02020603050405020304" pitchFamily="18" charset="0"/>
              <a:cs typeface="Times New Roman" panose="02020603050405020304" pitchFamily="18" charset="0"/>
            </a:endParaRPr>
          </a:p>
          <a:p>
            <a:endParaRPr lang="fr-CH" sz="1800" b="0" dirty="0">
              <a:latin typeface="Times New Roman" pitchFamily="18" charset="0"/>
              <a:cs typeface="Times New Roman" pitchFamily="18" charset="0"/>
            </a:endParaRPr>
          </a:p>
        </p:txBody>
      </p:sp>
      <p:sp>
        <p:nvSpPr>
          <p:cNvPr id="76810" name="Titel 46"/>
          <p:cNvSpPr>
            <a:spLocks noGrp="1"/>
          </p:cNvSpPr>
          <p:nvPr>
            <p:ph type="title" idx="4294967295"/>
            <p:custDataLst>
              <p:tags r:id="rId2"/>
            </p:custDataLst>
          </p:nvPr>
        </p:nvSpPr>
        <p:spPr>
          <a:xfrm>
            <a:off x="901700" y="304800"/>
            <a:ext cx="8242300" cy="1423988"/>
          </a:xfrm>
        </p:spPr>
        <p:txBody>
          <a:bodyPr>
            <a:normAutofit fontScale="90000"/>
          </a:bodyPr>
          <a:lstStyle/>
          <a:p>
            <a:r>
              <a:rPr lang="de-DE">
                <a:latin typeface="Arial"/>
                <a:sym typeface="Arial"/>
              </a:rPr>
              <a:t>13. InfoG, Register der Interessenbindungen und PolFiG </a:t>
            </a:r>
            <a:r>
              <a:rPr lang="de-DE" sz="2000">
                <a:latin typeface="Arial"/>
                <a:sym typeface="Arial"/>
              </a:rPr>
              <a:t>(Transparenz der Einkommen)</a:t>
            </a:r>
            <a:br>
              <a:rPr lang="de-DE">
                <a:latin typeface="Arial"/>
                <a:sym typeface="Arial"/>
              </a:rPr>
            </a:br>
            <a:r>
              <a:rPr lang="de-DE">
                <a:latin typeface="Arial"/>
                <a:sym typeface="Arial"/>
              </a:rPr>
              <a:t>—</a:t>
            </a:r>
          </a:p>
        </p:txBody>
      </p:sp>
    </p:spTree>
  </p:cSld>
  <p:clrMapOvr>
    <a:masterClrMapping/>
  </p:clrMapOvr>
  <p:transition advClick="0"/>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6802" name="Rectangle 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0" imgH="0" progId="">
                  <p:embed/>
                </p:oleObj>
              </mc:Choice>
              <mc:Fallback>
                <p:oleObj name="think-cell Slide" r:id="rId5" imgW="0" imgH="0" progId="">
                  <p:embed/>
                  <p:pic>
                    <p:nvPicPr>
                      <p:cNvPr id="76802"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2" name="Textplatzhalter 41"/>
          <p:cNvSpPr>
            <a:spLocks noGrp="1"/>
          </p:cNvSpPr>
          <p:nvPr>
            <p:ph type="body" sz="quarter" idx="12"/>
            <p:custDataLst>
              <p:tags r:id="rId1"/>
            </p:custDataLst>
          </p:nvPr>
        </p:nvSpPr>
        <p:spPr>
          <a:xfrm>
            <a:off x="457200" y="1242620"/>
            <a:ext cx="8242298" cy="4262705"/>
          </a:xfrm>
        </p:spPr>
        <p:txBody>
          <a:bodyPr>
            <a:normAutofit/>
          </a:bodyPr>
          <a:lstStyle/>
          <a:p>
            <a:pPr lvl="1"/>
            <a:endParaRPr lang="fr-CH" sz="1800" dirty="0">
              <a:latin typeface="Times New Roman" pitchFamily="18" charset="0"/>
              <a:cs typeface="Times New Roman" pitchFamily="18" charset="0"/>
            </a:endParaRPr>
          </a:p>
          <a:p>
            <a:pPr lvl="1"/>
            <a:r>
              <a:rPr lang="de-DE" sz="1800" dirty="0">
                <a:latin typeface="Times New Roman"/>
                <a:cs typeface="Times New Roman"/>
                <a:sym typeface="Times New Roman"/>
              </a:rPr>
              <a:t>Das Jahr 2024 war ein normales Jahr für die Informatikabteilung des SGR. </a:t>
            </a:r>
          </a:p>
          <a:p>
            <a:pPr lvl="1" algn="just"/>
            <a:r>
              <a:rPr lang="de-DE" sz="1800" dirty="0">
                <a:latin typeface="Times New Roman"/>
                <a:cs typeface="Times New Roman"/>
                <a:sym typeface="Times New Roman"/>
              </a:rPr>
              <a:t>Das Projekt </a:t>
            </a:r>
            <a:r>
              <a:rPr lang="de-DE" sz="1800" dirty="0" err="1">
                <a:latin typeface="Times New Roman"/>
                <a:cs typeface="Times New Roman"/>
                <a:sym typeface="Times New Roman"/>
              </a:rPr>
              <a:t>Parlinfo</a:t>
            </a:r>
            <a:r>
              <a:rPr lang="de-DE" sz="1800" dirty="0">
                <a:latin typeface="Times New Roman"/>
                <a:cs typeface="Times New Roman"/>
                <a:sym typeface="Times New Roman"/>
              </a:rPr>
              <a:t> wurde 2024 gestartet. Dieses Projekt hat viele Fragestellungen aufgeworfen und hat sich in den Sumpf des ITA gewagt. Ob es dessen </a:t>
            </a:r>
            <a:r>
              <a:rPr lang="de-DE" sz="1800" dirty="0" err="1">
                <a:latin typeface="Times New Roman"/>
                <a:cs typeface="Times New Roman"/>
                <a:sym typeface="Times New Roman"/>
              </a:rPr>
              <a:t>ausschliessliche</a:t>
            </a:r>
            <a:r>
              <a:rPr lang="de-DE" sz="1800" dirty="0">
                <a:latin typeface="Times New Roman"/>
                <a:cs typeface="Times New Roman"/>
                <a:sym typeface="Times New Roman"/>
              </a:rPr>
              <a:t> Domäne ist oder nicht, sei dahingestellt, aber das Projekt </a:t>
            </a:r>
            <a:r>
              <a:rPr lang="de-DE" sz="1800" dirty="0" err="1">
                <a:latin typeface="Times New Roman"/>
                <a:cs typeface="Times New Roman"/>
                <a:sym typeface="Times New Roman"/>
              </a:rPr>
              <a:t>Parlinfo</a:t>
            </a:r>
            <a:r>
              <a:rPr lang="de-DE" sz="1800" dirty="0">
                <a:latin typeface="Times New Roman"/>
                <a:cs typeface="Times New Roman"/>
                <a:sym typeface="Times New Roman"/>
              </a:rPr>
              <a:t> nimmt Gestalt an und dürfte zur Zufriedenheit aller </a:t>
            </a:r>
            <a:r>
              <a:rPr lang="de-DE" sz="1800" dirty="0" err="1">
                <a:latin typeface="Times New Roman"/>
                <a:cs typeface="Times New Roman"/>
                <a:sym typeface="Times New Roman"/>
              </a:rPr>
              <a:t>Grossrätinnen</a:t>
            </a:r>
            <a:r>
              <a:rPr lang="de-DE" sz="1800" dirty="0">
                <a:latin typeface="Times New Roman"/>
                <a:cs typeface="Times New Roman"/>
                <a:sym typeface="Times New Roman"/>
              </a:rPr>
              <a:t> und </a:t>
            </a:r>
            <a:r>
              <a:rPr lang="de-DE" sz="1800" dirty="0" err="1">
                <a:latin typeface="Times New Roman"/>
                <a:cs typeface="Times New Roman"/>
                <a:sym typeface="Times New Roman"/>
              </a:rPr>
              <a:t>Grossräten</a:t>
            </a:r>
            <a:r>
              <a:rPr lang="de-DE" sz="1800" dirty="0">
                <a:latin typeface="Times New Roman"/>
                <a:cs typeface="Times New Roman"/>
                <a:sym typeface="Times New Roman"/>
              </a:rPr>
              <a:t> ausfallen. Die Aufschaltung der neuen Website für die Öffentlichkeit ist für Mitte Juni 2025 geplant. </a:t>
            </a:r>
            <a:endParaRPr lang="fr-CH" sz="1800" dirty="0">
              <a:latin typeface="Times New Roman" pitchFamily="18" charset="0"/>
              <a:cs typeface="Times New Roman" pitchFamily="18" charset="0"/>
            </a:endParaRPr>
          </a:p>
          <a:p>
            <a:pPr lvl="1" algn="just"/>
            <a:r>
              <a:rPr lang="de-DE" sz="1800" dirty="0">
                <a:latin typeface="Times New Roman"/>
                <a:cs typeface="Times New Roman"/>
                <a:sym typeface="Times New Roman"/>
              </a:rPr>
              <a:t>Zu diesen verschiedenen Projekten kommt noch die Technologiebeobachtung, um die neuen Verbesserungen und technischen Herausforderungen für die kommenden Jahre, wie KI und andere technologische Grundlagen, auf die wir uns stützen müssen, zu finden.</a:t>
            </a:r>
          </a:p>
          <a:p>
            <a:pPr lvl="1" algn="just"/>
            <a:endParaRPr lang="fr-CH" sz="1800" dirty="0">
              <a:latin typeface="Times New Roman" pitchFamily="18" charset="0"/>
              <a:cs typeface="Times New Roman" pitchFamily="18" charset="0"/>
            </a:endParaRPr>
          </a:p>
          <a:p>
            <a:pPr lvl="1"/>
            <a:endParaRPr lang="fr-FR" sz="1800" dirty="0">
              <a:latin typeface="Times New Roman" pitchFamily="18" charset="0"/>
              <a:cs typeface="Times New Roman" pitchFamily="18" charset="0"/>
            </a:endParaRPr>
          </a:p>
        </p:txBody>
      </p:sp>
      <p:sp>
        <p:nvSpPr>
          <p:cNvPr id="76810" name="Titel 46"/>
          <p:cNvSpPr>
            <a:spLocks noGrp="1"/>
          </p:cNvSpPr>
          <p:nvPr>
            <p:ph type="title" idx="4294967295"/>
            <p:custDataLst>
              <p:tags r:id="rId2"/>
            </p:custDataLst>
          </p:nvPr>
        </p:nvSpPr>
        <p:spPr>
          <a:xfrm>
            <a:off x="901700" y="836712"/>
            <a:ext cx="8242300" cy="515963"/>
          </a:xfrm>
        </p:spPr>
        <p:txBody>
          <a:bodyPr>
            <a:normAutofit fontScale="90000"/>
          </a:bodyPr>
          <a:lstStyle/>
          <a:p>
            <a:r>
              <a:rPr lang="de-DE">
                <a:solidFill>
                  <a:srgbClr val="333333"/>
                </a:solidFill>
                <a:latin typeface="Arial"/>
                <a:sym typeface="Arial"/>
              </a:rPr>
              <a:t>14. Informatik</a:t>
            </a:r>
            <a:br>
              <a:rPr lang="de-DE">
                <a:latin typeface="Arial"/>
                <a:sym typeface="Arial"/>
              </a:rPr>
            </a:br>
            <a:r>
              <a:rPr lang="de-DE">
                <a:latin typeface="Arial"/>
                <a:sym typeface="Arial"/>
              </a:rPr>
              <a:t>—</a:t>
            </a:r>
            <a:br>
              <a:rPr lang="de-DE">
                <a:latin typeface="Arial"/>
                <a:sym typeface="Arial"/>
              </a:rPr>
            </a:br>
            <a:endParaRPr lang="fr-CH" dirty="0">
              <a:latin typeface="Arial" charset="0"/>
            </a:endParaRPr>
          </a:p>
        </p:txBody>
      </p:sp>
    </p:spTree>
  </p:cSld>
  <p:clrMapOvr>
    <a:masterClrMapping/>
  </p:clrMapOvr>
  <p:transition advClick="0"/>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6802" name="Rectangle 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0" imgH="0" progId="">
                  <p:embed/>
                </p:oleObj>
              </mc:Choice>
              <mc:Fallback>
                <p:oleObj name="think-cell Slide" r:id="rId5" imgW="0" imgH="0" progId="">
                  <p:embed/>
                  <p:pic>
                    <p:nvPicPr>
                      <p:cNvPr id="76802"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8" name="Textplatzhalter 41"/>
          <p:cNvSpPr>
            <a:spLocks noGrp="1"/>
          </p:cNvSpPr>
          <p:nvPr>
            <p:ph type="body" sz="quarter" idx="12"/>
            <p:custDataLst>
              <p:tags r:id="rId1"/>
            </p:custDataLst>
          </p:nvPr>
        </p:nvSpPr>
        <p:spPr>
          <a:xfrm>
            <a:off x="457200" y="1628800"/>
            <a:ext cx="8242298" cy="2292935"/>
          </a:xfrm>
        </p:spPr>
        <p:txBody>
          <a:bodyPr>
            <a:normAutofit/>
          </a:bodyPr>
          <a:lstStyle/>
          <a:p>
            <a:pPr lvl="1" algn="just">
              <a:buClr>
                <a:srgbClr val="000000"/>
              </a:buClr>
            </a:pPr>
            <a:r>
              <a:rPr lang="de-DE" sz="1800">
                <a:latin typeface="Times New Roman"/>
                <a:cs typeface="Times New Roman"/>
                <a:sym typeface="Times New Roman"/>
              </a:rPr>
              <a:t>Das Sekretariat des Grossen Rates ist Gesellschafterin bei der Konferenz der Parlamentssekretäre, einer einfachen Gesellschaft, die sich aus der Mehrheit der kantonalen Parlamente zusammensetzt. Das Ziel der Konferenz ist es, eine Informationsplattform für alle Kantonsparlamente aufzubauen; auf ihr werden alle Informationen und Daten, die laut den Parlamenten von Belang sind, veröffentlicht.</a:t>
            </a:r>
          </a:p>
          <a:p>
            <a:pPr lvl="1" algn="just">
              <a:buClr>
                <a:srgbClr val="000000"/>
              </a:buClr>
            </a:pPr>
            <a:r>
              <a:rPr lang="de-DE" sz="1800">
                <a:latin typeface="Times New Roman"/>
                <a:cs typeface="Times New Roman"/>
                <a:sym typeface="Times New Roman"/>
              </a:rPr>
              <a:t>Das Sekretariat des Grossen Rates arbeitet auch mit dem Sekretariat der Interparlamentarischen Koordinationsstelle BIC zusammen, insbesondere im Hinblick auf die Überwachung der interkantonalen Vereinbarungen, die sich in Verhandlung/Ratifizierung befinden.</a:t>
            </a:r>
          </a:p>
        </p:txBody>
      </p:sp>
      <p:sp>
        <p:nvSpPr>
          <p:cNvPr id="76810" name="Titel 46"/>
          <p:cNvSpPr>
            <a:spLocks noGrp="1"/>
          </p:cNvSpPr>
          <p:nvPr>
            <p:ph type="title" idx="4294967295"/>
            <p:custDataLst>
              <p:tags r:id="rId2"/>
            </p:custDataLst>
          </p:nvPr>
        </p:nvSpPr>
        <p:spPr>
          <a:xfrm>
            <a:off x="901700" y="404813"/>
            <a:ext cx="8242300" cy="949325"/>
          </a:xfrm>
        </p:spPr>
        <p:txBody>
          <a:bodyPr>
            <a:normAutofit fontScale="90000"/>
          </a:bodyPr>
          <a:lstStyle/>
          <a:p>
            <a:r>
              <a:rPr lang="de-DE">
                <a:latin typeface="Arial"/>
                <a:sym typeface="Arial"/>
              </a:rPr>
              <a:t>15. Aussenbeziehungen</a:t>
            </a:r>
            <a:br>
              <a:rPr lang="de-DE">
                <a:latin typeface="Arial"/>
                <a:sym typeface="Arial"/>
              </a:rPr>
            </a:br>
            <a:r>
              <a:rPr lang="de-DE">
                <a:latin typeface="Arial"/>
                <a:sym typeface="Arial"/>
              </a:rPr>
              <a:t>—</a:t>
            </a:r>
          </a:p>
        </p:txBody>
      </p:sp>
    </p:spTree>
  </p:cSld>
  <p:clrMapOvr>
    <a:masterClrMapping/>
  </p:clrMapOvr>
  <p:transition advClick="0"/>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6802" name="Rectangle 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0" imgH="0" progId="">
                  <p:embed/>
                </p:oleObj>
              </mc:Choice>
              <mc:Fallback>
                <p:oleObj name="think-cell Slide" r:id="rId5" imgW="0" imgH="0" progId="">
                  <p:embed/>
                  <p:pic>
                    <p:nvPicPr>
                      <p:cNvPr id="76802"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 name="Textplatzhalter 41"/>
          <p:cNvSpPr>
            <a:spLocks noGrp="1"/>
          </p:cNvSpPr>
          <p:nvPr>
            <p:ph type="body" sz="quarter" idx="12"/>
            <p:custDataLst>
              <p:tags r:id="rId1"/>
            </p:custDataLst>
          </p:nvPr>
        </p:nvSpPr>
        <p:spPr>
          <a:xfrm>
            <a:off x="457200" y="1844824"/>
            <a:ext cx="8242298" cy="4092848"/>
          </a:xfrm>
        </p:spPr>
        <p:txBody>
          <a:bodyPr>
            <a:normAutofit fontScale="92500" lnSpcReduction="20000"/>
          </a:bodyPr>
          <a:lstStyle/>
          <a:p>
            <a:pPr lvl="1" algn="just"/>
            <a:r>
              <a:rPr lang="de-DE" sz="1800" dirty="0">
                <a:latin typeface="Times New Roman"/>
                <a:cs typeface="Times New Roman"/>
                <a:sym typeface="Times New Roman"/>
              </a:rPr>
              <a:t>Aufgrund des Vertrags über die Mitwirkung der Parlamente (</a:t>
            </a:r>
            <a:r>
              <a:rPr lang="de-DE" sz="1800" dirty="0" err="1">
                <a:latin typeface="Times New Roman"/>
                <a:cs typeface="Times New Roman"/>
                <a:sym typeface="Times New Roman"/>
              </a:rPr>
              <a:t>ParlVer</a:t>
            </a:r>
            <a:r>
              <a:rPr lang="de-DE" sz="1800" dirty="0">
                <a:latin typeface="Times New Roman"/>
                <a:cs typeface="Times New Roman"/>
                <a:sym typeface="Times New Roman"/>
              </a:rPr>
              <a:t>) ist der </a:t>
            </a:r>
            <a:r>
              <a:rPr lang="de-DE" sz="1800" dirty="0" err="1">
                <a:latin typeface="Times New Roman"/>
                <a:cs typeface="Times New Roman"/>
                <a:sym typeface="Times New Roman"/>
              </a:rPr>
              <a:t>Grosse</a:t>
            </a:r>
            <a:r>
              <a:rPr lang="de-DE" sz="1800" dirty="0">
                <a:latin typeface="Times New Roman"/>
                <a:cs typeface="Times New Roman"/>
                <a:sym typeface="Times New Roman"/>
              </a:rPr>
              <a:t> Rat in sieben interparlamentarischen Aufsichtskommissionen (IPK) vertreten. Diese beaufsichtigen den Vollzug der Westschweizer Schulvereinbarung (IAK CSR), die strafrechtliche </a:t>
            </a:r>
            <a:r>
              <a:rPr lang="de-DE" sz="1800" dirty="0" err="1">
                <a:latin typeface="Times New Roman"/>
                <a:cs typeface="Times New Roman"/>
                <a:sym typeface="Times New Roman"/>
              </a:rPr>
              <a:t>Einschliessung</a:t>
            </a:r>
            <a:r>
              <a:rPr lang="de-DE" sz="1800" dirty="0">
                <a:latin typeface="Times New Roman"/>
                <a:cs typeface="Times New Roman"/>
                <a:sym typeface="Times New Roman"/>
              </a:rPr>
              <a:t> Erwachsener und Jugendlicher (IPK «strafrechtliche </a:t>
            </a:r>
            <a:r>
              <a:rPr lang="de-DE" sz="1800" dirty="0" err="1">
                <a:latin typeface="Times New Roman"/>
                <a:cs typeface="Times New Roman"/>
                <a:sym typeface="Times New Roman"/>
              </a:rPr>
              <a:t>Einschliessung</a:t>
            </a:r>
            <a:r>
              <a:rPr lang="de-DE" sz="1800" dirty="0">
                <a:latin typeface="Times New Roman"/>
                <a:cs typeface="Times New Roman"/>
                <a:sym typeface="Times New Roman"/>
              </a:rPr>
              <a:t>»), das Interkantonale Gymnasium der Region Broye (IPK GYB), das Interkantonale Spital der Broye (IPK-HIB), die Fachhochschule Westschweiz (IPK HES-SO), den interkantonalen Unterhaltsdienst für das </a:t>
            </a:r>
            <a:r>
              <a:rPr lang="de-DE" sz="1800" dirty="0" err="1">
                <a:latin typeface="Times New Roman"/>
                <a:cs typeface="Times New Roman"/>
                <a:sym typeface="Times New Roman"/>
              </a:rPr>
              <a:t>Nationalstrassennetz</a:t>
            </a:r>
            <a:r>
              <a:rPr lang="de-DE" sz="1800" dirty="0">
                <a:latin typeface="Times New Roman"/>
                <a:cs typeface="Times New Roman"/>
                <a:sym typeface="Times New Roman"/>
              </a:rPr>
              <a:t> (IPK SIERA) und die Westschweizer Vereinbarung über Geldspiele (IPK CORJA).</a:t>
            </a:r>
          </a:p>
          <a:p>
            <a:pPr lvl="1" algn="just"/>
            <a:r>
              <a:rPr lang="de-DE" sz="1800" dirty="0">
                <a:latin typeface="Times New Roman"/>
                <a:cs typeface="Times New Roman"/>
                <a:sym typeface="Times New Roman"/>
              </a:rPr>
              <a:t>Am 21. November 2024 wählte der </a:t>
            </a:r>
            <a:r>
              <a:rPr lang="de-DE" sz="1800" dirty="0" err="1">
                <a:latin typeface="Times New Roman"/>
                <a:cs typeface="Times New Roman"/>
                <a:sym typeface="Times New Roman"/>
              </a:rPr>
              <a:t>Grosse</a:t>
            </a:r>
            <a:r>
              <a:rPr lang="de-DE" sz="1800" dirty="0">
                <a:latin typeface="Times New Roman"/>
                <a:cs typeface="Times New Roman"/>
                <a:sym typeface="Times New Roman"/>
              </a:rPr>
              <a:t> Rat drei Mitglieder einer neuen interparlamentarischen Kommission, die mit der Kontrolle der Umsetzung der Interkantonalen Vereinbarung über die Digitalisierung des Gesundheitswesens (IPK Digitalisierung des Gesundheitswesens) beauftragt ist. Diese achte IPK wird zum ersten Mal im Laufe des Jahres 2025 tagen.</a:t>
            </a:r>
          </a:p>
          <a:p>
            <a:pPr lvl="1" algn="just"/>
            <a:r>
              <a:rPr lang="de-DE" sz="1800" dirty="0">
                <a:latin typeface="Times New Roman"/>
                <a:cs typeface="Times New Roman"/>
                <a:sym typeface="Times New Roman"/>
              </a:rPr>
              <a:t>Im Jahr 2024 übernahm das Sekretariat des </a:t>
            </a:r>
            <a:r>
              <a:rPr lang="de-DE" sz="1800" dirty="0" err="1">
                <a:latin typeface="Times New Roman"/>
                <a:cs typeface="Times New Roman"/>
                <a:sym typeface="Times New Roman"/>
              </a:rPr>
              <a:t>Grossen</a:t>
            </a:r>
            <a:r>
              <a:rPr lang="de-DE" sz="1800" dirty="0">
                <a:latin typeface="Times New Roman"/>
                <a:cs typeface="Times New Roman"/>
                <a:sym typeface="Times New Roman"/>
              </a:rPr>
              <a:t> Rates die Verantwortung für das Sekretariat der IPK «strafrechtlicher Freiheitsentzug» und der IPK GYB. Es organisierte für diese zwei Organe drei Plenarversammlungen sowie eine Sitzung für das Büro der IPK strafrechtlicher Freiheitsentzug.</a:t>
            </a:r>
          </a:p>
          <a:p>
            <a:pPr lvl="1" algn="just"/>
            <a:r>
              <a:rPr lang="de-DE" sz="1800" dirty="0">
                <a:latin typeface="Times New Roman"/>
                <a:cs typeface="Times New Roman"/>
                <a:sym typeface="Times New Roman"/>
              </a:rPr>
              <a:t>Es organisiert die Vorbereitungssitzungen für die Freiburger Delegationen in einigen dieser interparlamentarischen Kommissionen. 2024 hat die Freiburger Delegation der IPK HIB viermal getagt. </a:t>
            </a:r>
          </a:p>
        </p:txBody>
      </p:sp>
      <p:sp>
        <p:nvSpPr>
          <p:cNvPr id="76810" name="Titel 46"/>
          <p:cNvSpPr>
            <a:spLocks noGrp="1"/>
          </p:cNvSpPr>
          <p:nvPr>
            <p:ph type="title" idx="4294967295"/>
            <p:custDataLst>
              <p:tags r:id="rId2"/>
            </p:custDataLst>
          </p:nvPr>
        </p:nvSpPr>
        <p:spPr>
          <a:xfrm>
            <a:off x="901700" y="476251"/>
            <a:ext cx="8242300" cy="864518"/>
          </a:xfrm>
        </p:spPr>
        <p:txBody>
          <a:bodyPr>
            <a:normAutofit fontScale="90000"/>
          </a:bodyPr>
          <a:lstStyle/>
          <a:p>
            <a:r>
              <a:rPr lang="de-DE">
                <a:latin typeface="Arial"/>
                <a:sym typeface="Arial"/>
              </a:rPr>
              <a:t>16. Interparlamentarische Geschäftsprüfung</a:t>
            </a:r>
            <a:br>
              <a:rPr lang="de-DE">
                <a:latin typeface="Arial"/>
                <a:sym typeface="Arial"/>
              </a:rPr>
            </a:br>
            <a:r>
              <a:rPr lang="de-DE">
                <a:latin typeface="Arial"/>
                <a:sym typeface="Arial"/>
              </a:rPr>
              <a:t>—</a:t>
            </a:r>
          </a:p>
        </p:txBody>
      </p:sp>
    </p:spTree>
  </p:cSld>
  <p:clrMapOvr>
    <a:masterClrMapping/>
  </p:clrMapOvr>
  <p:transition advClick="0"/>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6802" name="Rectangle 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0" imgH="0" progId="">
                  <p:embed/>
                </p:oleObj>
              </mc:Choice>
              <mc:Fallback>
                <p:oleObj name="think-cell Slide" r:id="rId5" imgW="0" imgH="0" progId="">
                  <p:embed/>
                  <p:pic>
                    <p:nvPicPr>
                      <p:cNvPr id="76802"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 name="Textplatzhalter 41"/>
          <p:cNvSpPr>
            <a:spLocks noGrp="1"/>
          </p:cNvSpPr>
          <p:nvPr>
            <p:ph type="body" sz="quarter" idx="12"/>
            <p:custDataLst>
              <p:tags r:id="rId1"/>
            </p:custDataLst>
          </p:nvPr>
        </p:nvSpPr>
        <p:spPr>
          <a:xfrm>
            <a:off x="457200" y="2252310"/>
            <a:ext cx="8242298" cy="561429"/>
          </a:xfrm>
        </p:spPr>
        <p:txBody>
          <a:bodyPr>
            <a:noAutofit/>
          </a:bodyPr>
          <a:lstStyle/>
          <a:p>
            <a:pPr lvl="1"/>
            <a:r>
              <a:rPr lang="de-DE" sz="1800">
                <a:latin typeface="Times New Roman"/>
                <a:cs typeface="Times New Roman"/>
                <a:sym typeface="Times New Roman"/>
              </a:rPr>
              <a:t>Ebenfalls aufgrund des ParlVer wird der Grosse Rat regelmässig eingeladen, an den Arbeiten der interparlamentarischen Kommissionen mitzuwirken, die beauftragt sind, Entwürfe von interkantonalen Verträgen zu prüfen (Vernehmlassungs-IPK).</a:t>
            </a:r>
          </a:p>
          <a:p>
            <a:pPr lvl="1"/>
            <a:r>
              <a:rPr lang="de-DE" sz="1800">
                <a:latin typeface="Times New Roman"/>
                <a:cs typeface="Times New Roman"/>
                <a:sym typeface="Times New Roman"/>
              </a:rPr>
              <a:t>Am 19. April 2024 richtete die BIC ein Schreiben an die Grossen Räte der Kantone Freiburg, Waadt, Wallis, Neuenburg, Genf und Jura und forderte sie auf, sich zur Einsetzung einer Vernehmlassungs-IPK zu äussern, die den Entwurf einer Interkantonalen Vereinbarung über den Datenaustausch zum Betrieb gemeinsamer Abfrageplattformen und gemeinsamen Datenbanksystemen (POLAP), ein nationales Projekt, prüfen soll. An ihrer ordentlichen Sitzung vom 3. Mai 2024 beschloss die Kommission für auswärtige Angelegenheiten (KAA) nach Anhörung verschiedener Fachleute einstimmig, auf die Einrichtung einer solchen Vernehmlassungs-IPK zu verzichten. Da die übrigen Mitgliedskantone des ParlVer dasselbe beschlossen haben, wurde keine IPK für die Vernehmlassung eingesetzt.</a:t>
            </a:r>
          </a:p>
        </p:txBody>
      </p:sp>
      <p:sp>
        <p:nvSpPr>
          <p:cNvPr id="76810" name="Titel 46"/>
          <p:cNvSpPr>
            <a:spLocks noGrp="1"/>
          </p:cNvSpPr>
          <p:nvPr>
            <p:ph type="title" idx="4294967295"/>
            <p:custDataLst>
              <p:tags r:id="rId2"/>
            </p:custDataLst>
          </p:nvPr>
        </p:nvSpPr>
        <p:spPr>
          <a:xfrm>
            <a:off x="901700" y="692696"/>
            <a:ext cx="8242300" cy="561429"/>
          </a:xfrm>
        </p:spPr>
        <p:txBody>
          <a:bodyPr>
            <a:normAutofit fontScale="90000"/>
          </a:bodyPr>
          <a:lstStyle/>
          <a:p>
            <a:r>
              <a:rPr lang="de-DE">
                <a:latin typeface="Arial"/>
                <a:sym typeface="Arial"/>
              </a:rPr>
              <a:t>17. Interparlamentarische Vernehmlassungen</a:t>
            </a:r>
            <a:br>
              <a:rPr lang="de-DE">
                <a:latin typeface="Arial"/>
                <a:sym typeface="Arial"/>
              </a:rPr>
            </a:br>
            <a:r>
              <a:rPr lang="de-DE">
                <a:latin typeface="Arial"/>
                <a:sym typeface="Arial"/>
              </a:rPr>
              <a:t>—</a:t>
            </a:r>
          </a:p>
        </p:txBody>
      </p:sp>
    </p:spTree>
  </p:cSld>
  <p:clrMapOvr>
    <a:masterClrMapping/>
  </p:clrMapOvr>
  <p:transition advClick="0"/>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8" name="Objekt 7"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6" imgW="0" imgH="0" progId="">
                  <p:embed/>
                </p:oleObj>
              </mc:Choice>
              <mc:Fallback>
                <p:oleObj name="think-cell Slide" r:id="rId6" imgW="0" imgH="0" progId="">
                  <p:embed/>
                  <p:pic>
                    <p:nvPicPr>
                      <p:cNvPr id="8" name="Objekt 7"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51202" name="Rectangle 2"/>
          <p:cNvSpPr>
            <a:spLocks noGrp="1"/>
          </p:cNvSpPr>
          <p:nvPr>
            <p:ph type="title"/>
            <p:custDataLst>
              <p:tags r:id="rId1"/>
            </p:custDataLst>
          </p:nvPr>
        </p:nvSpPr>
        <p:spPr>
          <a:xfrm>
            <a:off x="457200" y="476672"/>
            <a:ext cx="5770984" cy="893986"/>
          </a:xfrm>
        </p:spPr>
        <p:txBody>
          <a:bodyPr>
            <a:normAutofit fontScale="90000"/>
          </a:bodyPr>
          <a:lstStyle/>
          <a:p>
            <a:r>
              <a:rPr lang="de-DE">
                <a:latin typeface="Arial"/>
                <a:sym typeface="Arial"/>
              </a:rPr>
              <a:t>Inhaltsverzeichnis</a:t>
            </a:r>
            <a:br>
              <a:rPr lang="de-DE"/>
            </a:br>
            <a:r>
              <a:rPr lang="de-DE"/>
              <a:t>—</a:t>
            </a:r>
          </a:p>
        </p:txBody>
      </p:sp>
      <p:sp>
        <p:nvSpPr>
          <p:cNvPr id="5" name="Rectangle 3"/>
          <p:cNvSpPr txBox="1">
            <a:spLocks/>
          </p:cNvSpPr>
          <p:nvPr>
            <p:custDataLst>
              <p:tags r:id="rId2"/>
            </p:custDataLst>
          </p:nvPr>
        </p:nvSpPr>
        <p:spPr bwMode="auto">
          <a:xfrm>
            <a:off x="4313786" y="1680434"/>
            <a:ext cx="4608512" cy="3600986"/>
          </a:xfrm>
          <a:prstGeom prst="rect">
            <a:avLst/>
          </a:prstGeom>
          <a:noFill/>
          <a:ln w="9525">
            <a:noFill/>
            <a:miter lim="800000"/>
            <a:headEnd/>
            <a:tailEnd/>
          </a:ln>
        </p:spPr>
        <p:txBody>
          <a:bodyPr vert="horz" wrap="square" lIns="0" tIns="0" rIns="0" bIns="0" numCol="1" anchor="t" anchorCtr="0" compatLnSpc="1">
            <a:prstTxWarp prst="textNoShape">
              <a:avLst/>
            </a:prstTxWarp>
            <a:spAutoFit/>
          </a:bodyPr>
          <a:lstStyle/>
          <a:p>
            <a:pPr marL="358775" marR="0" lvl="0" indent="-358775" algn="l" defTabSz="457200" rtl="0" eaLnBrk="1" fontAlgn="base" latinLnBrk="0" hangingPunct="1">
              <a:lnSpc>
                <a:spcPct val="100000"/>
              </a:lnSpc>
              <a:spcBef>
                <a:spcPct val="0"/>
              </a:spcBef>
              <a:spcAft>
                <a:spcPct val="50000"/>
              </a:spcAft>
              <a:buClr>
                <a:schemeClr val="tx1"/>
              </a:buClr>
              <a:buSzTx/>
              <a:buFont typeface="Lucida Grande" pitchFamily="-112" charset="0"/>
              <a:buAutoNum type="arabicPeriod" startAt="11"/>
              <a:tabLst/>
              <a:defRPr/>
            </a:pPr>
            <a:r>
              <a:rPr lang="de-DE" sz="1800">
                <a:latin typeface="Times New Roman"/>
                <a:cs typeface="Times New Roman"/>
                <a:sym typeface="Times New Roman"/>
              </a:rPr>
              <a:t>Beziehungen zum Staatsrat</a:t>
            </a:r>
            <a:endParaRPr kumimoji="0" lang="fr-CH" sz="1800" b="0" i="0" u="none" strike="noStrike" kern="1200" cap="none" spc="0" normalizeH="0" baseline="0" noProof="0" dirty="0">
              <a:ln>
                <a:noFill/>
              </a:ln>
              <a:solidFill>
                <a:schemeClr val="tx1"/>
              </a:solidFill>
              <a:effectLst/>
              <a:uLnTx/>
              <a:uFillTx/>
              <a:latin typeface="Times New Roman" pitchFamily="18" charset="0"/>
              <a:cs typeface="Times New Roman" pitchFamily="18" charset="0"/>
            </a:endParaRPr>
          </a:p>
          <a:p>
            <a:pPr marL="358775" marR="0" lvl="0" indent="-358775" algn="l" defTabSz="457200" rtl="0" eaLnBrk="1" fontAlgn="base" latinLnBrk="0" hangingPunct="1">
              <a:lnSpc>
                <a:spcPct val="100000"/>
              </a:lnSpc>
              <a:spcBef>
                <a:spcPct val="0"/>
              </a:spcBef>
              <a:spcAft>
                <a:spcPct val="50000"/>
              </a:spcAft>
              <a:buClr>
                <a:schemeClr val="tx1"/>
              </a:buClr>
              <a:buSzTx/>
              <a:buFont typeface="Lucida Grande" pitchFamily="-112" charset="0"/>
              <a:buAutoNum type="arabicPeriod" startAt="11"/>
              <a:tabLst/>
              <a:defRPr/>
            </a:pPr>
            <a:r>
              <a:rPr kumimoji="0" lang="de-DE" sz="1800" spc="0" normalizeH="0" noProof="0">
                <a:ln>
                  <a:noFill/>
                </a:ln>
                <a:effectLst/>
                <a:uLnTx/>
                <a:uFillTx/>
                <a:latin typeface="Times New Roman"/>
                <a:cs typeface="Times New Roman"/>
                <a:sym typeface="Times New Roman"/>
              </a:rPr>
              <a:t>Beziehungen zu den Medien</a:t>
            </a:r>
          </a:p>
          <a:p>
            <a:pPr marL="358775" marR="0" lvl="0" indent="-358775" algn="l" defTabSz="457200" rtl="0" eaLnBrk="1" fontAlgn="base" latinLnBrk="0" hangingPunct="1">
              <a:lnSpc>
                <a:spcPct val="100000"/>
              </a:lnSpc>
              <a:spcBef>
                <a:spcPct val="0"/>
              </a:spcBef>
              <a:spcAft>
                <a:spcPct val="50000"/>
              </a:spcAft>
              <a:buClr>
                <a:schemeClr val="tx1"/>
              </a:buClr>
              <a:buSzTx/>
              <a:buFont typeface="Lucida Grande" pitchFamily="-112" charset="0"/>
              <a:buAutoNum type="arabicPeriod" startAt="11"/>
              <a:tabLst/>
              <a:defRPr/>
            </a:pPr>
            <a:r>
              <a:rPr kumimoji="0" lang="de-DE" sz="1800" spc="0" normalizeH="0" noProof="0">
                <a:ln>
                  <a:noFill/>
                </a:ln>
                <a:effectLst/>
                <a:uLnTx/>
                <a:uFillTx/>
                <a:latin typeface="Times New Roman"/>
                <a:cs typeface="Times New Roman"/>
                <a:sym typeface="Times New Roman"/>
              </a:rPr>
              <a:t>InfoG, Register der Interessenbindungen und PolFiG</a:t>
            </a:r>
            <a:endParaRPr kumimoji="0" lang="fr-CH" sz="1800" b="0" i="0" u="none" strike="noStrike" kern="1200" cap="none" spc="0" normalizeH="0" baseline="0" noProof="0" dirty="0">
              <a:ln>
                <a:noFill/>
              </a:ln>
              <a:effectLst/>
              <a:uLnTx/>
              <a:uFillTx/>
              <a:latin typeface="Times New Roman" pitchFamily="18" charset="0"/>
              <a:cs typeface="Times New Roman" pitchFamily="18" charset="0"/>
            </a:endParaRPr>
          </a:p>
          <a:p>
            <a:pPr marL="361950" lvl="0" indent="-361950" algn="l">
              <a:spcAft>
                <a:spcPct val="50000"/>
              </a:spcAft>
              <a:buClr>
                <a:schemeClr val="tx1"/>
              </a:buClr>
              <a:buFont typeface="Lucida Grande" pitchFamily="-112" charset="0"/>
              <a:buAutoNum type="arabicPeriod" startAt="11"/>
              <a:defRPr/>
            </a:pPr>
            <a:r>
              <a:rPr lang="de-DE" sz="1800">
                <a:latin typeface="Times New Roman"/>
                <a:cs typeface="Times New Roman"/>
                <a:sym typeface="Times New Roman"/>
              </a:rPr>
              <a:t>Informatik  </a:t>
            </a:r>
          </a:p>
          <a:p>
            <a:pPr marL="361950" lvl="0" indent="-361950" algn="l">
              <a:spcAft>
                <a:spcPct val="50000"/>
              </a:spcAft>
              <a:buClr>
                <a:schemeClr val="tx1"/>
              </a:buClr>
              <a:buFont typeface="Lucida Grande" pitchFamily="-112" charset="0"/>
              <a:buAutoNum type="arabicPeriod" startAt="11"/>
              <a:defRPr/>
            </a:pPr>
            <a:r>
              <a:rPr lang="de-DE" sz="1800">
                <a:latin typeface="Times New Roman"/>
                <a:cs typeface="Times New Roman"/>
                <a:sym typeface="Times New Roman"/>
              </a:rPr>
              <a:t>Aussenbeziehungen</a:t>
            </a:r>
          </a:p>
          <a:p>
            <a:pPr marL="358775" marR="0" lvl="0" indent="-358775" algn="l" defTabSz="457200" rtl="0" eaLnBrk="1" fontAlgn="base" latinLnBrk="0" hangingPunct="1">
              <a:lnSpc>
                <a:spcPct val="100000"/>
              </a:lnSpc>
              <a:spcBef>
                <a:spcPct val="0"/>
              </a:spcBef>
              <a:spcAft>
                <a:spcPct val="50000"/>
              </a:spcAft>
              <a:buClr>
                <a:schemeClr val="tx1"/>
              </a:buClr>
              <a:buSzTx/>
              <a:buFont typeface="Lucida Grande" pitchFamily="-112" charset="0"/>
              <a:buAutoNum type="arabicPeriod" startAt="11"/>
              <a:tabLst/>
              <a:defRPr/>
            </a:pPr>
            <a:r>
              <a:rPr lang="de-DE" sz="1800">
                <a:latin typeface="Times New Roman"/>
                <a:cs typeface="Times New Roman"/>
                <a:sym typeface="Times New Roman"/>
              </a:rPr>
              <a:t>Interparlamentarische Geschäftsprüfung</a:t>
            </a:r>
            <a:endParaRPr kumimoji="0" lang="fr-CH" sz="1800" b="0" i="0" u="none" strike="noStrike" kern="1200" cap="none" spc="0" normalizeH="0" baseline="0" noProof="0" dirty="0">
              <a:ln>
                <a:noFill/>
              </a:ln>
              <a:solidFill>
                <a:schemeClr val="tx1"/>
              </a:solidFill>
              <a:effectLst/>
              <a:uLnTx/>
              <a:uFillTx/>
              <a:latin typeface="Times New Roman" pitchFamily="18" charset="0"/>
              <a:cs typeface="Times New Roman" pitchFamily="18" charset="0"/>
            </a:endParaRPr>
          </a:p>
          <a:p>
            <a:pPr marL="358775" marR="0" lvl="0" indent="-358775" algn="l" defTabSz="457200" rtl="0" eaLnBrk="1" fontAlgn="base" latinLnBrk="0" hangingPunct="1">
              <a:lnSpc>
                <a:spcPct val="100000"/>
              </a:lnSpc>
              <a:spcBef>
                <a:spcPct val="0"/>
              </a:spcBef>
              <a:spcAft>
                <a:spcPct val="50000"/>
              </a:spcAft>
              <a:buClr>
                <a:schemeClr val="tx1"/>
              </a:buClr>
              <a:buSzTx/>
              <a:buFont typeface="Lucida Grande" pitchFamily="-112" charset="0"/>
              <a:buAutoNum type="arabicPeriod" startAt="11"/>
              <a:tabLst/>
              <a:defRPr/>
            </a:pPr>
            <a:r>
              <a:rPr lang="de-DE" sz="1800">
                <a:latin typeface="Times New Roman"/>
                <a:cs typeface="Times New Roman"/>
                <a:sym typeface="Times New Roman"/>
              </a:rPr>
              <a:t>Interparlamentarische Vernehmlassungen</a:t>
            </a:r>
            <a:endParaRPr kumimoji="0" lang="fr-CH" sz="1800" b="0" i="0" u="none" strike="noStrike" kern="1200" cap="none" spc="0" normalizeH="0" baseline="0" noProof="0" dirty="0">
              <a:ln>
                <a:noFill/>
              </a:ln>
              <a:solidFill>
                <a:schemeClr val="tx1"/>
              </a:solidFill>
              <a:effectLst/>
              <a:uLnTx/>
              <a:uFillTx/>
              <a:latin typeface="Times New Roman" pitchFamily="18" charset="0"/>
              <a:cs typeface="Times New Roman" pitchFamily="18" charset="0"/>
            </a:endParaRPr>
          </a:p>
          <a:p>
            <a:pPr marL="358775" marR="0" lvl="0" indent="-358775" algn="l" defTabSz="457200" rtl="0" eaLnBrk="1" fontAlgn="base" latinLnBrk="0" hangingPunct="1">
              <a:lnSpc>
                <a:spcPct val="100000"/>
              </a:lnSpc>
              <a:spcBef>
                <a:spcPct val="0"/>
              </a:spcBef>
              <a:spcAft>
                <a:spcPct val="50000"/>
              </a:spcAft>
              <a:buClr>
                <a:schemeClr val="tx1"/>
              </a:buClr>
              <a:buSzTx/>
              <a:buFont typeface="Lucida Grande" pitchFamily="-112" charset="0"/>
              <a:buAutoNum type="arabicPeriod" startAt="11"/>
              <a:tabLst/>
              <a:defRPr/>
            </a:pPr>
            <a:r>
              <a:rPr lang="de-DE" sz="1800">
                <a:latin typeface="Times New Roman"/>
                <a:cs typeface="Times New Roman"/>
                <a:sym typeface="Times New Roman"/>
              </a:rPr>
              <a:t>Veranstaltungen</a:t>
            </a:r>
          </a:p>
          <a:p>
            <a:pPr marL="358775" marR="0" lvl="0" indent="-358775" algn="l" defTabSz="457200" rtl="0" eaLnBrk="1" fontAlgn="base" latinLnBrk="0" hangingPunct="1">
              <a:lnSpc>
                <a:spcPct val="100000"/>
              </a:lnSpc>
              <a:spcBef>
                <a:spcPct val="0"/>
              </a:spcBef>
              <a:spcAft>
                <a:spcPct val="50000"/>
              </a:spcAft>
              <a:buClr>
                <a:schemeClr val="tx1"/>
              </a:buClr>
              <a:buSzTx/>
              <a:buFont typeface="Lucida Grande" pitchFamily="-112" charset="0"/>
              <a:buAutoNum type="arabicPeriod" startAt="11"/>
              <a:tabLst/>
              <a:defRPr/>
            </a:pPr>
            <a:r>
              <a:rPr kumimoji="0" lang="de-DE" sz="1800" spc="0" normalizeH="0" noProof="0">
                <a:ln>
                  <a:noFill/>
                </a:ln>
                <a:effectLst/>
                <a:uLnTx/>
                <a:uFillTx/>
                <a:latin typeface="Times New Roman"/>
                <a:cs typeface="Times New Roman"/>
                <a:sym typeface="Times New Roman"/>
              </a:rPr>
              <a:t>Ziele 2025</a:t>
            </a:r>
          </a:p>
        </p:txBody>
      </p:sp>
      <p:sp>
        <p:nvSpPr>
          <p:cNvPr id="4" name="Rectangle 3">
            <a:extLst>
              <a:ext uri="{FF2B5EF4-FFF2-40B4-BE49-F238E27FC236}">
                <a16:creationId xmlns:a16="http://schemas.microsoft.com/office/drawing/2014/main" id="{95CE35AC-D6BB-9BAC-6DC8-DAA7FADB7B2F}"/>
              </a:ext>
            </a:extLst>
          </p:cNvPr>
          <p:cNvSpPr>
            <a:spLocks noGrp="1"/>
          </p:cNvSpPr>
          <p:nvPr>
            <p:ph idx="1"/>
            <p:custDataLst>
              <p:tags r:id="rId3"/>
            </p:custDataLst>
          </p:nvPr>
        </p:nvSpPr>
        <p:spPr>
          <a:xfrm>
            <a:off x="457200" y="1628800"/>
            <a:ext cx="3682752" cy="4016484"/>
          </a:xfrm>
        </p:spPr>
        <p:txBody>
          <a:bodyPr>
            <a:normAutofit fontScale="77500" lnSpcReduction="20000"/>
          </a:bodyPr>
          <a:lstStyle/>
          <a:p>
            <a:pPr marL="361950" indent="-361950" defTabSz="457200" fontAlgn="base">
              <a:lnSpc>
                <a:spcPct val="120000"/>
              </a:lnSpc>
              <a:spcBef>
                <a:spcPct val="0"/>
              </a:spcBef>
              <a:buFont typeface="Lucida Grande" pitchFamily="-112" charset="0"/>
              <a:buAutoNum type="arabicPeriod"/>
              <a:defRPr/>
            </a:pPr>
            <a:r>
              <a:rPr lang="de-DE" sz="2100" dirty="0">
                <a:latin typeface="Times New Roman"/>
                <a:ea typeface="ＭＳ Ｐゴシック"/>
                <a:cs typeface="Times New Roman"/>
                <a:sym typeface="Times New Roman"/>
              </a:rPr>
              <a:t>Personal</a:t>
            </a:r>
          </a:p>
          <a:p>
            <a:pPr defTabSz="457200" fontAlgn="base">
              <a:lnSpc>
                <a:spcPct val="120000"/>
              </a:lnSpc>
              <a:spcBef>
                <a:spcPct val="0"/>
              </a:spcBef>
              <a:buFont typeface="Lucida Grande" pitchFamily="-112" charset="0"/>
              <a:buAutoNum type="arabicPeriod"/>
              <a:defRPr/>
            </a:pPr>
            <a:r>
              <a:rPr lang="de-DE" sz="2100" dirty="0">
                <a:latin typeface="Times New Roman"/>
                <a:ea typeface="ＭＳ Ｐゴシック"/>
                <a:cs typeface="Times New Roman"/>
                <a:sym typeface="Times New Roman"/>
              </a:rPr>
              <a:t>Voranschlag</a:t>
            </a:r>
          </a:p>
          <a:p>
            <a:pPr defTabSz="457200" fontAlgn="base">
              <a:lnSpc>
                <a:spcPct val="120000"/>
              </a:lnSpc>
              <a:spcBef>
                <a:spcPct val="0"/>
              </a:spcBef>
              <a:buFont typeface="Lucida Grande" pitchFamily="-112" charset="0"/>
              <a:buAutoNum type="arabicPeriod"/>
              <a:defRPr/>
            </a:pPr>
            <a:r>
              <a:rPr lang="de-DE" sz="2100" dirty="0">
                <a:latin typeface="Times New Roman"/>
                <a:ea typeface="ＭＳ Ｐゴシック"/>
                <a:cs typeface="Times New Roman"/>
                <a:sym typeface="Times New Roman"/>
              </a:rPr>
              <a:t>Sessionen</a:t>
            </a:r>
          </a:p>
          <a:p>
            <a:pPr defTabSz="457200" fontAlgn="base">
              <a:lnSpc>
                <a:spcPct val="120000"/>
              </a:lnSpc>
              <a:spcBef>
                <a:spcPct val="0"/>
              </a:spcBef>
              <a:buFont typeface="Lucida Grande" pitchFamily="-112" charset="0"/>
              <a:buAutoNum type="arabicPeriod"/>
              <a:defRPr/>
            </a:pPr>
            <a:r>
              <a:rPr lang="de-DE" sz="2100" dirty="0">
                <a:latin typeface="Times New Roman"/>
                <a:ea typeface="ＭＳ Ｐゴシック"/>
                <a:cs typeface="Times New Roman"/>
                <a:sym typeface="Times New Roman"/>
              </a:rPr>
              <a:t>Büro</a:t>
            </a:r>
          </a:p>
          <a:p>
            <a:pPr defTabSz="457200" fontAlgn="base">
              <a:lnSpc>
                <a:spcPct val="120000"/>
              </a:lnSpc>
              <a:spcBef>
                <a:spcPct val="0"/>
              </a:spcBef>
              <a:buFont typeface="Lucida Grande" pitchFamily="-112" charset="0"/>
              <a:buAutoNum type="arabicPeriod"/>
              <a:defRPr/>
            </a:pPr>
            <a:r>
              <a:rPr lang="de-DE" sz="2100" dirty="0">
                <a:latin typeface="Times New Roman"/>
                <a:ea typeface="ＭＳ Ｐゴシック"/>
                <a:cs typeface="Times New Roman"/>
                <a:sym typeface="Times New Roman"/>
              </a:rPr>
              <a:t>Kommissionen</a:t>
            </a:r>
          </a:p>
          <a:p>
            <a:pPr defTabSz="457200" fontAlgn="base">
              <a:lnSpc>
                <a:spcPct val="120000"/>
              </a:lnSpc>
              <a:spcBef>
                <a:spcPct val="0"/>
              </a:spcBef>
              <a:buFont typeface="Lucida Grande" pitchFamily="-112" charset="0"/>
              <a:buAutoNum type="arabicPeriod"/>
              <a:defRPr/>
            </a:pPr>
            <a:r>
              <a:rPr lang="de-DE" sz="2100" dirty="0">
                <a:latin typeface="Times New Roman"/>
                <a:ea typeface="ＭＳ Ｐゴシック"/>
                <a:cs typeface="Times New Roman"/>
                <a:sym typeface="Times New Roman"/>
              </a:rPr>
              <a:t>Tagblätter des </a:t>
            </a:r>
            <a:r>
              <a:rPr lang="de-DE" sz="2100" dirty="0" err="1">
                <a:latin typeface="Times New Roman"/>
                <a:ea typeface="ＭＳ Ｐゴシック"/>
                <a:cs typeface="Times New Roman"/>
                <a:sym typeface="Times New Roman"/>
              </a:rPr>
              <a:t>Grossen</a:t>
            </a:r>
            <a:r>
              <a:rPr lang="de-DE" sz="2100" dirty="0">
                <a:latin typeface="Times New Roman"/>
                <a:ea typeface="ＭＳ Ｐゴシック"/>
                <a:cs typeface="Times New Roman"/>
                <a:sym typeface="Times New Roman"/>
              </a:rPr>
              <a:t> Rates</a:t>
            </a:r>
          </a:p>
          <a:p>
            <a:pPr defTabSz="457200" fontAlgn="base">
              <a:lnSpc>
                <a:spcPct val="120000"/>
              </a:lnSpc>
              <a:spcBef>
                <a:spcPct val="0"/>
              </a:spcBef>
              <a:buFont typeface="Lucida Grande" pitchFamily="-112" charset="0"/>
              <a:buAutoNum type="arabicPeriod"/>
              <a:defRPr/>
            </a:pPr>
            <a:r>
              <a:rPr lang="de-DE" sz="2100" dirty="0">
                <a:latin typeface="Times New Roman"/>
                <a:ea typeface="ＭＳ Ｐゴシック"/>
                <a:cs typeface="Times New Roman"/>
                <a:sym typeface="Times New Roman"/>
              </a:rPr>
              <a:t>parlamentarische </a:t>
            </a:r>
            <a:r>
              <a:rPr lang="de-DE" sz="2100" dirty="0" err="1">
                <a:latin typeface="Times New Roman"/>
                <a:ea typeface="ＭＳ Ｐゴシック"/>
                <a:cs typeface="Times New Roman"/>
                <a:sym typeface="Times New Roman"/>
              </a:rPr>
              <a:t>Vorstösse</a:t>
            </a:r>
            <a:endParaRPr lang="de-DE" sz="2100" dirty="0">
              <a:latin typeface="Times New Roman"/>
              <a:ea typeface="ＭＳ Ｐゴシック"/>
              <a:cs typeface="Times New Roman"/>
              <a:sym typeface="Times New Roman"/>
            </a:endParaRPr>
          </a:p>
          <a:p>
            <a:pPr defTabSz="457200" fontAlgn="base">
              <a:lnSpc>
                <a:spcPct val="120000"/>
              </a:lnSpc>
              <a:spcBef>
                <a:spcPct val="0"/>
              </a:spcBef>
              <a:buFont typeface="Lucida Grande" pitchFamily="-112" charset="0"/>
              <a:buAutoNum type="arabicPeriod"/>
              <a:defRPr/>
            </a:pPr>
            <a:r>
              <a:rPr lang="de-DE" sz="2100" dirty="0" err="1">
                <a:latin typeface="Times New Roman"/>
                <a:ea typeface="ＭＳ Ｐゴシック"/>
                <a:cs typeface="Times New Roman"/>
                <a:sym typeface="Times New Roman"/>
              </a:rPr>
              <a:t>Volksmotionen</a:t>
            </a:r>
            <a:endParaRPr lang="de-DE" sz="2100" dirty="0">
              <a:latin typeface="Times New Roman"/>
              <a:ea typeface="ＭＳ Ｐゴシック"/>
              <a:cs typeface="Times New Roman"/>
              <a:sym typeface="Times New Roman"/>
            </a:endParaRPr>
          </a:p>
          <a:p>
            <a:pPr defTabSz="457200" fontAlgn="base">
              <a:lnSpc>
                <a:spcPct val="120000"/>
              </a:lnSpc>
              <a:spcBef>
                <a:spcPct val="0"/>
              </a:spcBef>
              <a:buFont typeface="Lucida Grande" pitchFamily="-112" charset="0"/>
              <a:buAutoNum type="arabicPeriod"/>
              <a:defRPr/>
            </a:pPr>
            <a:r>
              <a:rPr lang="de-DE" sz="2100" dirty="0">
                <a:latin typeface="Times New Roman"/>
                <a:ea typeface="ＭＳ Ｐゴシック"/>
                <a:cs typeface="Times New Roman"/>
                <a:sym typeface="Times New Roman"/>
              </a:rPr>
              <a:t>Wahlen</a:t>
            </a:r>
          </a:p>
          <a:p>
            <a:pPr defTabSz="457200" fontAlgn="base">
              <a:lnSpc>
                <a:spcPct val="120000"/>
              </a:lnSpc>
              <a:spcBef>
                <a:spcPct val="0"/>
              </a:spcBef>
              <a:buFont typeface="Lucida Grande" pitchFamily="-112" charset="0"/>
              <a:buAutoNum type="arabicPeriod"/>
              <a:defRPr/>
            </a:pPr>
            <a:r>
              <a:rPr lang="de-DE" sz="2100" dirty="0">
                <a:latin typeface="Times New Roman"/>
                <a:ea typeface="ＭＳ Ｐゴシック"/>
                <a:cs typeface="Times New Roman"/>
                <a:sym typeface="Times New Roman"/>
              </a:rPr>
              <a:t>Laufende Geschäfte</a:t>
            </a: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6802" name="Rectangle 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4" imgW="0" imgH="0" progId="">
                  <p:embed/>
                </p:oleObj>
              </mc:Choice>
              <mc:Fallback>
                <p:oleObj name="think-cell Slide" r:id="rId4" imgW="0" imgH="0" progId="">
                  <p:embed/>
                  <p:pic>
                    <p:nvPicPr>
                      <p:cNvPr id="76802"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2" name="Espace réservé du contenu 11"/>
          <p:cNvSpPr>
            <a:spLocks noGrp="1"/>
          </p:cNvSpPr>
          <p:nvPr>
            <p:ph idx="1"/>
          </p:nvPr>
        </p:nvSpPr>
        <p:spPr>
          <a:xfrm>
            <a:off x="457200" y="1556792"/>
            <a:ext cx="8242300" cy="2848174"/>
          </a:xfrm>
        </p:spPr>
        <p:txBody>
          <a:bodyPr/>
          <a:lstStyle/>
          <a:p>
            <a:pPr>
              <a:buNone/>
            </a:pPr>
            <a:r>
              <a:rPr lang="de-DE" sz="1800" dirty="0">
                <a:latin typeface="Times New Roman"/>
                <a:cs typeface="Times New Roman"/>
                <a:sym typeface="Times New Roman"/>
              </a:rPr>
              <a:t>	</a:t>
            </a:r>
          </a:p>
          <a:p>
            <a:pPr marL="0" indent="0">
              <a:buNone/>
            </a:pPr>
            <a:r>
              <a:rPr lang="de-DE" sz="1800" dirty="0">
                <a:latin typeface="Times New Roman"/>
                <a:cs typeface="Times New Roman"/>
                <a:sym typeface="Times New Roman"/>
              </a:rPr>
              <a:t>2024 organisierte das Sekretariat des </a:t>
            </a:r>
            <a:r>
              <a:rPr lang="de-DE" sz="1800" dirty="0" err="1">
                <a:latin typeface="Times New Roman"/>
                <a:cs typeface="Times New Roman"/>
                <a:sym typeface="Times New Roman"/>
              </a:rPr>
              <a:t>Grossen</a:t>
            </a:r>
            <a:r>
              <a:rPr lang="de-DE" sz="1800" dirty="0">
                <a:latin typeface="Times New Roman"/>
                <a:cs typeface="Times New Roman"/>
                <a:sym typeface="Times New Roman"/>
              </a:rPr>
              <a:t> Rates: </a:t>
            </a:r>
          </a:p>
          <a:p>
            <a:pPr marL="285750" indent="-285750">
              <a:buFont typeface="Arial" panose="020B0604020202020204" pitchFamily="34" charset="0"/>
              <a:buChar char="•"/>
            </a:pPr>
            <a:r>
              <a:rPr lang="de-DE" sz="1800" dirty="0">
                <a:latin typeface="Times New Roman"/>
                <a:cs typeface="Times New Roman"/>
                <a:sym typeface="Times New Roman"/>
              </a:rPr>
              <a:t>das Forum der Parlamentsdienste; </a:t>
            </a:r>
          </a:p>
          <a:p>
            <a:pPr marL="285750" indent="-285750">
              <a:buFont typeface="Arial" panose="020B0604020202020204" pitchFamily="34" charset="0"/>
              <a:buChar char="•"/>
            </a:pPr>
            <a:r>
              <a:rPr lang="de-DE" sz="1800" dirty="0">
                <a:latin typeface="Times New Roman"/>
                <a:cs typeface="Times New Roman"/>
                <a:sym typeface="Times New Roman"/>
              </a:rPr>
              <a:t>den Tag der Zweisprachigkeit.</a:t>
            </a:r>
          </a:p>
          <a:p>
            <a:pPr marL="285750" indent="-285750">
              <a:buFont typeface="Arial" panose="020B0604020202020204" pitchFamily="34" charset="0"/>
              <a:buChar char="•"/>
            </a:pPr>
            <a:endParaRPr lang="fr-CH" sz="1800" dirty="0">
              <a:latin typeface="Times New Roman" pitchFamily="18" charset="0"/>
              <a:cs typeface="Times New Roman" pitchFamily="18" charset="0"/>
            </a:endParaRPr>
          </a:p>
          <a:p>
            <a:pPr marL="285750" indent="-285750">
              <a:buFont typeface="Arial" panose="020B0604020202020204" pitchFamily="34" charset="0"/>
              <a:buChar char="•"/>
            </a:pPr>
            <a:endParaRPr lang="fr-CH" sz="1800" dirty="0">
              <a:latin typeface="Times New Roman" pitchFamily="18" charset="0"/>
              <a:cs typeface="Times New Roman" pitchFamily="18" charset="0"/>
            </a:endParaRPr>
          </a:p>
          <a:p>
            <a:pPr marL="1587" lvl="1" indent="0">
              <a:spcAft>
                <a:spcPts val="0"/>
              </a:spcAft>
              <a:buNone/>
            </a:pPr>
            <a:endParaRPr lang="fr-CH" sz="1800" dirty="0">
              <a:latin typeface="Times New Roman" pitchFamily="18" charset="0"/>
              <a:cs typeface="Times New Roman" pitchFamily="18" charset="0"/>
            </a:endParaRPr>
          </a:p>
          <a:p>
            <a:pPr lvl="1">
              <a:buNone/>
            </a:pPr>
            <a:endParaRPr lang="fr-CH" dirty="0">
              <a:latin typeface="Times New Roman" pitchFamily="18" charset="0"/>
              <a:cs typeface="Times New Roman" pitchFamily="18" charset="0"/>
            </a:endParaRPr>
          </a:p>
        </p:txBody>
      </p:sp>
      <p:sp>
        <p:nvSpPr>
          <p:cNvPr id="76810" name="Titel 46"/>
          <p:cNvSpPr>
            <a:spLocks noGrp="1"/>
          </p:cNvSpPr>
          <p:nvPr>
            <p:ph type="title"/>
            <p:custDataLst>
              <p:tags r:id="rId1"/>
            </p:custDataLst>
          </p:nvPr>
        </p:nvSpPr>
        <p:spPr>
          <a:xfrm>
            <a:off x="457200" y="1124745"/>
            <a:ext cx="8242300" cy="202455"/>
          </a:xfrm>
        </p:spPr>
        <p:txBody>
          <a:bodyPr>
            <a:normAutofit fontScale="90000"/>
          </a:bodyPr>
          <a:lstStyle/>
          <a:p>
            <a:r>
              <a:rPr lang="de-DE">
                <a:latin typeface="Arial"/>
                <a:sym typeface="Arial"/>
              </a:rPr>
              <a:t>18. Veranstaltungen</a:t>
            </a:r>
            <a:br>
              <a:rPr lang="de-DE">
                <a:latin typeface="Arial"/>
                <a:sym typeface="Arial"/>
              </a:rPr>
            </a:br>
            <a:r>
              <a:rPr lang="de-DE">
                <a:latin typeface="Arial"/>
                <a:sym typeface="Arial"/>
              </a:rPr>
              <a:t>—</a:t>
            </a:r>
            <a:br>
              <a:rPr lang="de-DE">
                <a:latin typeface="Arial"/>
                <a:sym typeface="Arial"/>
              </a:rPr>
            </a:br>
            <a:br>
              <a:rPr lang="de-DE">
                <a:latin typeface="Arial"/>
                <a:sym typeface="Arial"/>
              </a:rPr>
            </a:br>
            <a:endParaRPr lang="fr-CH" dirty="0">
              <a:latin typeface="Arial" charset="0"/>
            </a:endParaRPr>
          </a:p>
        </p:txBody>
      </p:sp>
    </p:spTree>
  </p:cSld>
  <p:clrMapOvr>
    <a:masterClrMapping/>
  </p:clrMapOvr>
  <p:transition advClick="0"/>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6802" name="Rectangle 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4" imgW="0" imgH="0" progId="">
                  <p:embed/>
                </p:oleObj>
              </mc:Choice>
              <mc:Fallback>
                <p:oleObj name="think-cell Slide" r:id="rId4" imgW="0" imgH="0" progId="">
                  <p:embed/>
                  <p:pic>
                    <p:nvPicPr>
                      <p:cNvPr id="76802"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12" name="Espace réservé du contenu 11"/>
          <p:cNvSpPr>
            <a:spLocks noGrp="1"/>
          </p:cNvSpPr>
          <p:nvPr>
            <p:ph idx="1"/>
          </p:nvPr>
        </p:nvSpPr>
        <p:spPr>
          <a:xfrm>
            <a:off x="457200" y="1327200"/>
            <a:ext cx="8242300" cy="2354491"/>
          </a:xfrm>
        </p:spPr>
        <p:txBody>
          <a:bodyPr>
            <a:normAutofit lnSpcReduction="10000"/>
          </a:bodyPr>
          <a:lstStyle/>
          <a:p>
            <a:pPr lvl="1">
              <a:buNone/>
            </a:pPr>
            <a:r>
              <a:rPr lang="de-DE" sz="1800" dirty="0">
                <a:latin typeface="Times New Roman"/>
                <a:cs typeface="Times New Roman"/>
                <a:sym typeface="Times New Roman"/>
              </a:rPr>
              <a:t>2025 wird sich das Sekretariat des </a:t>
            </a:r>
            <a:r>
              <a:rPr lang="de-DE" sz="1800" dirty="0" err="1">
                <a:latin typeface="Times New Roman"/>
                <a:cs typeface="Times New Roman"/>
                <a:sym typeface="Times New Roman"/>
              </a:rPr>
              <a:t>Grossen</a:t>
            </a:r>
            <a:r>
              <a:rPr lang="de-DE" sz="1800" dirty="0">
                <a:latin typeface="Times New Roman"/>
                <a:cs typeface="Times New Roman"/>
                <a:sym typeface="Times New Roman"/>
              </a:rPr>
              <a:t> Rates namentlich mit folgenden Geschäften befassen:</a:t>
            </a:r>
          </a:p>
          <a:p>
            <a:pPr lvl="1">
              <a:buNone/>
            </a:pPr>
            <a:endParaRPr lang="fr-CH" sz="1800" dirty="0">
              <a:latin typeface="Times New Roman" pitchFamily="18" charset="0"/>
              <a:cs typeface="Times New Roman" pitchFamily="18" charset="0"/>
            </a:endParaRPr>
          </a:p>
          <a:p>
            <a:pPr lvl="1"/>
            <a:r>
              <a:rPr lang="de-DE" sz="1800" dirty="0">
                <a:latin typeface="Times New Roman"/>
                <a:cs typeface="Times New Roman"/>
                <a:sym typeface="Times New Roman"/>
              </a:rPr>
              <a:t>die Neugestaltung der Website «</a:t>
            </a:r>
            <a:r>
              <a:rPr lang="de-DE" sz="1800" dirty="0" err="1">
                <a:latin typeface="Times New Roman"/>
                <a:cs typeface="Times New Roman"/>
                <a:sym typeface="Times New Roman"/>
              </a:rPr>
              <a:t>Parlinfo</a:t>
            </a:r>
            <a:r>
              <a:rPr lang="de-DE" sz="1800" dirty="0">
                <a:latin typeface="Times New Roman"/>
                <a:cs typeface="Times New Roman"/>
                <a:sym typeface="Times New Roman"/>
              </a:rPr>
              <a:t>», die den </a:t>
            </a:r>
            <a:r>
              <a:rPr lang="de-DE" sz="1800" dirty="0" err="1">
                <a:latin typeface="Times New Roman"/>
                <a:cs typeface="Times New Roman"/>
                <a:sym typeface="Times New Roman"/>
              </a:rPr>
              <a:t>Grossrätinnen</a:t>
            </a:r>
            <a:r>
              <a:rPr lang="de-DE" sz="1800" dirty="0">
                <a:latin typeface="Times New Roman"/>
                <a:cs typeface="Times New Roman"/>
                <a:sym typeface="Times New Roman"/>
              </a:rPr>
              <a:t> und </a:t>
            </a:r>
            <a:r>
              <a:rPr lang="de-DE" sz="1800" dirty="0" err="1">
                <a:latin typeface="Times New Roman"/>
                <a:cs typeface="Times New Roman"/>
                <a:sym typeface="Times New Roman"/>
              </a:rPr>
              <a:t>Grossräten</a:t>
            </a:r>
            <a:r>
              <a:rPr lang="de-DE" sz="1800" dirty="0">
                <a:latin typeface="Times New Roman"/>
                <a:cs typeface="Times New Roman"/>
                <a:sym typeface="Times New Roman"/>
              </a:rPr>
              <a:t> wahrscheinlich in der Maisession 2025 vorgestellt wird;</a:t>
            </a:r>
          </a:p>
          <a:p>
            <a:pPr lvl="1"/>
            <a:r>
              <a:rPr lang="de-DE" sz="1800" dirty="0">
                <a:latin typeface="Times New Roman"/>
                <a:cs typeface="Times New Roman"/>
                <a:sym typeface="Times New Roman"/>
              </a:rPr>
              <a:t>der kontinuierlichen Verbesserung der Sichtbarkeit des </a:t>
            </a:r>
            <a:r>
              <a:rPr lang="de-DE" sz="1800" dirty="0" err="1">
                <a:latin typeface="Times New Roman"/>
                <a:cs typeface="Times New Roman"/>
                <a:sym typeface="Times New Roman"/>
              </a:rPr>
              <a:t>Grossen</a:t>
            </a:r>
            <a:r>
              <a:rPr lang="de-DE" sz="1800" dirty="0">
                <a:latin typeface="Times New Roman"/>
                <a:cs typeface="Times New Roman"/>
                <a:sym typeface="Times New Roman"/>
              </a:rPr>
              <a:t> Rates als oberste Behörde des Kantons (institutionelle Kommunikation des </a:t>
            </a:r>
            <a:r>
              <a:rPr lang="de-DE" sz="1800" dirty="0" err="1">
                <a:latin typeface="Times New Roman"/>
                <a:cs typeface="Times New Roman"/>
                <a:sym typeface="Times New Roman"/>
              </a:rPr>
              <a:t>Grossen</a:t>
            </a:r>
            <a:r>
              <a:rPr lang="de-DE" sz="1800" dirty="0">
                <a:latin typeface="Times New Roman"/>
                <a:cs typeface="Times New Roman"/>
                <a:sym typeface="Times New Roman"/>
              </a:rPr>
              <a:t> Rates, Entwicklung einer Plattform). </a:t>
            </a:r>
          </a:p>
          <a:p>
            <a:pPr marL="1587" lvl="1" indent="0">
              <a:buNone/>
            </a:pPr>
            <a:r>
              <a:rPr lang="de-DE" sz="1800" dirty="0">
                <a:latin typeface="Times New Roman"/>
                <a:cs typeface="Times New Roman"/>
                <a:sym typeface="Times New Roman"/>
              </a:rPr>
              <a:t> </a:t>
            </a:r>
          </a:p>
          <a:p>
            <a:pPr lvl="1"/>
            <a:endParaRPr lang="fr-CH" dirty="0"/>
          </a:p>
        </p:txBody>
      </p:sp>
      <p:sp>
        <p:nvSpPr>
          <p:cNvPr id="76810" name="Titel 46"/>
          <p:cNvSpPr>
            <a:spLocks noGrp="1"/>
          </p:cNvSpPr>
          <p:nvPr>
            <p:ph type="title"/>
            <p:custDataLst>
              <p:tags r:id="rId1"/>
            </p:custDataLst>
          </p:nvPr>
        </p:nvSpPr>
        <p:spPr>
          <a:xfrm>
            <a:off x="457200" y="304800"/>
            <a:ext cx="8242300" cy="984885"/>
          </a:xfrm>
        </p:spPr>
        <p:txBody>
          <a:bodyPr>
            <a:normAutofit fontScale="90000"/>
          </a:bodyPr>
          <a:lstStyle/>
          <a:p>
            <a:r>
              <a:rPr lang="de-DE">
                <a:latin typeface="Arial"/>
                <a:sym typeface="Arial"/>
              </a:rPr>
              <a:t>19. Ziele 2025</a:t>
            </a:r>
            <a:br>
              <a:rPr lang="de-DE">
                <a:latin typeface="Arial"/>
                <a:sym typeface="Arial"/>
              </a:rPr>
            </a:br>
            <a:r>
              <a:rPr lang="de-DE">
                <a:latin typeface="Arial"/>
                <a:sym typeface="Arial"/>
              </a:rPr>
              <a:t>—</a:t>
            </a:r>
          </a:p>
        </p:txBody>
      </p:sp>
    </p:spTree>
  </p:cSld>
  <p:clrMapOvr>
    <a:masterClrMapping/>
  </p:clrMapOvr>
  <p:transition advClick="0"/>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Objekt 4"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5" imgW="0" imgH="0" progId="">
                  <p:embed/>
                </p:oleObj>
              </mc:Choice>
              <mc:Fallback>
                <p:oleObj name="think-cell Slide" r:id="rId5" imgW="0" imgH="0" progId="">
                  <p:embed/>
                  <p:pic>
                    <p:nvPicPr>
                      <p:cNvPr id="5" name="Objekt 4"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28" name="Text Placeholder 27"/>
          <p:cNvSpPr>
            <a:spLocks noGrp="1"/>
          </p:cNvSpPr>
          <p:nvPr>
            <p:ph type="body" sz="quarter" idx="12"/>
            <p:custDataLst>
              <p:tags r:id="rId1"/>
            </p:custDataLst>
          </p:nvPr>
        </p:nvSpPr>
        <p:spPr>
          <a:xfrm>
            <a:off x="457199" y="1124744"/>
            <a:ext cx="8218487" cy="4477123"/>
          </a:xfrm>
        </p:spPr>
        <p:txBody>
          <a:bodyPr/>
          <a:lstStyle/>
          <a:p>
            <a:pPr marL="0" indent="176213">
              <a:spcAft>
                <a:spcPts val="0"/>
              </a:spcAft>
              <a:buNone/>
              <a:tabLst>
                <a:tab pos="4572000" algn="l"/>
                <a:tab pos="5287963" algn="l"/>
              </a:tabLst>
            </a:pPr>
            <a:r>
              <a:rPr lang="de-DE" sz="1400" b="1" dirty="0">
                <a:cs typeface="Times New Roman"/>
              </a:rPr>
              <a:t>Festangestelltes Personal:</a:t>
            </a:r>
            <a:r>
              <a:rPr lang="de-DE" sz="1400" b="1" dirty="0">
                <a:solidFill>
                  <a:srgbClr val="FF0000"/>
                </a:solidFill>
                <a:cs typeface="Times New Roman"/>
              </a:rPr>
              <a:t> </a:t>
            </a:r>
            <a:r>
              <a:rPr lang="de-DE" sz="1400" b="1" dirty="0">
                <a:cs typeface="Times New Roman"/>
              </a:rPr>
              <a:t>8 VZÄ</a:t>
            </a:r>
          </a:p>
          <a:p>
            <a:pPr marL="0" indent="176213">
              <a:spcAft>
                <a:spcPts val="0"/>
              </a:spcAft>
              <a:buNone/>
              <a:tabLst>
                <a:tab pos="4572000" algn="l"/>
                <a:tab pos="5287963" algn="l"/>
              </a:tabLst>
            </a:pPr>
            <a:r>
              <a:rPr lang="de-DE" sz="1400" dirty="0">
                <a:latin typeface="Times New Roman"/>
                <a:cs typeface="Times New Roman"/>
                <a:sym typeface="Times New Roman"/>
              </a:rPr>
              <a:t>1 Generalsekretärin	1	VZÄ</a:t>
            </a:r>
          </a:p>
          <a:p>
            <a:pPr marL="0" indent="176213">
              <a:spcAft>
                <a:spcPts val="0"/>
              </a:spcAft>
              <a:buNone/>
              <a:tabLst>
                <a:tab pos="4572000" algn="l"/>
                <a:tab pos="5287963" algn="l"/>
              </a:tabLst>
            </a:pPr>
            <a:r>
              <a:rPr lang="de-DE" sz="1400" dirty="0">
                <a:latin typeface="Times New Roman"/>
                <a:cs typeface="Times New Roman"/>
                <a:sym typeface="Times New Roman"/>
              </a:rPr>
              <a:t>1 Stellvertretender Generalsekretär	1	VZÄ</a:t>
            </a:r>
          </a:p>
          <a:p>
            <a:pPr marL="0" indent="176213">
              <a:spcAft>
                <a:spcPts val="0"/>
              </a:spcAft>
              <a:buNone/>
              <a:tabLst>
                <a:tab pos="4572000" algn="l"/>
                <a:tab pos="5287963" algn="l"/>
              </a:tabLst>
            </a:pPr>
            <a:r>
              <a:rPr lang="de-DE" sz="1400" dirty="0">
                <a:latin typeface="Times New Roman"/>
                <a:cs typeface="Times New Roman"/>
                <a:sym typeface="Times New Roman"/>
              </a:rPr>
              <a:t>2 Parlamentssekretäre	2	VZÄ</a:t>
            </a:r>
          </a:p>
          <a:p>
            <a:pPr marL="0" indent="176213">
              <a:spcAft>
                <a:spcPts val="0"/>
              </a:spcAft>
              <a:buNone/>
              <a:tabLst>
                <a:tab pos="4572000" algn="l"/>
                <a:tab pos="5287963" algn="l"/>
              </a:tabLst>
            </a:pPr>
            <a:r>
              <a:rPr lang="de-DE" sz="1400" dirty="0">
                <a:latin typeface="Times New Roman"/>
                <a:cs typeface="Times New Roman"/>
                <a:sym typeface="Times New Roman"/>
              </a:rPr>
              <a:t>1 Direktionsassistentin + 1 Direktionssekretärin	1,5	VZÄ</a:t>
            </a:r>
          </a:p>
          <a:p>
            <a:pPr marL="0" indent="176213">
              <a:spcAft>
                <a:spcPts val="0"/>
              </a:spcAft>
              <a:buNone/>
              <a:tabLst>
                <a:tab pos="4572000" algn="l"/>
                <a:tab pos="5287963" algn="l"/>
              </a:tabLst>
            </a:pPr>
            <a:r>
              <a:rPr lang="de-DE" sz="1400" dirty="0">
                <a:latin typeface="Times New Roman"/>
                <a:cs typeface="Times New Roman"/>
                <a:sym typeface="Times New Roman"/>
              </a:rPr>
              <a:t>1 Weibelin	0,5	VZÄ</a:t>
            </a:r>
          </a:p>
          <a:p>
            <a:pPr marL="0" indent="176213">
              <a:spcAft>
                <a:spcPts val="0"/>
              </a:spcAft>
              <a:buNone/>
              <a:tabLst>
                <a:tab pos="4572000" algn="l"/>
                <a:tab pos="5287963" algn="l"/>
              </a:tabLst>
            </a:pPr>
            <a:r>
              <a:rPr lang="de-DE" sz="1400" dirty="0">
                <a:latin typeface="Times New Roman"/>
                <a:cs typeface="Times New Roman"/>
                <a:sym typeface="Times New Roman"/>
              </a:rPr>
              <a:t>1 Verwalter 	1	VZÄ</a:t>
            </a:r>
          </a:p>
          <a:p>
            <a:pPr marL="0" indent="176213">
              <a:spcAft>
                <a:spcPts val="0"/>
              </a:spcAft>
              <a:buNone/>
              <a:tabLst>
                <a:tab pos="4572000" algn="l"/>
                <a:tab pos="5287963" algn="l"/>
              </a:tabLst>
            </a:pPr>
            <a:r>
              <a:rPr lang="de-DE" sz="1400" dirty="0">
                <a:latin typeface="Times New Roman"/>
                <a:cs typeface="Times New Roman"/>
                <a:sym typeface="Times New Roman"/>
              </a:rPr>
              <a:t>1 für Informatik zuständige Person	1	VZÄ</a:t>
            </a:r>
          </a:p>
          <a:p>
            <a:pPr algn="just">
              <a:spcAft>
                <a:spcPts val="0"/>
              </a:spcAft>
              <a:tabLst>
                <a:tab pos="4572000" algn="l"/>
                <a:tab pos="5287963" algn="l"/>
              </a:tabLst>
            </a:pPr>
            <a:r>
              <a:rPr lang="de-DE" sz="1400" dirty="0">
                <a:latin typeface="Times New Roman"/>
                <a:cs typeface="Times New Roman"/>
                <a:sym typeface="Times New Roman"/>
              </a:rPr>
              <a:t>Das Sekretariat des </a:t>
            </a:r>
            <a:r>
              <a:rPr lang="de-DE" sz="1400" dirty="0" err="1">
                <a:latin typeface="Times New Roman"/>
                <a:cs typeface="Times New Roman"/>
                <a:sym typeface="Times New Roman"/>
              </a:rPr>
              <a:t>Grossen</a:t>
            </a:r>
            <a:r>
              <a:rPr lang="de-DE" sz="1400" dirty="0">
                <a:latin typeface="Times New Roman"/>
                <a:cs typeface="Times New Roman"/>
                <a:sym typeface="Times New Roman"/>
              </a:rPr>
              <a:t> Rates (SGR) verzeichnete einen Weggang: Christophe Dupasquier, Informatikverantwortlicher, hat nach siebenjähriger Tätigkeit auf den 31. Dezember 2024 gekündigt, um eine neue berufliche Herausforderung anzunehmen. Ihm sei an dieser Stelle herzlich für seinen Einsatz gedankt. Er wurde durch Simon </a:t>
            </a:r>
            <a:r>
              <a:rPr lang="de-DE" sz="1400" dirty="0" err="1">
                <a:latin typeface="Times New Roman"/>
                <a:cs typeface="Times New Roman"/>
                <a:sym typeface="Times New Roman"/>
              </a:rPr>
              <a:t>Corbaz</a:t>
            </a:r>
            <a:r>
              <a:rPr lang="de-DE" sz="1400" dirty="0">
                <a:latin typeface="Times New Roman"/>
                <a:cs typeface="Times New Roman"/>
                <a:sym typeface="Times New Roman"/>
              </a:rPr>
              <a:t> ersetzt. Am 1. März 2024 stellte das SGR Nicole Pasquier als Weibelin zu 50% an, sie ist die Nachfolgerin von Annick Berger. </a:t>
            </a:r>
          </a:p>
          <a:p>
            <a:pPr hangingPunct="0">
              <a:spcAft>
                <a:spcPts val="0"/>
              </a:spcAft>
              <a:tabLst>
                <a:tab pos="2155825" algn="l"/>
                <a:tab pos="2511425" algn="l"/>
              </a:tabLst>
            </a:pPr>
            <a:r>
              <a:rPr lang="de-DE" sz="1400" dirty="0" err="1">
                <a:latin typeface="Times New Roman"/>
                <a:cs typeface="Times New Roman"/>
                <a:sym typeface="Times New Roman"/>
              </a:rPr>
              <a:t>Gemäss</a:t>
            </a:r>
            <a:r>
              <a:rPr lang="de-DE" sz="1400" dirty="0">
                <a:latin typeface="Times New Roman"/>
                <a:cs typeface="Times New Roman"/>
                <a:sym typeface="Times New Roman"/>
              </a:rPr>
              <a:t> der Leistungsvereinbarung vom 18. Dezember 2018 über die Leistungen der Staatskanzlei für das Sekretariat des </a:t>
            </a:r>
            <a:r>
              <a:rPr lang="de-DE" sz="1400" dirty="0" err="1">
                <a:latin typeface="Times New Roman"/>
                <a:cs typeface="Times New Roman"/>
                <a:sym typeface="Times New Roman"/>
              </a:rPr>
              <a:t>Grossen</a:t>
            </a:r>
            <a:r>
              <a:rPr lang="de-DE" sz="1400" dirty="0">
                <a:latin typeface="Times New Roman"/>
                <a:cs typeface="Times New Roman"/>
                <a:sym typeface="Times New Roman"/>
              </a:rPr>
              <a:t> Rates und umgekehrt, sei noch auf Folgendes hingewiesen:</a:t>
            </a:r>
          </a:p>
          <a:p>
            <a:pPr hangingPunct="0">
              <a:spcAft>
                <a:spcPts val="0"/>
              </a:spcAft>
              <a:tabLst>
                <a:tab pos="2155825" algn="l"/>
                <a:tab pos="2511425" algn="l"/>
              </a:tabLst>
            </a:pPr>
            <a:endParaRPr lang="fr-FR" sz="1400" dirty="0">
              <a:latin typeface="Times New Roman" pitchFamily="18" charset="0"/>
              <a:cs typeface="Times New Roman" pitchFamily="18" charset="0"/>
            </a:endParaRPr>
          </a:p>
        </p:txBody>
      </p:sp>
      <p:sp>
        <p:nvSpPr>
          <p:cNvPr id="13" name="ZoneTexte 12"/>
          <p:cNvSpPr txBox="1"/>
          <p:nvPr/>
        </p:nvSpPr>
        <p:spPr>
          <a:xfrm>
            <a:off x="594055" y="5392524"/>
            <a:ext cx="5270606" cy="861774"/>
          </a:xfrm>
          <a:prstGeom prst="rect">
            <a:avLst/>
          </a:prstGeom>
        </p:spPr>
        <p:txBody>
          <a:bodyPr vert="horz" wrap="square" lIns="0" tIns="0" rIns="0" bIns="0" rtlCol="0">
            <a:spAutoFit/>
          </a:bodyPr>
          <a:lstStyle/>
          <a:p>
            <a:pPr algn="just" hangingPunct="0">
              <a:spcAft>
                <a:spcPts val="0"/>
              </a:spcAft>
              <a:tabLst>
                <a:tab pos="1792288" algn="l"/>
                <a:tab pos="2154238" algn="l"/>
              </a:tabLst>
            </a:pPr>
            <a:r>
              <a:rPr lang="de-DE" sz="1400" b="1" dirty="0">
                <a:latin typeface="+mn-lt"/>
                <a:cs typeface="Times New Roman"/>
                <a:sym typeface="Calibri"/>
              </a:rPr>
              <a:t>Zusätzliches, Hilfs- und temporäres Personal:  0,65</a:t>
            </a:r>
            <a:endParaRPr lang="fr-CH" sz="1400" b="1" dirty="0">
              <a:highlight>
                <a:srgbClr val="FFFF00"/>
              </a:highlight>
              <a:latin typeface="+mn-lt"/>
              <a:cs typeface="Times New Roman" pitchFamily="18" charset="0"/>
            </a:endParaRPr>
          </a:p>
          <a:p>
            <a:pPr lvl="0" algn="just" hangingPunct="0">
              <a:spcAft>
                <a:spcPts val="0"/>
              </a:spcAft>
              <a:tabLst>
                <a:tab pos="1792288" algn="l"/>
                <a:tab pos="2154238" algn="l"/>
              </a:tabLst>
            </a:pPr>
            <a:r>
              <a:rPr lang="de-DE" sz="1400" dirty="0">
                <a:latin typeface="Times New Roman"/>
                <a:cs typeface="Times New Roman"/>
                <a:sym typeface="Times New Roman"/>
              </a:rPr>
              <a:t>Sektor Übersetzung	0,15	VZÄ</a:t>
            </a:r>
            <a:endParaRPr lang="fr-CH" sz="1400" dirty="0">
              <a:latin typeface="Times New Roman" pitchFamily="18" charset="0"/>
              <a:cs typeface="Times New Roman" pitchFamily="18" charset="0"/>
            </a:endParaRPr>
          </a:p>
          <a:p>
            <a:pPr lvl="0" algn="just" hangingPunct="0">
              <a:spcAft>
                <a:spcPts val="0"/>
              </a:spcAft>
              <a:tabLst>
                <a:tab pos="1792288" algn="l"/>
                <a:tab pos="2154238" algn="l"/>
              </a:tabLst>
            </a:pPr>
            <a:r>
              <a:rPr lang="de-DE" sz="1400" dirty="0">
                <a:latin typeface="Times New Roman"/>
                <a:cs typeface="Times New Roman"/>
                <a:sym typeface="Times New Roman"/>
              </a:rPr>
              <a:t>Sektor Buchhaltung	0,10	VZÄ</a:t>
            </a:r>
          </a:p>
          <a:p>
            <a:pPr lvl="0" algn="just" hangingPunct="0">
              <a:spcAft>
                <a:spcPts val="0"/>
              </a:spcAft>
              <a:tabLst>
                <a:tab pos="1792288" algn="l"/>
                <a:tab pos="2154238" algn="l"/>
              </a:tabLst>
            </a:pPr>
            <a:r>
              <a:rPr lang="de-DE" sz="1400" dirty="0">
                <a:latin typeface="Times New Roman"/>
                <a:cs typeface="Times New Roman"/>
                <a:sym typeface="Times New Roman"/>
              </a:rPr>
              <a:t>Sektor Weibel 0,10	VZÄ</a:t>
            </a:r>
          </a:p>
        </p:txBody>
      </p:sp>
      <p:sp>
        <p:nvSpPr>
          <p:cNvPr id="14" name="ZoneTexte 13"/>
          <p:cNvSpPr txBox="1"/>
          <p:nvPr/>
        </p:nvSpPr>
        <p:spPr>
          <a:xfrm>
            <a:off x="5796136" y="5401960"/>
            <a:ext cx="2376264" cy="861774"/>
          </a:xfrm>
          <a:prstGeom prst="rect">
            <a:avLst/>
          </a:prstGeom>
        </p:spPr>
        <p:txBody>
          <a:bodyPr vert="horz" wrap="square" lIns="0" tIns="0" rIns="0" bIns="0" rtlCol="0">
            <a:spAutoFit/>
          </a:bodyPr>
          <a:lstStyle/>
          <a:p>
            <a:pPr algn="l" defTabSz="180975" hangingPunct="0">
              <a:spcAft>
                <a:spcPts val="0"/>
              </a:spcAft>
              <a:tabLst>
                <a:tab pos="2603500" algn="l"/>
                <a:tab pos="3051175" algn="l"/>
              </a:tabLst>
            </a:pPr>
            <a:r>
              <a:rPr lang="de-DE" sz="1400" b="1">
                <a:cs typeface="Times New Roman"/>
              </a:rPr>
              <a:t>Hilfspersonal</a:t>
            </a:r>
          </a:p>
          <a:p>
            <a:pPr algn="l" defTabSz="180975" hangingPunct="0">
              <a:spcAft>
                <a:spcPts val="0"/>
              </a:spcAft>
              <a:tabLst>
                <a:tab pos="2603500" algn="l"/>
                <a:tab pos="3051175" algn="l"/>
              </a:tabLst>
            </a:pPr>
            <a:r>
              <a:rPr lang="de-DE" sz="1400">
                <a:latin typeface="Times New Roman"/>
                <a:cs typeface="Times New Roman"/>
                <a:sym typeface="Times New Roman"/>
              </a:rPr>
              <a:t>Verbalistinnen 0,3 VZÄ</a:t>
            </a:r>
          </a:p>
          <a:p>
            <a:pPr algn="l" defTabSz="180975" hangingPunct="0">
              <a:spcAft>
                <a:spcPts val="0"/>
              </a:spcAft>
              <a:tabLst>
                <a:tab pos="2603500" algn="l"/>
                <a:tab pos="3051175" algn="l"/>
              </a:tabLst>
            </a:pPr>
            <a:r>
              <a:rPr lang="de-DE" sz="1400">
                <a:latin typeface="Times New Roman"/>
                <a:cs typeface="Times New Roman"/>
                <a:sym typeface="Times New Roman"/>
              </a:rPr>
              <a:t> 	</a:t>
            </a:r>
          </a:p>
        </p:txBody>
      </p:sp>
      <p:sp>
        <p:nvSpPr>
          <p:cNvPr id="17" name="ZoneTexte 16"/>
          <p:cNvSpPr txBox="1"/>
          <p:nvPr/>
        </p:nvSpPr>
        <p:spPr>
          <a:xfrm>
            <a:off x="5364088" y="360925"/>
            <a:ext cx="2592288" cy="369332"/>
          </a:xfrm>
          <a:prstGeom prst="rect">
            <a:avLst/>
          </a:prstGeom>
          <a:ln w="12700">
            <a:noFill/>
          </a:ln>
        </p:spPr>
        <p:txBody>
          <a:bodyPr vert="horz" wrap="square" lIns="0" tIns="0" rIns="0" bIns="0" rtlCol="0">
            <a:spAutoFit/>
          </a:bodyPr>
          <a:lstStyle/>
          <a:p>
            <a:pPr algn="l" hangingPunct="0">
              <a:spcAft>
                <a:spcPts val="0"/>
              </a:spcAft>
              <a:tabLst>
                <a:tab pos="2603500" algn="l"/>
                <a:tab pos="3048000" algn="l"/>
                <a:tab pos="3051175" algn="l"/>
              </a:tabLst>
            </a:pPr>
            <a:r>
              <a:rPr lang="de-DE" sz="2400" b="1">
                <a:solidFill>
                  <a:schemeClr val="bg1">
                    <a:lumMod val="50000"/>
                  </a:schemeClr>
                </a:solidFill>
                <a:latin typeface="+mn-lt"/>
                <a:cs typeface="Times New Roman"/>
                <a:sym typeface="Calibri"/>
              </a:rPr>
              <a:t>Total:  8,65 VZÄ</a:t>
            </a:r>
            <a:endParaRPr lang="fr-FR" sz="2400" dirty="0">
              <a:solidFill>
                <a:schemeClr val="bg1">
                  <a:lumMod val="50000"/>
                </a:schemeClr>
              </a:solidFill>
              <a:latin typeface="Times New Roman" pitchFamily="18" charset="0"/>
              <a:cs typeface="Times New Roman" pitchFamily="18" charset="0"/>
            </a:endParaRPr>
          </a:p>
        </p:txBody>
      </p:sp>
      <p:sp>
        <p:nvSpPr>
          <p:cNvPr id="12" name="Rectangle 4">
            <a:extLst>
              <a:ext uri="{FF2B5EF4-FFF2-40B4-BE49-F238E27FC236}">
                <a16:creationId xmlns:a16="http://schemas.microsoft.com/office/drawing/2014/main" id="{004EC8F5-6B7A-3FED-8F0F-E75A85B20B07}"/>
              </a:ext>
            </a:extLst>
          </p:cNvPr>
          <p:cNvSpPr txBox="1">
            <a:spLocks/>
          </p:cNvSpPr>
          <p:nvPr>
            <p:custDataLst>
              <p:tags r:id="rId2"/>
            </p:custDataLst>
          </p:nvPr>
        </p:nvSpPr>
        <p:spPr>
          <a:xfrm>
            <a:off x="457200" y="255768"/>
            <a:ext cx="8242300" cy="948978"/>
          </a:xfrm>
          <a:prstGeom prst="rect">
            <a:avLst/>
          </a:prstGeom>
        </p:spPr>
        <p:txBody>
          <a:bodyPr vert="horz" lIns="91440" tIns="45720" rIns="91440" bIns="45720" rtlCol="0" anchor="ctr">
            <a:normAutofit fontScale="85000" lnSpcReduction="2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fontAlgn="auto">
              <a:spcAft>
                <a:spcPts val="0"/>
              </a:spcAft>
            </a:pPr>
            <a:r>
              <a:rPr lang="de-DE">
                <a:latin typeface="Arial"/>
                <a:sym typeface="Arial"/>
              </a:rPr>
              <a:t>1</a:t>
            </a:r>
            <a:r>
              <a:rPr lang="de-DE" sz="4700">
                <a:latin typeface="Arial"/>
                <a:sym typeface="Arial"/>
              </a:rPr>
              <a:t>. Personal</a:t>
            </a:r>
            <a:br>
              <a:rPr lang="de-DE">
                <a:latin typeface="Arial"/>
                <a:sym typeface="Arial"/>
              </a:rPr>
            </a:br>
            <a:r>
              <a:rPr lang="de-DE">
                <a:latin typeface="Arial"/>
                <a:sym typeface="Arial"/>
              </a:rPr>
              <a:t>—</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6" name="Rectangle 4"/>
          <p:cNvSpPr>
            <a:spLocks noGrp="1"/>
          </p:cNvSpPr>
          <p:nvPr>
            <p:ph type="title"/>
            <p:custDataLst>
              <p:tags r:id="rId1"/>
            </p:custDataLst>
          </p:nvPr>
        </p:nvSpPr>
        <p:spPr>
          <a:xfrm>
            <a:off x="457200" y="304800"/>
            <a:ext cx="8242300" cy="948978"/>
          </a:xfrm>
        </p:spPr>
        <p:txBody>
          <a:bodyPr>
            <a:normAutofit fontScale="90000"/>
          </a:bodyPr>
          <a:lstStyle/>
          <a:p>
            <a:r>
              <a:rPr lang="de-DE">
                <a:latin typeface="Arial"/>
                <a:sym typeface="Arial"/>
              </a:rPr>
              <a:t>2. Voranschlag</a:t>
            </a:r>
            <a:br>
              <a:rPr lang="de-DE">
                <a:latin typeface="Arial"/>
                <a:sym typeface="Arial"/>
              </a:rPr>
            </a:br>
            <a:r>
              <a:rPr lang="de-DE">
                <a:latin typeface="Arial"/>
                <a:sym typeface="Arial"/>
              </a:rPr>
              <a:t>—</a:t>
            </a:r>
          </a:p>
        </p:txBody>
      </p:sp>
      <p:sp>
        <p:nvSpPr>
          <p:cNvPr id="10" name="Inhaltsplatzhalter 9"/>
          <p:cNvSpPr>
            <a:spLocks noGrp="1"/>
          </p:cNvSpPr>
          <p:nvPr>
            <p:ph type="body" sz="quarter" idx="12"/>
            <p:custDataLst>
              <p:tags r:id="rId2"/>
            </p:custDataLst>
          </p:nvPr>
        </p:nvSpPr>
        <p:spPr>
          <a:xfrm>
            <a:off x="457200" y="2492896"/>
            <a:ext cx="8242300" cy="1716367"/>
          </a:xfrm>
        </p:spPr>
        <p:txBody>
          <a:bodyPr/>
          <a:lstStyle/>
          <a:p>
            <a:pPr lvl="1"/>
            <a:r>
              <a:rPr lang="de-DE" sz="1800">
                <a:latin typeface="Times New Roman"/>
                <a:cs typeface="Times New Roman"/>
                <a:sym typeface="Times New Roman"/>
              </a:rPr>
              <a:t>Das Sekretariat verwaltet einen Voranschlag von insgesamt 4’181’930 Franken, der die Ausgaben im Zusammenhang mit den Tätigkeiten des Grossen Rates und dessen Sekretariat umfasst.</a:t>
            </a:r>
          </a:p>
          <a:p>
            <a:pPr lvl="1"/>
            <a:r>
              <a:rPr lang="de-DE" sz="1800">
                <a:latin typeface="Times New Roman"/>
                <a:cs typeface="Times New Roman"/>
                <a:sym typeface="Times New Roman"/>
              </a:rPr>
              <a:t>Ein Betrag von Fr. 29’895 war nötig für die Transkription der Beratungen, d. h. ca. Fr. 3’736.85 pro Session.</a:t>
            </a:r>
            <a:endParaRPr lang="fr-FR" sz="1800" dirty="0">
              <a:latin typeface="Times New Roman" pitchFamily="18" charset="0"/>
              <a:cs typeface="Times New Roman" pitchFamily="18" charset="0"/>
            </a:endParaRPr>
          </a:p>
          <a:p>
            <a:pPr lvl="1"/>
            <a:r>
              <a:rPr lang="de-DE" sz="1800">
                <a:latin typeface="Times New Roman"/>
                <a:cs typeface="Times New Roman"/>
                <a:sym typeface="Times New Roman"/>
              </a:rPr>
              <a:t>Die Kosten der Simultanübersetzung belaufen sich auf Fr. 65‘374.15 für 31 Sitzungen des Grossen Rates, d. h. ca. Fr. 2'108.85 pro Sitzung.</a:t>
            </a:r>
          </a:p>
        </p:txBody>
      </p:sp>
      <p:sp>
        <p:nvSpPr>
          <p:cNvPr id="8" name="Textplatzhalter 7"/>
          <p:cNvSpPr>
            <a:spLocks noGrp="1"/>
          </p:cNvSpPr>
          <p:nvPr>
            <p:ph type="body" sz="quarter" idx="13"/>
            <p:custDataLst>
              <p:tags r:id="rId3"/>
            </p:custDataLst>
          </p:nvPr>
        </p:nvSpPr>
        <p:spPr>
          <a:xfrm>
            <a:off x="468313" y="1628775"/>
            <a:ext cx="8242300" cy="424732"/>
          </a:xfrm>
        </p:spPr>
        <p:txBody>
          <a:bodyPr/>
          <a:lstStyle/>
          <a:p>
            <a:r>
              <a:rPr lang="de-DE">
                <a:solidFill>
                  <a:schemeClr val="bg1">
                    <a:lumMod val="50000"/>
                  </a:schemeClr>
                </a:solidFill>
              </a:rPr>
              <a:t>Total: 4’181’930 Franken </a:t>
            </a:r>
            <a:r>
              <a:rPr lang="de-DE">
                <a:solidFill>
                  <a:schemeClr val="bg1">
                    <a:lumMod val="50000"/>
                  </a:schemeClr>
                </a:solidFill>
                <a:highlight>
                  <a:srgbClr val="C0C0C0"/>
                </a:highlight>
              </a:rPr>
              <a:t> </a:t>
            </a:r>
          </a:p>
        </p:txBody>
      </p:sp>
      <p:graphicFrame>
        <p:nvGraphicFramePr>
          <p:cNvPr id="95234" name="Rectangle 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6" imgW="0" imgH="0" progId="">
                  <p:embed/>
                </p:oleObj>
              </mc:Choice>
              <mc:Fallback>
                <p:oleObj name="think-cell Slide" r:id="rId6" imgW="0" imgH="0" progId="">
                  <p:embed/>
                  <p:pic>
                    <p:nvPicPr>
                      <p:cNvPr id="95234"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6" name="Rectangle 4"/>
          <p:cNvSpPr>
            <a:spLocks noGrp="1"/>
          </p:cNvSpPr>
          <p:nvPr>
            <p:ph type="title"/>
            <p:custDataLst>
              <p:tags r:id="rId1"/>
            </p:custDataLst>
          </p:nvPr>
        </p:nvSpPr>
        <p:spPr>
          <a:xfrm>
            <a:off x="457200" y="304800"/>
            <a:ext cx="8242300" cy="948978"/>
          </a:xfrm>
        </p:spPr>
        <p:txBody>
          <a:bodyPr>
            <a:normAutofit fontScale="90000"/>
          </a:bodyPr>
          <a:lstStyle/>
          <a:p>
            <a:r>
              <a:rPr lang="de-DE">
                <a:latin typeface="Arial"/>
                <a:sym typeface="Arial"/>
              </a:rPr>
              <a:t>3. Sessionen</a:t>
            </a:r>
            <a:br>
              <a:rPr lang="de-DE">
                <a:latin typeface="Arial"/>
                <a:sym typeface="Arial"/>
              </a:rPr>
            </a:br>
            <a:r>
              <a:rPr lang="de-DE">
                <a:latin typeface="Arial"/>
                <a:sym typeface="Arial"/>
              </a:rPr>
              <a:t>—</a:t>
            </a:r>
          </a:p>
        </p:txBody>
      </p:sp>
      <p:sp>
        <p:nvSpPr>
          <p:cNvPr id="10" name="Inhaltsplatzhalter 9"/>
          <p:cNvSpPr>
            <a:spLocks noGrp="1"/>
          </p:cNvSpPr>
          <p:nvPr>
            <p:ph type="body" sz="quarter" idx="12"/>
            <p:custDataLst>
              <p:tags r:id="rId2"/>
            </p:custDataLst>
          </p:nvPr>
        </p:nvSpPr>
        <p:spPr>
          <a:xfrm>
            <a:off x="457200" y="2132856"/>
            <a:ext cx="8242300" cy="2895664"/>
          </a:xfrm>
        </p:spPr>
        <p:txBody>
          <a:bodyPr/>
          <a:lstStyle/>
          <a:p>
            <a:pPr marL="0" lvl="1" indent="1588">
              <a:buNone/>
            </a:pPr>
            <a:r>
              <a:rPr lang="de-DE" sz="1800">
                <a:latin typeface="Times New Roman"/>
                <a:cs typeface="Times New Roman"/>
                <a:sym typeface="Times New Roman"/>
              </a:rPr>
              <a:t>Das Sekretariat des Grossen Rates führt die Vorbereitungs-, Organisations-, Verwaltungs- und Kontrollarbeiten für die Sitzungen des Kantonsparlaments aus.</a:t>
            </a:r>
            <a:endParaRPr lang="fr-FR" sz="1800" dirty="0">
              <a:latin typeface="Times New Roman" pitchFamily="18" charset="0"/>
              <a:cs typeface="Times New Roman" pitchFamily="18" charset="0"/>
            </a:endParaRPr>
          </a:p>
          <a:p>
            <a:pPr marL="0" lvl="1" indent="1588">
              <a:buNone/>
            </a:pPr>
            <a:r>
              <a:rPr lang="de-DE" sz="1800">
                <a:latin typeface="Times New Roman"/>
                <a:cs typeface="Times New Roman"/>
                <a:sym typeface="Times New Roman"/>
              </a:rPr>
              <a:t>2024 hat es 8 Sessionen oder 31 Sitzungen des Grossen Rates organisiert.</a:t>
            </a:r>
          </a:p>
          <a:p>
            <a:pPr marL="0" lvl="1" indent="1588">
              <a:buNone/>
            </a:pPr>
            <a:r>
              <a:rPr lang="de-DE" sz="1800">
                <a:latin typeface="Times New Roman"/>
                <a:cs typeface="Times New Roman"/>
                <a:sym typeface="Times New Roman"/>
              </a:rPr>
              <a:t>Es stellte namentlich die Arbeiten für die Prüfung und die Behandlung folgender Vorlagen durch den Grossen Rat sicher:</a:t>
            </a:r>
          </a:p>
          <a:p>
            <a:pPr lvl="1"/>
            <a:r>
              <a:rPr lang="de-DE" sz="1600">
                <a:latin typeface="Times New Roman"/>
                <a:cs typeface="Times New Roman"/>
                <a:sym typeface="Times New Roman"/>
              </a:rPr>
              <a:t>13 Gesetzesentwürfe (18)</a:t>
            </a:r>
          </a:p>
          <a:p>
            <a:pPr lvl="1"/>
            <a:r>
              <a:rPr lang="de-DE" sz="1600">
                <a:solidFill>
                  <a:srgbClr val="333333"/>
                </a:solidFill>
                <a:latin typeface="Times New Roman"/>
                <a:cs typeface="Times New Roman"/>
                <a:sym typeface="Times New Roman"/>
              </a:rPr>
              <a:t>23  Dekretsentwürfe (23)</a:t>
            </a:r>
          </a:p>
          <a:p>
            <a:pPr lvl="1"/>
            <a:r>
              <a:rPr lang="de-DE" sz="1600">
                <a:solidFill>
                  <a:srgbClr val="333333"/>
                </a:solidFill>
                <a:latin typeface="Times New Roman"/>
                <a:cs typeface="Times New Roman"/>
                <a:sym typeface="Times New Roman"/>
              </a:rPr>
              <a:t>51 Berichte, darunter verschiedene Berichte und Rechnungen von Anstalten (52)</a:t>
            </a:r>
          </a:p>
          <a:p>
            <a:pPr lvl="1"/>
            <a:r>
              <a:rPr lang="de-DE" sz="1600">
                <a:latin typeface="Times New Roman"/>
                <a:cs typeface="Times New Roman"/>
                <a:sym typeface="Times New Roman"/>
              </a:rPr>
              <a:t>36 Motionen (30), 7 Postulate (11),</a:t>
            </a:r>
            <a:r>
              <a:rPr lang="de-DE" sz="1600">
                <a:solidFill>
                  <a:srgbClr val="00B050"/>
                </a:solidFill>
                <a:latin typeface="Times New Roman"/>
                <a:cs typeface="Times New Roman"/>
                <a:sym typeface="Times New Roman"/>
              </a:rPr>
              <a:t> </a:t>
            </a:r>
            <a:r>
              <a:rPr lang="de-DE" sz="1600">
                <a:latin typeface="Times New Roman"/>
                <a:cs typeface="Times New Roman"/>
                <a:sym typeface="Times New Roman"/>
              </a:rPr>
              <a:t>6</a:t>
            </a:r>
            <a:r>
              <a:rPr lang="de-DE" sz="1600">
                <a:solidFill>
                  <a:srgbClr val="00B050"/>
                </a:solidFill>
                <a:latin typeface="Times New Roman"/>
                <a:cs typeface="Times New Roman"/>
                <a:sym typeface="Times New Roman"/>
              </a:rPr>
              <a:t> </a:t>
            </a:r>
            <a:r>
              <a:rPr lang="de-DE" sz="1600">
                <a:latin typeface="Times New Roman"/>
                <a:cs typeface="Times New Roman"/>
                <a:sym typeface="Times New Roman"/>
              </a:rPr>
              <a:t>Aufträge (6), 3</a:t>
            </a:r>
            <a:r>
              <a:rPr lang="de-DE" sz="1600">
                <a:solidFill>
                  <a:srgbClr val="00B050"/>
                </a:solidFill>
                <a:latin typeface="Times New Roman"/>
                <a:cs typeface="Times New Roman"/>
                <a:sym typeface="Times New Roman"/>
              </a:rPr>
              <a:t> </a:t>
            </a:r>
            <a:r>
              <a:rPr lang="de-DE" sz="1600">
                <a:latin typeface="Times New Roman"/>
                <a:cs typeface="Times New Roman"/>
                <a:sym typeface="Times New Roman"/>
              </a:rPr>
              <a:t>Resolutionen (4) , 0</a:t>
            </a:r>
            <a:r>
              <a:rPr lang="de-DE" sz="1600">
                <a:solidFill>
                  <a:srgbClr val="00B050"/>
                </a:solidFill>
                <a:latin typeface="Times New Roman"/>
                <a:cs typeface="Times New Roman"/>
                <a:sym typeface="Times New Roman"/>
              </a:rPr>
              <a:t> </a:t>
            </a:r>
            <a:r>
              <a:rPr lang="de-DE" sz="1600">
                <a:latin typeface="Times New Roman"/>
                <a:cs typeface="Times New Roman"/>
                <a:sym typeface="Times New Roman"/>
              </a:rPr>
              <a:t>Eingaben (4)</a:t>
            </a:r>
          </a:p>
          <a:p>
            <a:pPr lvl="1"/>
            <a:r>
              <a:rPr lang="de-DE" sz="1600">
                <a:latin typeface="Times New Roman"/>
                <a:cs typeface="Times New Roman"/>
                <a:sym typeface="Times New Roman"/>
              </a:rPr>
              <a:t>Staatsrechnung und -voranschlag</a:t>
            </a:r>
          </a:p>
        </p:txBody>
      </p:sp>
      <p:sp>
        <p:nvSpPr>
          <p:cNvPr id="8" name="Textplatzhalter 7"/>
          <p:cNvSpPr>
            <a:spLocks noGrp="1"/>
          </p:cNvSpPr>
          <p:nvPr>
            <p:ph type="body" sz="quarter" idx="13"/>
            <p:custDataLst>
              <p:tags r:id="rId3"/>
            </p:custDataLst>
          </p:nvPr>
        </p:nvSpPr>
        <p:spPr>
          <a:xfrm>
            <a:off x="323528" y="1448432"/>
            <a:ext cx="8242300" cy="424732"/>
          </a:xfrm>
        </p:spPr>
        <p:txBody>
          <a:bodyPr/>
          <a:lstStyle/>
          <a:p>
            <a:r>
              <a:rPr lang="de-DE">
                <a:solidFill>
                  <a:schemeClr val="tx1"/>
                </a:solidFill>
              </a:rPr>
              <a:t>31 </a:t>
            </a:r>
            <a:r>
              <a:rPr lang="de-DE" b="0"/>
              <a:t> </a:t>
            </a:r>
            <a:r>
              <a:rPr lang="de-DE"/>
              <a:t>Sitzungen des Grossen Rates (31 </a:t>
            </a:r>
            <a:r>
              <a:rPr lang="de-DE" sz="2000"/>
              <a:t>im Jahr 2023</a:t>
            </a:r>
            <a:r>
              <a:rPr lang="de-DE"/>
              <a:t>)</a:t>
            </a:r>
          </a:p>
        </p:txBody>
      </p:sp>
      <p:graphicFrame>
        <p:nvGraphicFramePr>
          <p:cNvPr id="95234" name="Rectangle 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6" imgW="0" imgH="0" progId="">
                  <p:embed/>
                </p:oleObj>
              </mc:Choice>
              <mc:Fallback>
                <p:oleObj name="think-cell Slide" r:id="rId6" imgW="0" imgH="0" progId="">
                  <p:embed/>
                  <p:pic>
                    <p:nvPicPr>
                      <p:cNvPr id="95234"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3" name="ZoneTexte 2">
            <a:extLst>
              <a:ext uri="{FF2B5EF4-FFF2-40B4-BE49-F238E27FC236}">
                <a16:creationId xmlns:a16="http://schemas.microsoft.com/office/drawing/2014/main" id="{8049C65B-388C-0E6C-C7C5-F5523D4B7D89}"/>
              </a:ext>
            </a:extLst>
          </p:cNvPr>
          <p:cNvSpPr txBox="1"/>
          <p:nvPr/>
        </p:nvSpPr>
        <p:spPr>
          <a:xfrm>
            <a:off x="4093063" y="6453336"/>
            <a:ext cx="65" cy="243656"/>
          </a:xfrm>
          <a:prstGeom prst="rect">
            <a:avLst/>
          </a:prstGeom>
        </p:spPr>
        <p:txBody>
          <a:bodyPr vert="horz" wrap="none" lIns="0" tIns="0" rIns="0" bIns="0" rtlCol="0">
            <a:spAutoFit/>
          </a:bodyPr>
          <a:lstStyle/>
          <a:p>
            <a:pPr>
              <a:lnSpc>
                <a:spcPts val="1900"/>
              </a:lnSpc>
              <a:spcAft>
                <a:spcPts val="600"/>
              </a:spcAft>
              <a:buClr>
                <a:srgbClr val="074EA1"/>
              </a:buClr>
            </a:pPr>
            <a:endParaRPr lang="fr-CH" sz="1600" b="1" dirty="0" err="1"/>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6" name="Rectangle 4"/>
          <p:cNvSpPr>
            <a:spLocks noGrp="1"/>
          </p:cNvSpPr>
          <p:nvPr>
            <p:ph type="title"/>
            <p:custDataLst>
              <p:tags r:id="rId1"/>
            </p:custDataLst>
          </p:nvPr>
        </p:nvSpPr>
        <p:spPr>
          <a:xfrm>
            <a:off x="457200" y="304800"/>
            <a:ext cx="8242300" cy="948978"/>
          </a:xfrm>
        </p:spPr>
        <p:txBody>
          <a:bodyPr>
            <a:normAutofit fontScale="90000"/>
          </a:bodyPr>
          <a:lstStyle/>
          <a:p>
            <a:r>
              <a:rPr lang="de-DE">
                <a:latin typeface="Arial"/>
                <a:sym typeface="Arial"/>
              </a:rPr>
              <a:t>4. Büro</a:t>
            </a:r>
            <a:br>
              <a:rPr lang="de-DE">
                <a:latin typeface="Arial"/>
                <a:sym typeface="Arial"/>
              </a:rPr>
            </a:br>
            <a:r>
              <a:rPr lang="de-DE">
                <a:latin typeface="Arial"/>
                <a:sym typeface="Arial"/>
              </a:rPr>
              <a:t>—</a:t>
            </a:r>
          </a:p>
        </p:txBody>
      </p:sp>
      <p:sp>
        <p:nvSpPr>
          <p:cNvPr id="10" name="Inhaltsplatzhalter 9"/>
          <p:cNvSpPr>
            <a:spLocks noGrp="1"/>
          </p:cNvSpPr>
          <p:nvPr>
            <p:ph type="body" sz="quarter" idx="12"/>
            <p:custDataLst>
              <p:tags r:id="rId2"/>
            </p:custDataLst>
          </p:nvPr>
        </p:nvSpPr>
        <p:spPr>
          <a:xfrm>
            <a:off x="457200" y="2266800"/>
            <a:ext cx="8242300" cy="830997"/>
          </a:xfrm>
        </p:spPr>
        <p:txBody>
          <a:bodyPr/>
          <a:lstStyle/>
          <a:p>
            <a:pPr marL="0" lvl="1" indent="1588">
              <a:buNone/>
            </a:pPr>
            <a:r>
              <a:rPr lang="de-DE" sz="1800">
                <a:latin typeface="Times New Roman"/>
                <a:cs typeface="Times New Roman"/>
                <a:sym typeface="Times New Roman"/>
              </a:rPr>
              <a:t>Das Sekretariat des Grossen Rates beruft die Sitzungen des Büros des Grossen Rates ein und organisiert sie. Es übermittelt die Vorlagen, die vom Büro geprüft werden müssen, und erstellt das Protokoll der Sitzungen. Es organisiert die Tätigkeiten des Büros, bereitet sie vor und gibt ihnen Folge. </a:t>
            </a:r>
          </a:p>
        </p:txBody>
      </p:sp>
      <p:sp>
        <p:nvSpPr>
          <p:cNvPr id="8" name="Textplatzhalter 7"/>
          <p:cNvSpPr>
            <a:spLocks noGrp="1"/>
          </p:cNvSpPr>
          <p:nvPr>
            <p:ph type="body" sz="quarter" idx="13"/>
            <p:custDataLst>
              <p:tags r:id="rId3"/>
            </p:custDataLst>
          </p:nvPr>
        </p:nvSpPr>
        <p:spPr>
          <a:xfrm>
            <a:off x="457200" y="1454668"/>
            <a:ext cx="8242300" cy="424732"/>
          </a:xfrm>
        </p:spPr>
        <p:txBody>
          <a:bodyPr/>
          <a:lstStyle/>
          <a:p>
            <a:r>
              <a:rPr lang="de-DE"/>
              <a:t>16</a:t>
            </a:r>
            <a:r>
              <a:rPr lang="de-DE" b="0"/>
              <a:t> </a:t>
            </a:r>
            <a:r>
              <a:rPr lang="de-DE"/>
              <a:t>Sitzungen – 128 Seiten Protokoll</a:t>
            </a:r>
          </a:p>
        </p:txBody>
      </p:sp>
      <p:graphicFrame>
        <p:nvGraphicFramePr>
          <p:cNvPr id="95234" name="Rectangle 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6" imgW="0" imgH="0" progId="">
                  <p:embed/>
                </p:oleObj>
              </mc:Choice>
              <mc:Fallback>
                <p:oleObj name="think-cell Slide" r:id="rId6" imgW="0" imgH="0" progId="">
                  <p:embed/>
                  <p:pic>
                    <p:nvPicPr>
                      <p:cNvPr id="95234"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5236" name="Rectangle 4"/>
          <p:cNvSpPr>
            <a:spLocks noGrp="1"/>
          </p:cNvSpPr>
          <p:nvPr>
            <p:ph type="title"/>
            <p:custDataLst>
              <p:tags r:id="rId1"/>
            </p:custDataLst>
          </p:nvPr>
        </p:nvSpPr>
        <p:spPr>
          <a:xfrm>
            <a:off x="457200" y="304800"/>
            <a:ext cx="8242300" cy="948978"/>
          </a:xfrm>
        </p:spPr>
        <p:txBody>
          <a:bodyPr>
            <a:normAutofit fontScale="90000"/>
          </a:bodyPr>
          <a:lstStyle/>
          <a:p>
            <a:r>
              <a:rPr lang="de-DE">
                <a:latin typeface="Arial"/>
                <a:sym typeface="Arial"/>
              </a:rPr>
              <a:t>5. Kommissionen</a:t>
            </a:r>
            <a:br>
              <a:rPr lang="de-DE">
                <a:latin typeface="Arial"/>
                <a:sym typeface="Arial"/>
              </a:rPr>
            </a:br>
            <a:r>
              <a:rPr lang="de-DE">
                <a:latin typeface="Arial"/>
                <a:sym typeface="Arial"/>
              </a:rPr>
              <a:t>—</a:t>
            </a:r>
          </a:p>
        </p:txBody>
      </p:sp>
      <p:sp>
        <p:nvSpPr>
          <p:cNvPr id="10" name="Inhaltsplatzhalter 9"/>
          <p:cNvSpPr>
            <a:spLocks noGrp="1"/>
          </p:cNvSpPr>
          <p:nvPr>
            <p:ph type="body" sz="quarter" idx="12"/>
            <p:custDataLst>
              <p:tags r:id="rId2"/>
            </p:custDataLst>
          </p:nvPr>
        </p:nvSpPr>
        <p:spPr>
          <a:xfrm>
            <a:off x="539552" y="2384847"/>
            <a:ext cx="8242300" cy="2268289"/>
          </a:xfrm>
        </p:spPr>
        <p:txBody>
          <a:bodyPr/>
          <a:lstStyle/>
          <a:p>
            <a:pPr marL="180975" lvl="1" indent="-179388"/>
            <a:r>
              <a:rPr lang="de-DE" sz="1800">
                <a:latin typeface="Times New Roman"/>
                <a:cs typeface="Times New Roman"/>
                <a:sym typeface="Times New Roman"/>
              </a:rPr>
              <a:t>Das Sekretariat des Grossen Rates bereitet die Sitzungen der parlamentarischen Kommissionen vor, organisiert und unterstützt die Arbeiten und stellt die Folge der Sitzungen sicher. Seit April 2016 gilt dies auch für die Sitzungen der Einbürgerungskommission. </a:t>
            </a:r>
          </a:p>
          <a:p>
            <a:pPr marL="180975" lvl="1" indent="-179388"/>
            <a:r>
              <a:rPr lang="de-DE" sz="1800">
                <a:latin typeface="Times New Roman"/>
                <a:cs typeface="Times New Roman"/>
                <a:sym typeface="Times New Roman"/>
              </a:rPr>
              <a:t>Es organisiert die Ernennung der Kommissionen, verwaltet deren Sitzungsagenda und plant die Übermittlung der Botschaften und weiterer Unterlagen.</a:t>
            </a:r>
          </a:p>
          <a:p>
            <a:pPr marL="180975" lvl="1" indent="-179388"/>
            <a:r>
              <a:rPr lang="de-DE" sz="1800">
                <a:latin typeface="Times New Roman"/>
                <a:cs typeface="Times New Roman"/>
                <a:sym typeface="Times New Roman"/>
              </a:rPr>
              <a:t>Es erstellt die Protokolle der Sitzungen der parlamentarischen Kommissionen und die Anhänge mit deren Schlussanträgen (projet bis).	</a:t>
            </a:r>
          </a:p>
          <a:p>
            <a:pPr marL="1587" lvl="1" indent="0">
              <a:buNone/>
            </a:pPr>
            <a:r>
              <a:rPr lang="de-DE" sz="1800">
                <a:latin typeface="Times New Roman"/>
                <a:cs typeface="Times New Roman"/>
                <a:sym typeface="Times New Roman"/>
              </a:rPr>
              <a:t> 	</a:t>
            </a:r>
          </a:p>
          <a:p>
            <a:pPr marL="0" indent="0" algn="l">
              <a:buNone/>
            </a:pPr>
            <a:endParaRPr lang="fr-FR" sz="1800" dirty="0">
              <a:latin typeface="Times New Roman" pitchFamily="18" charset="0"/>
              <a:cs typeface="Times New Roman" pitchFamily="18" charset="0"/>
            </a:endParaRPr>
          </a:p>
          <a:p>
            <a:pPr marL="180975" lvl="1" indent="-179388">
              <a:buNone/>
            </a:pPr>
            <a:endParaRPr lang="fr-FR" sz="1400" dirty="0">
              <a:latin typeface="Times New Roman" pitchFamily="18" charset="0"/>
              <a:cs typeface="Times New Roman" pitchFamily="18" charset="0"/>
            </a:endParaRPr>
          </a:p>
          <a:p>
            <a:pPr marL="0" lvl="1" indent="1588">
              <a:buNone/>
            </a:pPr>
            <a:endParaRPr lang="fr-FR" dirty="0">
              <a:latin typeface="Times New Roman" pitchFamily="18" charset="0"/>
              <a:cs typeface="Times New Roman" pitchFamily="18" charset="0"/>
            </a:endParaRPr>
          </a:p>
          <a:p>
            <a:pPr marL="0" lvl="1" indent="1588">
              <a:buNone/>
            </a:pPr>
            <a:r>
              <a:rPr lang="de-DE">
                <a:latin typeface="Times New Roman"/>
                <a:cs typeface="Times New Roman"/>
                <a:sym typeface="Times New Roman"/>
              </a:rPr>
              <a:t> </a:t>
            </a:r>
          </a:p>
        </p:txBody>
      </p:sp>
      <p:sp>
        <p:nvSpPr>
          <p:cNvPr id="8" name="Textplatzhalter 7"/>
          <p:cNvSpPr>
            <a:spLocks noGrp="1"/>
          </p:cNvSpPr>
          <p:nvPr>
            <p:ph type="body" sz="quarter" idx="13"/>
            <p:custDataLst>
              <p:tags r:id="rId3"/>
            </p:custDataLst>
          </p:nvPr>
        </p:nvSpPr>
        <p:spPr>
          <a:xfrm>
            <a:off x="457200" y="1628775"/>
            <a:ext cx="8242300" cy="424732"/>
          </a:xfrm>
        </p:spPr>
        <p:txBody>
          <a:bodyPr/>
          <a:lstStyle/>
          <a:p>
            <a:r>
              <a:rPr lang="de-DE">
                <a:solidFill>
                  <a:schemeClr val="bg1">
                    <a:lumMod val="50000"/>
                  </a:schemeClr>
                </a:solidFill>
              </a:rPr>
              <a:t>136 Sitzungen </a:t>
            </a:r>
          </a:p>
        </p:txBody>
      </p:sp>
      <p:graphicFrame>
        <p:nvGraphicFramePr>
          <p:cNvPr id="95234" name="Rectangle 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6" imgW="0" imgH="0" progId="">
                  <p:embed/>
                </p:oleObj>
              </mc:Choice>
              <mc:Fallback>
                <p:oleObj name="think-cell Slide" r:id="rId6" imgW="0" imgH="0" progId="">
                  <p:embed/>
                  <p:pic>
                    <p:nvPicPr>
                      <p:cNvPr id="95234"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97282" name="Rectangle 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6" imgW="0" imgH="0" progId="">
                  <p:embed/>
                </p:oleObj>
              </mc:Choice>
              <mc:Fallback>
                <p:oleObj name="think-cell Slide" r:id="rId6" imgW="0" imgH="0" progId="">
                  <p:embed/>
                  <p:pic>
                    <p:nvPicPr>
                      <p:cNvPr id="97282"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4" name="Titel 43"/>
          <p:cNvSpPr>
            <a:spLocks noGrp="1"/>
          </p:cNvSpPr>
          <p:nvPr>
            <p:ph type="title"/>
            <p:custDataLst>
              <p:tags r:id="rId1"/>
            </p:custDataLst>
          </p:nvPr>
        </p:nvSpPr>
        <p:spPr>
          <a:xfrm>
            <a:off x="457200" y="158750"/>
            <a:ext cx="8242300" cy="1899841"/>
          </a:xfrm>
        </p:spPr>
        <p:txBody>
          <a:bodyPr>
            <a:normAutofit fontScale="90000"/>
          </a:bodyPr>
          <a:lstStyle/>
          <a:p>
            <a:r>
              <a:rPr lang="de-DE">
                <a:latin typeface="Arial"/>
                <a:sym typeface="Arial"/>
              </a:rPr>
              <a:t>6. Tagblätter des Grossen Rates (TGR)</a:t>
            </a:r>
            <a:br>
              <a:rPr lang="de-DE">
                <a:latin typeface="Arial"/>
                <a:sym typeface="Arial"/>
              </a:rPr>
            </a:br>
            <a:r>
              <a:rPr lang="de-DE">
                <a:latin typeface="Arial"/>
                <a:sym typeface="Arial"/>
              </a:rPr>
              <a:t>—</a:t>
            </a:r>
          </a:p>
        </p:txBody>
      </p:sp>
      <p:sp>
        <p:nvSpPr>
          <p:cNvPr id="34" name="Textplatzhalter 33"/>
          <p:cNvSpPr>
            <a:spLocks noGrp="1"/>
          </p:cNvSpPr>
          <p:nvPr>
            <p:ph type="body" sz="quarter" idx="16"/>
            <p:custDataLst>
              <p:tags r:id="rId2"/>
            </p:custDataLst>
          </p:nvPr>
        </p:nvSpPr>
        <p:spPr>
          <a:xfrm>
            <a:off x="470376" y="2058592"/>
            <a:ext cx="8203248" cy="424732"/>
          </a:xfrm>
        </p:spPr>
        <p:txBody>
          <a:bodyPr/>
          <a:lstStyle/>
          <a:p>
            <a:r>
              <a:rPr lang="de-DE" dirty="0"/>
              <a:t>Mittlere Kosten pro TGR:  </a:t>
            </a:r>
            <a:r>
              <a:rPr lang="de-DE" dirty="0">
                <a:solidFill>
                  <a:schemeClr val="bg1">
                    <a:lumMod val="50000"/>
                  </a:schemeClr>
                </a:solidFill>
                <a:latin typeface="Times New Roman"/>
                <a:cs typeface="Times New Roman"/>
                <a:sym typeface="Times New Roman"/>
              </a:rPr>
              <a:t>Fr. 4’319.80</a:t>
            </a:r>
            <a:r>
              <a:rPr lang="de-DE" dirty="0">
                <a:highlight>
                  <a:srgbClr val="FFFF00"/>
                </a:highlight>
              </a:rPr>
              <a:t> </a:t>
            </a:r>
          </a:p>
        </p:txBody>
      </p:sp>
      <p:sp>
        <p:nvSpPr>
          <p:cNvPr id="36" name="Textplatzhalter 35"/>
          <p:cNvSpPr>
            <a:spLocks noGrp="1"/>
          </p:cNvSpPr>
          <p:nvPr>
            <p:ph type="body" sz="quarter" idx="17"/>
            <p:custDataLst>
              <p:tags r:id="rId3"/>
            </p:custDataLst>
          </p:nvPr>
        </p:nvSpPr>
        <p:spPr>
          <a:xfrm>
            <a:off x="450912" y="2708920"/>
            <a:ext cx="7931224" cy="3690779"/>
          </a:xfrm>
          <a:ln>
            <a:solidFill>
              <a:schemeClr val="bg1"/>
            </a:solidFill>
          </a:ln>
        </p:spPr>
        <p:txBody>
          <a:bodyPr>
            <a:normAutofit/>
          </a:bodyPr>
          <a:lstStyle/>
          <a:p>
            <a:pPr lvl="1"/>
            <a:r>
              <a:rPr lang="de-DE" sz="1800" b="0" dirty="0">
                <a:latin typeface="Times New Roman"/>
                <a:cs typeface="Times New Roman"/>
                <a:sym typeface="Times New Roman"/>
              </a:rPr>
              <a:t>Das Sekretariat hat auch die Aufgabe, die Beratungen der Sessionen des </a:t>
            </a:r>
            <a:r>
              <a:rPr lang="de-DE" sz="1800" b="0" dirty="0" err="1">
                <a:latin typeface="Times New Roman"/>
                <a:cs typeface="Times New Roman"/>
                <a:sym typeface="Times New Roman"/>
              </a:rPr>
              <a:t>Grossen</a:t>
            </a:r>
            <a:r>
              <a:rPr lang="de-DE" sz="1800" b="0" dirty="0">
                <a:latin typeface="Times New Roman"/>
                <a:cs typeface="Times New Roman"/>
                <a:sym typeface="Times New Roman"/>
              </a:rPr>
              <a:t> Rates zu transkribieren.</a:t>
            </a:r>
          </a:p>
          <a:p>
            <a:pPr lvl="1">
              <a:spcAft>
                <a:spcPts val="1200"/>
              </a:spcAft>
            </a:pPr>
            <a:r>
              <a:rPr lang="de-DE" sz="1800" b="0" dirty="0">
                <a:latin typeface="Times New Roman"/>
                <a:cs typeface="Times New Roman"/>
                <a:sym typeface="Times New Roman"/>
              </a:rPr>
              <a:t>Die drei Parlamentssekretäre lasen die Transkription durch und korrigierten sie. Sie stellen die Veröffentlichung der TGR sicher.</a:t>
            </a:r>
          </a:p>
          <a:p>
            <a:pPr marL="717550" lvl="1" indent="-1588">
              <a:spcAft>
                <a:spcPts val="0"/>
              </a:spcAft>
              <a:buNone/>
              <a:tabLst>
                <a:tab pos="4933950" algn="l"/>
                <a:tab pos="6192838" algn="l"/>
              </a:tabLst>
            </a:pPr>
            <a:r>
              <a:rPr lang="de-DE" sz="1600" b="0" dirty="0">
                <a:latin typeface="Times New Roman"/>
                <a:cs typeface="Times New Roman"/>
                <a:sym typeface="Times New Roman"/>
              </a:rPr>
              <a:t>		</a:t>
            </a:r>
            <a:r>
              <a:rPr lang="de-DE" sz="1600" b="0" u="sng" dirty="0">
                <a:latin typeface="Times New Roman"/>
                <a:cs typeface="Times New Roman"/>
                <a:sym typeface="Times New Roman"/>
              </a:rPr>
              <a:t>Fr.</a:t>
            </a:r>
          </a:p>
          <a:p>
            <a:pPr marL="717550" lvl="1" indent="-1588">
              <a:spcAft>
                <a:spcPts val="0"/>
              </a:spcAft>
              <a:buNone/>
              <a:tabLst>
                <a:tab pos="5468938" algn="r"/>
                <a:tab pos="6192838" algn="l"/>
              </a:tabLst>
            </a:pPr>
            <a:r>
              <a:rPr lang="de-DE" sz="1600" b="0" dirty="0">
                <a:latin typeface="Times New Roman"/>
                <a:cs typeface="Times New Roman"/>
                <a:sym typeface="Times New Roman"/>
              </a:rPr>
              <a:t>Druck (Febr. 2024 – Dez. 2024)	</a:t>
            </a:r>
            <a:r>
              <a:rPr lang="de-DE" sz="1600" dirty="0">
                <a:solidFill>
                  <a:srgbClr val="FF0000"/>
                </a:solidFill>
                <a:latin typeface="Times New Roman"/>
                <a:cs typeface="Times New Roman"/>
                <a:sym typeface="Times New Roman"/>
              </a:rPr>
              <a:t> </a:t>
            </a:r>
            <a:r>
              <a:rPr lang="de-DE" sz="1600" b="0" dirty="0">
                <a:latin typeface="Times New Roman"/>
                <a:cs typeface="Times New Roman"/>
                <a:sym typeface="Times New Roman"/>
              </a:rPr>
              <a:t>4’663.50</a:t>
            </a:r>
          </a:p>
          <a:p>
            <a:pPr marL="717550" lvl="1" indent="-1588">
              <a:spcAft>
                <a:spcPts val="0"/>
              </a:spcAft>
              <a:buNone/>
              <a:tabLst>
                <a:tab pos="5468938" algn="r"/>
                <a:tab pos="6192838" algn="l"/>
              </a:tabLst>
            </a:pPr>
            <a:r>
              <a:rPr lang="de-DE" sz="1600" b="0" u="sng" dirty="0">
                <a:latin typeface="Times New Roman"/>
                <a:cs typeface="Times New Roman"/>
                <a:sym typeface="Times New Roman"/>
              </a:rPr>
              <a:t>Transkription	  29’895.00</a:t>
            </a:r>
            <a:r>
              <a:rPr lang="de-DE" sz="1600" b="0" u="sng" dirty="0">
                <a:highlight>
                  <a:srgbClr val="FFFF00"/>
                </a:highlight>
                <a:latin typeface="Times New Roman"/>
                <a:cs typeface="Times New Roman"/>
                <a:sym typeface="Times New Roman"/>
              </a:rPr>
              <a:t> </a:t>
            </a:r>
            <a:endParaRPr lang="fr-FR" sz="1600" b="0" u="sng" dirty="0">
              <a:solidFill>
                <a:srgbClr val="FF0000"/>
              </a:solidFill>
              <a:highlight>
                <a:srgbClr val="FFFF00"/>
              </a:highlight>
              <a:latin typeface="Times New Roman" pitchFamily="18" charset="0"/>
              <a:cs typeface="Times New Roman" pitchFamily="18" charset="0"/>
            </a:endParaRPr>
          </a:p>
          <a:p>
            <a:pPr marL="717550" lvl="1" indent="-1588">
              <a:spcAft>
                <a:spcPts val="1200"/>
              </a:spcAft>
              <a:buNone/>
              <a:tabLst>
                <a:tab pos="5468938" algn="r"/>
                <a:tab pos="6192838" algn="l"/>
              </a:tabLst>
            </a:pPr>
            <a:r>
              <a:rPr lang="de-DE" sz="1600" b="0" dirty="0">
                <a:latin typeface="Times New Roman"/>
                <a:cs typeface="Times New Roman"/>
                <a:sym typeface="Times New Roman"/>
              </a:rPr>
              <a:t>Total (8 TGR)*	34’558.50</a:t>
            </a:r>
            <a:endParaRPr lang="fr-FR" sz="1600" b="0" dirty="0">
              <a:highlight>
                <a:srgbClr val="FFFF00"/>
              </a:highlight>
              <a:latin typeface="Times New Roman" pitchFamily="18" charset="0"/>
              <a:cs typeface="Times New Roman" pitchFamily="18" charset="0"/>
            </a:endParaRPr>
          </a:p>
          <a:p>
            <a:pPr lvl="1"/>
            <a:r>
              <a:rPr lang="de-DE" sz="1800" b="0" dirty="0">
                <a:solidFill>
                  <a:srgbClr val="333333"/>
                </a:solidFill>
                <a:latin typeface="Times New Roman"/>
                <a:cs typeface="Times New Roman"/>
                <a:sym typeface="Times New Roman"/>
              </a:rPr>
              <a:t>Stundenzahl für das Erfassen durch die </a:t>
            </a:r>
            <a:r>
              <a:rPr lang="de-DE" sz="1800" b="0" dirty="0" err="1">
                <a:solidFill>
                  <a:srgbClr val="333333"/>
                </a:solidFill>
                <a:latin typeface="Times New Roman"/>
                <a:cs typeface="Times New Roman"/>
                <a:sym typeface="Times New Roman"/>
              </a:rPr>
              <a:t>Verbalistinnen</a:t>
            </a:r>
            <a:r>
              <a:rPr lang="de-DE" sz="1800" b="0" dirty="0">
                <a:solidFill>
                  <a:srgbClr val="333333"/>
                </a:solidFill>
                <a:latin typeface="Times New Roman"/>
                <a:cs typeface="Times New Roman"/>
                <a:sym typeface="Times New Roman"/>
              </a:rPr>
              <a:t>:</a:t>
            </a:r>
            <a:br>
              <a:rPr lang="de-DE" sz="1800" b="0" dirty="0">
                <a:solidFill>
                  <a:srgbClr val="333333"/>
                </a:solidFill>
                <a:latin typeface="Times New Roman"/>
                <a:cs typeface="Times New Roman"/>
                <a:sym typeface="Times New Roman"/>
              </a:rPr>
            </a:br>
            <a:r>
              <a:rPr lang="de-DE" sz="1800" b="0" dirty="0">
                <a:solidFill>
                  <a:srgbClr val="333333"/>
                </a:solidFill>
                <a:latin typeface="Times New Roman"/>
                <a:cs typeface="Times New Roman"/>
                <a:sym typeface="Times New Roman"/>
              </a:rPr>
              <a:t>613,8 Stunden </a:t>
            </a:r>
            <a:r>
              <a:rPr lang="de-DE" sz="1800" b="0" dirty="0">
                <a:latin typeface="Times New Roman"/>
                <a:cs typeface="Times New Roman"/>
                <a:sym typeface="Times New Roman"/>
              </a:rPr>
              <a:t>= 0,3 VZÄ</a:t>
            </a:r>
          </a:p>
          <a:p>
            <a:pPr marL="0" lvl="1" indent="0">
              <a:buNone/>
            </a:pPr>
            <a:r>
              <a:rPr lang="de-DE" sz="1400" b="0" dirty="0">
                <a:latin typeface="Times New Roman"/>
                <a:cs typeface="Times New Roman"/>
                <a:sym typeface="Times New Roman"/>
              </a:rPr>
              <a:t>*Druckkosten + Zahlung der Transkription. Der Arbeitsanteil der Parlamentssekretäre ist nicht berücksichtigt.</a:t>
            </a:r>
            <a:endParaRPr lang="fr-CH" sz="1400" b="0" dirty="0">
              <a:latin typeface="Times New Roman" pitchFamily="18" charset="0"/>
              <a:cs typeface="Times New Roman" pitchFamily="18" charset="0"/>
            </a:endParaRPr>
          </a:p>
        </p:txBody>
      </p:sp>
      <mc:AlternateContent xmlns:mc="http://schemas.openxmlformats.org/markup-compatibility/2006" xmlns:p14="http://schemas.microsoft.com/office/powerpoint/2010/main">
        <mc:Choice Requires="p14">
          <p:contentPart p14:bwMode="auto" r:id="rId7">
            <p14:nvContentPartPr>
              <p14:cNvPr id="21" name="Encre 20"/>
              <p14:cNvContentPartPr/>
              <p14:nvPr/>
            </p14:nvContentPartPr>
            <p14:xfrm>
              <a:off x="5163124" y="3565371"/>
              <a:ext cx="360" cy="360"/>
            </p14:xfrm>
          </p:contentPart>
        </mc:Choice>
        <mc:Fallback xmlns="">
          <p:pic>
            <p:nvPicPr>
              <p:cNvPr id="21" name="Encre 20"/>
              <p:cNvPicPr/>
              <p:nvPr/>
            </p:nvPicPr>
            <p:blipFill>
              <a:blip r:embed="rId9"/>
              <a:stretch>
                <a:fillRect/>
              </a:stretch>
            </p:blipFill>
            <p:spPr>
              <a:xfrm>
                <a:off x="5152684" y="3554931"/>
                <a:ext cx="20880" cy="20880"/>
              </a:xfrm>
              <a:prstGeom prst="rect">
                <a:avLst/>
              </a:prstGeom>
            </p:spPr>
          </p:pic>
        </mc:Fallback>
      </mc:AlternateContent>
    </p:spTree>
  </p:cSld>
  <p:clrMapOvr>
    <a:masterClrMapping/>
  </p:clrMapOvr>
  <p:transition advClick="0"/>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6802" name="Rectangle 2" hidden="1"/>
          <p:cNvGraphicFramePr>
            <a:graphicFrameLocks/>
          </p:cNvGraphicFramePr>
          <p:nvPr/>
        </p:nvGraphicFramePr>
        <p:xfrm>
          <a:off x="0" y="0"/>
          <a:ext cx="158750" cy="158750"/>
        </p:xfrm>
        <a:graphic>
          <a:graphicData uri="http://schemas.openxmlformats.org/presentationml/2006/ole">
            <mc:AlternateContent xmlns:mc="http://schemas.openxmlformats.org/markup-compatibility/2006">
              <mc:Choice xmlns:v="urn:schemas-microsoft-com:vml" Requires="v">
                <p:oleObj name="think-cell Slide" r:id="rId6" imgW="0" imgH="0" progId="">
                  <p:embed/>
                </p:oleObj>
              </mc:Choice>
              <mc:Fallback>
                <p:oleObj name="think-cell Slide" r:id="rId6" imgW="0" imgH="0" progId="">
                  <p:embed/>
                  <p:pic>
                    <p:nvPicPr>
                      <p:cNvPr id="76802" name="Rectangle 2" hidden="1"/>
                      <p:cNvPicPr preferRelativeResize="0">
                        <a:picLocks noChangeArrowheads="1"/>
                      </p:cNvPicPr>
                      <p:nvPr/>
                    </p:nvPicPr>
                    <p:blipFill>
                      <a:blip>
                        <a:extLst>
                          <a:ext uri="{28A0092B-C50C-407E-A947-70E740481C1C}">
                            <a14:useLocalDpi xmlns:a14="http://schemas.microsoft.com/office/drawing/2010/main" val="0"/>
                          </a:ext>
                        </a:extLst>
                      </a:blip>
                      <a:srcRect/>
                      <a:stretch>
                        <a:fillRect/>
                      </a:stretch>
                    </p:blipFill>
                    <p:spPr bwMode="auto">
                      <a:xfrm>
                        <a:off x="0" y="0"/>
                        <a:ext cx="158750" cy="158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oleObj>
              </mc:Fallback>
            </mc:AlternateContent>
          </a:graphicData>
        </a:graphic>
      </p:graphicFrame>
      <p:sp>
        <p:nvSpPr>
          <p:cNvPr id="42" name="Textplatzhalter 41"/>
          <p:cNvSpPr>
            <a:spLocks noGrp="1"/>
          </p:cNvSpPr>
          <p:nvPr>
            <p:ph type="body" sz="quarter" idx="12"/>
            <p:custDataLst>
              <p:tags r:id="rId1"/>
            </p:custDataLst>
          </p:nvPr>
        </p:nvSpPr>
        <p:spPr>
          <a:xfrm>
            <a:off x="457199" y="3140968"/>
            <a:ext cx="7931225" cy="2631490"/>
          </a:xfrm>
        </p:spPr>
        <p:txBody>
          <a:bodyPr/>
          <a:lstStyle/>
          <a:p>
            <a:endParaRPr lang="fr-FR" sz="1800" b="0" dirty="0">
              <a:latin typeface="Times New Roman" pitchFamily="18" charset="0"/>
              <a:cs typeface="Times New Roman" pitchFamily="18" charset="0"/>
            </a:endParaRPr>
          </a:p>
          <a:p>
            <a:endParaRPr lang="fr-FR" sz="1800" b="0" dirty="0">
              <a:latin typeface="Times New Roman" pitchFamily="18" charset="0"/>
              <a:cs typeface="Times New Roman" pitchFamily="18" charset="0"/>
            </a:endParaRPr>
          </a:p>
          <a:p>
            <a:r>
              <a:rPr lang="de-DE" sz="1800" b="0">
                <a:latin typeface="Times New Roman"/>
                <a:cs typeface="Times New Roman"/>
                <a:sym typeface="Times New Roman"/>
              </a:rPr>
              <a:t>Das Sekretariat des Grossen Rates besorgt die Entgegennahme, die Registrierung, die Kontrolle und die Korrektur der parlamentarischen Vorstösse sowie deren Übermittlung an den Staatsrat. Es ist zu beachten, dass das SGR seit dem 1. Januar 2023 auch Anfragen behandelt, die vor dem Inkrafttreten der Revision des GRG an die Staatskanzlei gerichtet wurden.  </a:t>
            </a:r>
          </a:p>
          <a:p>
            <a:pPr marL="0" lvl="1" indent="0">
              <a:buClr>
                <a:srgbClr val="074EA1"/>
              </a:buClr>
              <a:buSzTx/>
              <a:buNone/>
            </a:pPr>
            <a:endParaRPr lang="fr-FR" sz="1800" b="0" dirty="0">
              <a:solidFill>
                <a:srgbClr val="7030A0"/>
              </a:solidFill>
              <a:latin typeface="Times New Roman" pitchFamily="18" charset="0"/>
              <a:cs typeface="Times New Roman" pitchFamily="18" charset="0"/>
            </a:endParaRPr>
          </a:p>
          <a:p>
            <a:endParaRPr lang="fr-FR" sz="1800" b="0" dirty="0">
              <a:latin typeface="Times New Roman" pitchFamily="18" charset="0"/>
              <a:cs typeface="Times New Roman" pitchFamily="18" charset="0"/>
            </a:endParaRPr>
          </a:p>
          <a:p>
            <a:endParaRPr lang="fr-CH" dirty="0">
              <a:latin typeface="Times New Roman" pitchFamily="18" charset="0"/>
              <a:cs typeface="Times New Roman" pitchFamily="18" charset="0"/>
            </a:endParaRPr>
          </a:p>
        </p:txBody>
      </p:sp>
      <p:sp>
        <p:nvSpPr>
          <p:cNvPr id="41" name="Textplatzhalter 40"/>
          <p:cNvSpPr>
            <a:spLocks noGrp="1"/>
          </p:cNvSpPr>
          <p:nvPr>
            <p:ph type="body" sz="quarter" idx="13"/>
            <p:custDataLst>
              <p:tags r:id="rId2"/>
            </p:custDataLst>
          </p:nvPr>
        </p:nvSpPr>
        <p:spPr>
          <a:xfrm>
            <a:off x="454749" y="1556792"/>
            <a:ext cx="8242299" cy="1708160"/>
          </a:xfrm>
        </p:spPr>
        <p:txBody>
          <a:bodyPr>
            <a:normAutofit fontScale="77500" lnSpcReduction="20000"/>
          </a:bodyPr>
          <a:lstStyle/>
          <a:p>
            <a:r>
              <a:rPr lang="de-DE">
                <a:solidFill>
                  <a:schemeClr val="bg1">
                    <a:lumMod val="50000"/>
                  </a:schemeClr>
                </a:solidFill>
              </a:rPr>
              <a:t>Eingereicht:</a:t>
            </a:r>
          </a:p>
          <a:p>
            <a:r>
              <a:rPr lang="de-DE">
                <a:solidFill>
                  <a:schemeClr val="bg1">
                    <a:lumMod val="50000"/>
                  </a:schemeClr>
                </a:solidFill>
              </a:rPr>
              <a:t>36 Motionen (53) – 7 Postulate (16) – 6 Aufträge (7) – </a:t>
            </a:r>
          </a:p>
          <a:p>
            <a:r>
              <a:rPr lang="de-DE">
                <a:solidFill>
                  <a:schemeClr val="bg1">
                    <a:lumMod val="50000"/>
                  </a:schemeClr>
                </a:solidFill>
              </a:rPr>
              <a:t>0 parlamentarische Initiativen (0) – 3 Resolutionen (4) – </a:t>
            </a:r>
          </a:p>
          <a:p>
            <a:r>
              <a:rPr lang="de-DE">
                <a:solidFill>
                  <a:schemeClr val="bg1">
                    <a:lumMod val="50000"/>
                  </a:schemeClr>
                </a:solidFill>
              </a:rPr>
              <a:t>0 Eingaben (4) –  119 Anfragen (95)</a:t>
            </a:r>
          </a:p>
        </p:txBody>
      </p:sp>
      <p:sp>
        <p:nvSpPr>
          <p:cNvPr id="76810" name="Titel 46"/>
          <p:cNvSpPr>
            <a:spLocks noGrp="1"/>
          </p:cNvSpPr>
          <p:nvPr>
            <p:ph type="title" idx="4294967295"/>
            <p:custDataLst>
              <p:tags r:id="rId3"/>
            </p:custDataLst>
          </p:nvPr>
        </p:nvSpPr>
        <p:spPr>
          <a:xfrm>
            <a:off x="901700" y="304800"/>
            <a:ext cx="8242300" cy="952500"/>
          </a:xfrm>
        </p:spPr>
        <p:txBody>
          <a:bodyPr>
            <a:normAutofit fontScale="90000"/>
          </a:bodyPr>
          <a:lstStyle/>
          <a:p>
            <a:r>
              <a:rPr lang="de-DE">
                <a:latin typeface="Arial"/>
                <a:sym typeface="Arial"/>
              </a:rPr>
              <a:t>7. Parlamentarische Vorstösse</a:t>
            </a:r>
            <a:br>
              <a:rPr lang="de-DE">
                <a:latin typeface="Arial"/>
                <a:sym typeface="Arial"/>
              </a:rPr>
            </a:br>
            <a:r>
              <a:rPr lang="de-DE">
                <a:latin typeface="Arial"/>
                <a:sym typeface="Arial"/>
              </a:rPr>
              <a:t>—</a:t>
            </a:r>
          </a:p>
        </p:txBody>
      </p:sp>
    </p:spTree>
  </p:cSld>
  <p:clrMapOvr>
    <a:masterClrMapping/>
  </p:clrMapOvr>
  <p:transition advClick="0"/>
</p:sld>
</file>

<file path=ppt/tags/tag1.xml><?xml version="1.0" encoding="utf-8"?>
<p:tagLst xmlns:a="http://schemas.openxmlformats.org/drawingml/2006/main" xmlns:r="http://schemas.openxmlformats.org/officeDocument/2006/relationships" xmlns:p="http://schemas.openxmlformats.org/presentationml/2006/main">
  <p:tag name="THINKCELLPRESENTATIONDONOTDELETE" val="&lt;?xml version=&quot;1.0&quot; encoding=&quot;UTF-16&quot; standalone=&quot;yes&quot;?&gt;&#10;&lt;root&gt;&lt;version val=&quot;17241&quot;/&gt;&lt;partner val=&quot;610&quot;/&gt;&lt;CPresentation id=&quot;1&quot;&gt;&lt;m_defprecNumber idref=&quot;2&quot;/&gt;&lt;m_defprecPercent idref=&quot;3&quot;/&gt;&lt;m_defprecDate idref=&quot;4&quot;/&gt;&lt;m_defprecYear idref=&quot;5&quot;/&gt;&lt;m_defprecQuarter idref=&quot;6&quot;/&gt;&lt;m_defprecMonth idref=&quot;7&quot;/&gt;&lt;m_defprecWeek idref=&quot;8&quot;/&gt;&lt;m_defprecDay idref=&quot;9&quot;/&gt;&lt;m_eweekdayFirstOfWeek val=&quot;2&quot;/&gt;&lt;m_mruColor&gt;&lt;m_vecMRU length=&quot;0&quot;/&gt;&lt;/m_mruColor&gt;&lt;/CPresentation&gt;&lt;CDefaultPrec id=&quot;9&quot;&gt;&lt;m_precDefault/&gt;&lt;/CDefaultPrec&gt;&lt;CDefaultPrec id=&quot;8&quot;&gt;&lt;m_precDefault/&gt;&lt;/CDefaultPrec&gt;&lt;CDefaultPrec id=&quot;7&quot;&gt;&lt;m_precDefault/&gt;&lt;/CDefaultPrec&gt;&lt;CDefaultPrec id=&quot;6&quot;&gt;&lt;m_precDefault/&gt;&lt;/CDefaultPrec&gt;&lt;CDefaultPrec id=&quot;5&quot;&gt;&lt;m_precDefault/&gt;&lt;/CDefaultPrec&gt;&lt;CDefaultPrec id=&quot;4&quot;&gt;&lt;m_precDefault/&gt;&lt;/CDefaultPrec&gt;&lt;CDefaultPrec id=&quot;3&quot;&gt;&lt;m_precDefault/&gt;&lt;/CDefaultPrec&gt;&lt;CDefaultPrec id=&quot;2&quot;&gt;&lt;m_precDefault&gt;&lt;m_chDecimalSymbol&gt;.&lt;/m_chDecimalSymbol&gt;&lt;m_nGroupingDigits val=&quot;3&quot;/&gt;&lt;m_chGroupingSymbol&gt;,&lt;/m_chGroupingSymbol&gt;&lt;/m_precDefault&gt;&lt;/CDefaultPrec&gt;&lt;/root&gt;"/>
  <p:tag name="THINKCELLUNDODONOTDELETE" val="97"/>
</p:tagLst>
</file>

<file path=ppt/tags/tag10.xml><?xml version="1.0" encoding="utf-8"?>
<p:tagLst xmlns:a="http://schemas.openxmlformats.org/drawingml/2006/main" xmlns:r="http://schemas.openxmlformats.org/officeDocument/2006/relationships" xmlns:p="http://schemas.openxmlformats.org/presentationml/2006/main">
  <p:tag name="THINKCELLSHAPEDONOTDELETE" val="pIImMnhcfmEu6NxvxhbUyhQ"/>
</p:tagLst>
</file>

<file path=ppt/tags/tag100.xml><?xml version="1.0" encoding="utf-8"?>
<p:tagLst xmlns:a="http://schemas.openxmlformats.org/drawingml/2006/main" xmlns:r="http://schemas.openxmlformats.org/officeDocument/2006/relationships" xmlns:p="http://schemas.openxmlformats.org/presentationml/2006/main">
  <p:tag name="THINKCELLSHAPEDONOTDELETE" val="pZZIqYYl58U.HA2IWrFop5g"/>
</p:tagLst>
</file>

<file path=ppt/tags/tag101.xml><?xml version="1.0" encoding="utf-8"?>
<p:tagLst xmlns:a="http://schemas.openxmlformats.org/drawingml/2006/main" xmlns:r="http://schemas.openxmlformats.org/officeDocument/2006/relationships" xmlns:p="http://schemas.openxmlformats.org/presentationml/2006/main">
  <p:tag name="THINKCELLSHAPEDONOTDELETE" val="pUmR1MWD24UCNuV7CdDjtmg"/>
</p:tagLst>
</file>

<file path=ppt/tags/tag102.xml><?xml version="1.0" encoding="utf-8"?>
<p:tagLst xmlns:a="http://schemas.openxmlformats.org/drawingml/2006/main" xmlns:r="http://schemas.openxmlformats.org/officeDocument/2006/relationships" xmlns:p="http://schemas.openxmlformats.org/presentationml/2006/main">
  <p:tag name="THINKCELLSHAPEDONOTDELETE" val="paRbMUvC9iEKmxF2d_zsnbQ"/>
</p:tagLst>
</file>

<file path=ppt/tags/tag103.xml><?xml version="1.0" encoding="utf-8"?>
<p:tagLst xmlns:a="http://schemas.openxmlformats.org/drawingml/2006/main" xmlns:r="http://schemas.openxmlformats.org/officeDocument/2006/relationships" xmlns:p="http://schemas.openxmlformats.org/presentationml/2006/main">
  <p:tag name="THINKCELLSHAPEDONOTDELETE" val="pqrAb6THjB0.Qx.gMKU.MuA"/>
</p:tagLst>
</file>

<file path=ppt/tags/tag104.xml><?xml version="1.0" encoding="utf-8"?>
<p:tagLst xmlns:a="http://schemas.openxmlformats.org/drawingml/2006/main" xmlns:r="http://schemas.openxmlformats.org/officeDocument/2006/relationships" xmlns:p="http://schemas.openxmlformats.org/presentationml/2006/main">
  <p:tag name="THINKCELLSHAPEDONOTDELETE" val="pERhbzptNhUGORQRqJt_NqA"/>
</p:tagLst>
</file>

<file path=ppt/tags/tag105.xml><?xml version="1.0" encoding="utf-8"?>
<p:tagLst xmlns:a="http://schemas.openxmlformats.org/drawingml/2006/main" xmlns:r="http://schemas.openxmlformats.org/officeDocument/2006/relationships" xmlns:p="http://schemas.openxmlformats.org/presentationml/2006/main">
  <p:tag name="THINKCELLSHAPEDONOTDELETE" val="pLD2pyKew3kauPGjbB454WQ"/>
</p:tagLst>
</file>

<file path=ppt/tags/tag106.xml><?xml version="1.0" encoding="utf-8"?>
<p:tagLst xmlns:a="http://schemas.openxmlformats.org/drawingml/2006/main" xmlns:r="http://schemas.openxmlformats.org/officeDocument/2006/relationships" xmlns:p="http://schemas.openxmlformats.org/presentationml/2006/main">
  <p:tag name="THINKCELLSHAPEDONOTDELETE" val="p7flg_A3zpUebXoP7j18taA"/>
</p:tagLst>
</file>

<file path=ppt/tags/tag107.xml><?xml version="1.0" encoding="utf-8"?>
<p:tagLst xmlns:a="http://schemas.openxmlformats.org/drawingml/2006/main" xmlns:r="http://schemas.openxmlformats.org/officeDocument/2006/relationships" xmlns:p="http://schemas.openxmlformats.org/presentationml/2006/main">
  <p:tag name="THINKCELLSHAPEDONOTDELETE" val="pbSaTyj5YvUaJJtxzF6WRJw"/>
</p:tagLst>
</file>

<file path=ppt/tags/tag108.xml><?xml version="1.0" encoding="utf-8"?>
<p:tagLst xmlns:a="http://schemas.openxmlformats.org/drawingml/2006/main" xmlns:r="http://schemas.openxmlformats.org/officeDocument/2006/relationships" xmlns:p="http://schemas.openxmlformats.org/presentationml/2006/main">
  <p:tag name="THINKCELLSHAPEDONOTDELETE" val="pg4PDt2TuDUmR.8qF7emGSg"/>
</p:tagLst>
</file>

<file path=ppt/tags/tag109.xml><?xml version="1.0" encoding="utf-8"?>
<p:tagLst xmlns:a="http://schemas.openxmlformats.org/drawingml/2006/main" xmlns:r="http://schemas.openxmlformats.org/officeDocument/2006/relationships" xmlns:p="http://schemas.openxmlformats.org/presentationml/2006/main">
  <p:tag name="THINKCELLSHAPEDONOTDELETE" val="pooFu00gPKEGlR1HLQQREHA"/>
</p:tagLst>
</file>

<file path=ppt/tags/tag11.xml><?xml version="1.0" encoding="utf-8"?>
<p:tagLst xmlns:a="http://schemas.openxmlformats.org/drawingml/2006/main" xmlns:r="http://schemas.openxmlformats.org/officeDocument/2006/relationships" xmlns:p="http://schemas.openxmlformats.org/presentationml/2006/main">
  <p:tag name="THINKCELLSHAPEDONOTDELETE" val="pSXZ8AZCD8UeZkUUdDQ2WTg"/>
</p:tagLst>
</file>

<file path=ppt/tags/tag110.xml><?xml version="1.0" encoding="utf-8"?>
<p:tagLst xmlns:a="http://schemas.openxmlformats.org/drawingml/2006/main" xmlns:r="http://schemas.openxmlformats.org/officeDocument/2006/relationships" xmlns:p="http://schemas.openxmlformats.org/presentationml/2006/main">
  <p:tag name="THINKCELLSHAPEDONOTDELETE" val="pgdjjC08DV06dubSg4OqcrQ"/>
</p:tagLst>
</file>

<file path=ppt/tags/tag111.xml><?xml version="1.0" encoding="utf-8"?>
<p:tagLst xmlns:a="http://schemas.openxmlformats.org/drawingml/2006/main" xmlns:r="http://schemas.openxmlformats.org/officeDocument/2006/relationships" xmlns:p="http://schemas.openxmlformats.org/presentationml/2006/main">
  <p:tag name="THINKCELLSHAPEDONOTDELETE" val="plJMDq6TeWkeMQhxGrLkuBw"/>
</p:tagLst>
</file>

<file path=ppt/tags/tag112.xml><?xml version="1.0" encoding="utf-8"?>
<p:tagLst xmlns:a="http://schemas.openxmlformats.org/drawingml/2006/main" xmlns:r="http://schemas.openxmlformats.org/officeDocument/2006/relationships" xmlns:p="http://schemas.openxmlformats.org/presentationml/2006/main">
  <p:tag name="THINKCELLSHAPEDONOTDELETE" val="p.CIaNGrYFE67xHP8GU1Oxw"/>
</p:tagLst>
</file>

<file path=ppt/tags/tag113.xml><?xml version="1.0" encoding="utf-8"?>
<p:tagLst xmlns:a="http://schemas.openxmlformats.org/drawingml/2006/main" xmlns:r="http://schemas.openxmlformats.org/officeDocument/2006/relationships" xmlns:p="http://schemas.openxmlformats.org/presentationml/2006/main">
  <p:tag name="THINKCELLSHAPEDONOTDELETE" val="pxPX6veYTtEGQkwFfGHfMUA"/>
</p:tagLst>
</file>

<file path=ppt/tags/tag114.xml><?xml version="1.0" encoding="utf-8"?>
<p:tagLst xmlns:a="http://schemas.openxmlformats.org/drawingml/2006/main" xmlns:r="http://schemas.openxmlformats.org/officeDocument/2006/relationships" xmlns:p="http://schemas.openxmlformats.org/presentationml/2006/main">
  <p:tag name="THINKCELLSHAPEDONOTDELETE" val="psJETAq3g20aeJpViTecVKA"/>
</p:tagLst>
</file>

<file path=ppt/tags/tag115.xml><?xml version="1.0" encoding="utf-8"?>
<p:tagLst xmlns:a="http://schemas.openxmlformats.org/drawingml/2006/main" xmlns:r="http://schemas.openxmlformats.org/officeDocument/2006/relationships" xmlns:p="http://schemas.openxmlformats.org/presentationml/2006/main">
  <p:tag name="THINKCELLSHAPEDONOTDELETE" val="phS8po.KPOUa92EW_magsRw"/>
</p:tagLst>
</file>

<file path=ppt/tags/tag116.xml><?xml version="1.0" encoding="utf-8"?>
<p:tagLst xmlns:a="http://schemas.openxmlformats.org/drawingml/2006/main" xmlns:r="http://schemas.openxmlformats.org/officeDocument/2006/relationships" xmlns:p="http://schemas.openxmlformats.org/presentationml/2006/main">
  <p:tag name="THINKCELLSHAPEDONOTDELETE" val="pRBP2Twpfw0es_0Ef6GzFUA"/>
</p:tagLst>
</file>

<file path=ppt/tags/tag117.xml><?xml version="1.0" encoding="utf-8"?>
<p:tagLst xmlns:a="http://schemas.openxmlformats.org/drawingml/2006/main" xmlns:r="http://schemas.openxmlformats.org/officeDocument/2006/relationships" xmlns:p="http://schemas.openxmlformats.org/presentationml/2006/main">
  <p:tag name="THINKCELLSHAPEDONOTDELETE" val="pCncIAidDe0CK2UT9hFEcHw"/>
</p:tagLst>
</file>

<file path=ppt/tags/tag118.xml><?xml version="1.0" encoding="utf-8"?>
<p:tagLst xmlns:a="http://schemas.openxmlformats.org/drawingml/2006/main" xmlns:r="http://schemas.openxmlformats.org/officeDocument/2006/relationships" xmlns:p="http://schemas.openxmlformats.org/presentationml/2006/main">
  <p:tag name="THINKCELLSHAPEDONOTDELETE" val="pbGO_afZWS0en2eIkfuA5Cw"/>
</p:tagLst>
</file>

<file path=ppt/tags/tag119.xml><?xml version="1.0" encoding="utf-8"?>
<p:tagLst xmlns:a="http://schemas.openxmlformats.org/drawingml/2006/main" xmlns:r="http://schemas.openxmlformats.org/officeDocument/2006/relationships" xmlns:p="http://schemas.openxmlformats.org/presentationml/2006/main">
  <p:tag name="THINKCELLSHAPEDONOTDELETE" val="ptEb9xXlvR0qXGT085sU3JQ"/>
</p:tagLst>
</file>

<file path=ppt/tags/tag12.xml><?xml version="1.0" encoding="utf-8"?>
<p:tagLst xmlns:a="http://schemas.openxmlformats.org/drawingml/2006/main" xmlns:r="http://schemas.openxmlformats.org/officeDocument/2006/relationships" xmlns:p="http://schemas.openxmlformats.org/presentationml/2006/main">
  <p:tag name="THINKCELLSHAPEDONOTDELETE" val="pL0QXonm0I0yTQJbHV98.7Q"/>
</p:tagLst>
</file>

<file path=ppt/tags/tag120.xml><?xml version="1.0" encoding="utf-8"?>
<p:tagLst xmlns:a="http://schemas.openxmlformats.org/drawingml/2006/main" xmlns:r="http://schemas.openxmlformats.org/officeDocument/2006/relationships" xmlns:p="http://schemas.openxmlformats.org/presentationml/2006/main">
  <p:tag name="THINKCELLSHAPEDONOTDELETE" val="pOAr5SnjbNkmCmSwVwGhOfg"/>
</p:tagLst>
</file>

<file path=ppt/tags/tag121.xml><?xml version="1.0" encoding="utf-8"?>
<p:tagLst xmlns:a="http://schemas.openxmlformats.org/drawingml/2006/main" xmlns:r="http://schemas.openxmlformats.org/officeDocument/2006/relationships" xmlns:p="http://schemas.openxmlformats.org/presentationml/2006/main">
  <p:tag name="THINKCELLSHAPEDONOTDELETE" val="pIImMnhcfmEu6NxvxhbUyhQ"/>
</p:tagLst>
</file>

<file path=ppt/tags/tag122.xml><?xml version="1.0" encoding="utf-8"?>
<p:tagLst xmlns:a="http://schemas.openxmlformats.org/drawingml/2006/main" xmlns:r="http://schemas.openxmlformats.org/officeDocument/2006/relationships" xmlns:p="http://schemas.openxmlformats.org/presentationml/2006/main">
  <p:tag name="THINKCELLSHAPEDONOTDELETE" val="pSXZ8AZCD8UeZkUUdDQ2WTg"/>
</p:tagLst>
</file>

<file path=ppt/tags/tag123.xml><?xml version="1.0" encoding="utf-8"?>
<p:tagLst xmlns:a="http://schemas.openxmlformats.org/drawingml/2006/main" xmlns:r="http://schemas.openxmlformats.org/officeDocument/2006/relationships" xmlns:p="http://schemas.openxmlformats.org/presentationml/2006/main">
  <p:tag name="THINKCELLSHAPEDONOTDELETE" val="pL0QXonm0I0yTQJbHV98.7Q"/>
</p:tagLst>
</file>

<file path=ppt/tags/tag124.xml><?xml version="1.0" encoding="utf-8"?>
<p:tagLst xmlns:a="http://schemas.openxmlformats.org/drawingml/2006/main" xmlns:r="http://schemas.openxmlformats.org/officeDocument/2006/relationships" xmlns:p="http://schemas.openxmlformats.org/presentationml/2006/main">
  <p:tag name="THINKCELLSHAPEDONOTDELETE" val="pe4cFqxC72EO0j7OS.e1peQ"/>
</p:tagLst>
</file>

<file path=ppt/tags/tag125.xml><?xml version="1.0" encoding="utf-8"?>
<p:tagLst xmlns:a="http://schemas.openxmlformats.org/drawingml/2006/main" xmlns:r="http://schemas.openxmlformats.org/officeDocument/2006/relationships" xmlns:p="http://schemas.openxmlformats.org/presentationml/2006/main">
  <p:tag name="THINKCELLSHAPEDONOTDELETE" val="plvfYx3XxPUWQYFwP5A1A9g"/>
</p:tagLst>
</file>

<file path=ppt/tags/tag126.xml><?xml version="1.0" encoding="utf-8"?>
<p:tagLst xmlns:a="http://schemas.openxmlformats.org/drawingml/2006/main" xmlns:r="http://schemas.openxmlformats.org/officeDocument/2006/relationships" xmlns:p="http://schemas.openxmlformats.org/presentationml/2006/main">
  <p:tag name="THINKCELLSHAPEDONOTDELETE" val="px41v6NOILEW69a4s4CGIOw"/>
</p:tagLst>
</file>

<file path=ppt/tags/tag127.xml><?xml version="1.0" encoding="utf-8"?>
<p:tagLst xmlns:a="http://schemas.openxmlformats.org/drawingml/2006/main" xmlns:r="http://schemas.openxmlformats.org/officeDocument/2006/relationships" xmlns:p="http://schemas.openxmlformats.org/presentationml/2006/main">
  <p:tag name="THINKCELLSHAPEDONOTDELETE" val="poV51Mhehk0q1kDurBnQ9uw"/>
</p:tagLst>
</file>

<file path=ppt/tags/tag128.xml><?xml version="1.0" encoding="utf-8"?>
<p:tagLst xmlns:a="http://schemas.openxmlformats.org/drawingml/2006/main" xmlns:r="http://schemas.openxmlformats.org/officeDocument/2006/relationships" xmlns:p="http://schemas.openxmlformats.org/presentationml/2006/main">
  <p:tag name="THINKCELLSHAPEDONOTDELETE" val="pxVWtP3vYNEGKqOTfHqeKEw"/>
</p:tagLst>
</file>

<file path=ppt/tags/tag129.xml><?xml version="1.0" encoding="utf-8"?>
<p:tagLst xmlns:a="http://schemas.openxmlformats.org/drawingml/2006/main" xmlns:r="http://schemas.openxmlformats.org/officeDocument/2006/relationships" xmlns:p="http://schemas.openxmlformats.org/presentationml/2006/main">
  <p:tag name="THINKCELLSHAPEDONOTDELETE" val="plzPd80wKkE2zWgD85ujG1A"/>
</p:tagLst>
</file>

<file path=ppt/tags/tag13.xml><?xml version="1.0" encoding="utf-8"?>
<p:tagLst xmlns:a="http://schemas.openxmlformats.org/drawingml/2006/main" xmlns:r="http://schemas.openxmlformats.org/officeDocument/2006/relationships" xmlns:p="http://schemas.openxmlformats.org/presentationml/2006/main">
  <p:tag name="THINKCELLSHAPEDONOTDELETE" val="pe4cFqxC72EO0j7OS.e1peQ"/>
</p:tagLst>
</file>

<file path=ppt/tags/tag130.xml><?xml version="1.0" encoding="utf-8"?>
<p:tagLst xmlns:a="http://schemas.openxmlformats.org/drawingml/2006/main" xmlns:r="http://schemas.openxmlformats.org/officeDocument/2006/relationships" xmlns:p="http://schemas.openxmlformats.org/presentationml/2006/main">
  <p:tag name="THINKCELLSHAPEDONOTDELETE" val="p3etYglpG60qwabxvSLRFug"/>
</p:tagLst>
</file>

<file path=ppt/tags/tag131.xml><?xml version="1.0" encoding="utf-8"?>
<p:tagLst xmlns:a="http://schemas.openxmlformats.org/drawingml/2006/main" xmlns:r="http://schemas.openxmlformats.org/officeDocument/2006/relationships" xmlns:p="http://schemas.openxmlformats.org/presentationml/2006/main">
  <p:tag name="THINKCELLSHAPEDONOTDELETE" val="pi4zjQEb6oEO0wZ.ll6MH5Q"/>
</p:tagLst>
</file>

<file path=ppt/tags/tag132.xml><?xml version="1.0" encoding="utf-8"?>
<p:tagLst xmlns:a="http://schemas.openxmlformats.org/drawingml/2006/main" xmlns:r="http://schemas.openxmlformats.org/officeDocument/2006/relationships" xmlns:p="http://schemas.openxmlformats.org/presentationml/2006/main">
  <p:tag name="THINKCELLSHAPEDONOTDELETE" val="ptqZPykyDLEeTmXMUWEKUFg"/>
</p:tagLst>
</file>

<file path=ppt/tags/tag133.xml><?xml version="1.0" encoding="utf-8"?>
<p:tagLst xmlns:a="http://schemas.openxmlformats.org/drawingml/2006/main" xmlns:r="http://schemas.openxmlformats.org/officeDocument/2006/relationships" xmlns:p="http://schemas.openxmlformats.org/presentationml/2006/main">
  <p:tag name="THINKCELLSHAPEDONOTDELETE" val="pHNBZACTOPUC8AEvAeo3dLw"/>
</p:tagLst>
</file>

<file path=ppt/tags/tag134.xml><?xml version="1.0" encoding="utf-8"?>
<p:tagLst xmlns:a="http://schemas.openxmlformats.org/drawingml/2006/main" xmlns:r="http://schemas.openxmlformats.org/officeDocument/2006/relationships" xmlns:p="http://schemas.openxmlformats.org/presentationml/2006/main">
  <p:tag name="THINKCELLSHAPEDONOTDELETE" val="ptU6k52bJzUygnY9vy1Qmhg"/>
</p:tagLst>
</file>

<file path=ppt/tags/tag135.xml><?xml version="1.0" encoding="utf-8"?>
<p:tagLst xmlns:a="http://schemas.openxmlformats.org/drawingml/2006/main" xmlns:r="http://schemas.openxmlformats.org/officeDocument/2006/relationships" xmlns:p="http://schemas.openxmlformats.org/presentationml/2006/main">
  <p:tag name="THINKCELLSHAPEDONOTDELETE" val="pr7cGUXuKd0e8Li0VWgpxYg"/>
</p:tagLst>
</file>

<file path=ppt/tags/tag136.xml><?xml version="1.0" encoding="utf-8"?>
<p:tagLst xmlns:a="http://schemas.openxmlformats.org/drawingml/2006/main" xmlns:r="http://schemas.openxmlformats.org/officeDocument/2006/relationships" xmlns:p="http://schemas.openxmlformats.org/presentationml/2006/main">
  <p:tag name="THINKCELLSHAPEDONOTDELETE" val="pJIcjGV1V8USUZzQ5Qafi2w"/>
</p:tagLst>
</file>

<file path=ppt/tags/tag137.xml><?xml version="1.0" encoding="utf-8"?>
<p:tagLst xmlns:a="http://schemas.openxmlformats.org/drawingml/2006/main" xmlns:r="http://schemas.openxmlformats.org/officeDocument/2006/relationships" xmlns:p="http://schemas.openxmlformats.org/presentationml/2006/main">
  <p:tag name="THINKCELLSHAPEDONOTDELETE" val="pvsfi_QJ9GE.FgrUSb0CVbg"/>
</p:tagLst>
</file>

<file path=ppt/tags/tag138.xml><?xml version="1.0" encoding="utf-8"?>
<p:tagLst xmlns:a="http://schemas.openxmlformats.org/drawingml/2006/main" xmlns:r="http://schemas.openxmlformats.org/officeDocument/2006/relationships" xmlns:p="http://schemas.openxmlformats.org/presentationml/2006/main">
  <p:tag name="THINKCELLSHAPEDONOTDELETE" val="pA9YRArEh7UKbVaP5PLddKA"/>
</p:tagLst>
</file>

<file path=ppt/tags/tag139.xml><?xml version="1.0" encoding="utf-8"?>
<p:tagLst xmlns:a="http://schemas.openxmlformats.org/drawingml/2006/main" xmlns:r="http://schemas.openxmlformats.org/officeDocument/2006/relationships" xmlns:p="http://schemas.openxmlformats.org/presentationml/2006/main">
  <p:tag name="THINKCELLSHAPEDONOTDELETE" val="pb2DnPXl6L0aBUUAOCe5RFg"/>
</p:tagLst>
</file>

<file path=ppt/tags/tag14.xml><?xml version="1.0" encoding="utf-8"?>
<p:tagLst xmlns:a="http://schemas.openxmlformats.org/drawingml/2006/main" xmlns:r="http://schemas.openxmlformats.org/officeDocument/2006/relationships" xmlns:p="http://schemas.openxmlformats.org/presentationml/2006/main">
  <p:tag name="THINKCELLSHAPEDONOTDELETE" val="plvfYx3XxPUWQYFwP5A1A9g"/>
</p:tagLst>
</file>

<file path=ppt/tags/tag140.xml><?xml version="1.0" encoding="utf-8"?>
<p:tagLst xmlns:a="http://schemas.openxmlformats.org/drawingml/2006/main" xmlns:r="http://schemas.openxmlformats.org/officeDocument/2006/relationships" xmlns:p="http://schemas.openxmlformats.org/presentationml/2006/main">
  <p:tag name="THINKCELLSHAPEDONOTDELETE" val="plKgae8yN60Ovb_wqNKvp1w"/>
</p:tagLst>
</file>

<file path=ppt/tags/tag141.xml><?xml version="1.0" encoding="utf-8"?>
<p:tagLst xmlns:a="http://schemas.openxmlformats.org/drawingml/2006/main" xmlns:r="http://schemas.openxmlformats.org/officeDocument/2006/relationships" xmlns:p="http://schemas.openxmlformats.org/presentationml/2006/main">
  <p:tag name="THINKCELLSHAPEDONOTDELETE" val="pbtWDUjgVv0yXkNfKyWJchw"/>
</p:tagLst>
</file>

<file path=ppt/tags/tag142.xml><?xml version="1.0" encoding="utf-8"?>
<p:tagLst xmlns:a="http://schemas.openxmlformats.org/drawingml/2006/main" xmlns:r="http://schemas.openxmlformats.org/officeDocument/2006/relationships" xmlns:p="http://schemas.openxmlformats.org/presentationml/2006/main">
  <p:tag name="THINKCELLSHAPEDONOTDELETE" val="p2f2AXIAJ4katdi7F2Qs3Nw"/>
</p:tagLst>
</file>

<file path=ppt/tags/tag143.xml><?xml version="1.0" encoding="utf-8"?>
<p:tagLst xmlns:a="http://schemas.openxmlformats.org/drawingml/2006/main" xmlns:r="http://schemas.openxmlformats.org/officeDocument/2006/relationships" xmlns:p="http://schemas.openxmlformats.org/presentationml/2006/main">
  <p:tag name="THINKCELLSHAPEDONOTDELETE" val="p8DQ1PN7AdUevfGMpIopSrQ"/>
</p:tagLst>
</file>

<file path=ppt/tags/tag144.xml><?xml version="1.0" encoding="utf-8"?>
<p:tagLst xmlns:a="http://schemas.openxmlformats.org/drawingml/2006/main" xmlns:r="http://schemas.openxmlformats.org/officeDocument/2006/relationships" xmlns:p="http://schemas.openxmlformats.org/presentationml/2006/main">
  <p:tag name="THINKCELLSHAPEDONOTDELETE" val="p2XHaElwG0UynFNRDwZ9i_g"/>
</p:tagLst>
</file>

<file path=ppt/tags/tag145.xml><?xml version="1.0" encoding="utf-8"?>
<p:tagLst xmlns:a="http://schemas.openxmlformats.org/drawingml/2006/main" xmlns:r="http://schemas.openxmlformats.org/officeDocument/2006/relationships" xmlns:p="http://schemas.openxmlformats.org/presentationml/2006/main">
  <p:tag name="THINKCELLSHAPEDONOTDELETE" val="pXFIU40Yv6Ei_cQjpYNnbOg"/>
</p:tagLst>
</file>

<file path=ppt/tags/tag146.xml><?xml version="1.0" encoding="utf-8"?>
<p:tagLst xmlns:a="http://schemas.openxmlformats.org/drawingml/2006/main" xmlns:r="http://schemas.openxmlformats.org/officeDocument/2006/relationships" xmlns:p="http://schemas.openxmlformats.org/presentationml/2006/main">
  <p:tag name="THINKCELLSHAPEDONOTDELETE" val="psIvEwv52XUqc0jASAF2z6Q"/>
</p:tagLst>
</file>

<file path=ppt/tags/tag147.xml><?xml version="1.0" encoding="utf-8"?>
<p:tagLst xmlns:a="http://schemas.openxmlformats.org/drawingml/2006/main" xmlns:r="http://schemas.openxmlformats.org/officeDocument/2006/relationships" xmlns:p="http://schemas.openxmlformats.org/presentationml/2006/main">
  <p:tag name="THINKCELLSHAPEDONOTDELETE" val="pxPX6veYTtEGQkwFfGHfMUA"/>
</p:tagLst>
</file>

<file path=ppt/tags/tag148.xml><?xml version="1.0" encoding="utf-8"?>
<p:tagLst xmlns:a="http://schemas.openxmlformats.org/drawingml/2006/main" xmlns:r="http://schemas.openxmlformats.org/officeDocument/2006/relationships" xmlns:p="http://schemas.openxmlformats.org/presentationml/2006/main">
  <p:tag name="THINKCELLSHAPEDONOTDELETE" val="psJETAq3g20aeJpViTecVKA"/>
</p:tagLst>
</file>

<file path=ppt/tags/tag149.xml><?xml version="1.0" encoding="utf-8"?>
<p:tagLst xmlns:a="http://schemas.openxmlformats.org/drawingml/2006/main" xmlns:r="http://schemas.openxmlformats.org/officeDocument/2006/relationships" xmlns:p="http://schemas.openxmlformats.org/presentationml/2006/main">
  <p:tag name="THINKCELLSHAPEDONOTDELETE" val="phS8po.KPOUa92EW_magsRw"/>
</p:tagLst>
</file>

<file path=ppt/tags/tag15.xml><?xml version="1.0" encoding="utf-8"?>
<p:tagLst xmlns:a="http://schemas.openxmlformats.org/drawingml/2006/main" xmlns:r="http://schemas.openxmlformats.org/officeDocument/2006/relationships" xmlns:p="http://schemas.openxmlformats.org/presentationml/2006/main">
  <p:tag name="THINKCELLSHAPEDONOTDELETE" val="px41v6NOILEW69a4s4CGIOw"/>
</p:tagLst>
</file>

<file path=ppt/tags/tag150.xml><?xml version="1.0" encoding="utf-8"?>
<p:tagLst xmlns:a="http://schemas.openxmlformats.org/drawingml/2006/main" xmlns:r="http://schemas.openxmlformats.org/officeDocument/2006/relationships" xmlns:p="http://schemas.openxmlformats.org/presentationml/2006/main">
  <p:tag name="THINKCELLSHAPEDONOTDELETE" val="pRBP2Twpfw0es_0Ef6GzFUA"/>
</p:tagLst>
</file>

<file path=ppt/tags/tag151.xml><?xml version="1.0" encoding="utf-8"?>
<p:tagLst xmlns:a="http://schemas.openxmlformats.org/drawingml/2006/main" xmlns:r="http://schemas.openxmlformats.org/officeDocument/2006/relationships" xmlns:p="http://schemas.openxmlformats.org/presentationml/2006/main">
  <p:tag name="THINKCELLSHAPEDONOTDELETE" val="pCncIAidDe0CK2UT9hFEcHw"/>
</p:tagLst>
</file>

<file path=ppt/tags/tag152.xml><?xml version="1.0" encoding="utf-8"?>
<p:tagLst xmlns:a="http://schemas.openxmlformats.org/drawingml/2006/main" xmlns:r="http://schemas.openxmlformats.org/officeDocument/2006/relationships" xmlns:p="http://schemas.openxmlformats.org/presentationml/2006/main">
  <p:tag name="THINKCELLSHAPEDONOTDELETE" val="pbGO_afZWS0en2eIkfuA5Cw"/>
</p:tagLst>
</file>

<file path=ppt/tags/tag153.xml><?xml version="1.0" encoding="utf-8"?>
<p:tagLst xmlns:a="http://schemas.openxmlformats.org/drawingml/2006/main" xmlns:r="http://schemas.openxmlformats.org/officeDocument/2006/relationships" xmlns:p="http://schemas.openxmlformats.org/presentationml/2006/main">
  <p:tag name="THINKCELLSHAPEDONOTDELETE" val="ptEb9xXlvR0qXGT085sU3JQ"/>
</p:tagLst>
</file>

<file path=ppt/tags/tag154.xml><?xml version="1.0" encoding="utf-8"?>
<p:tagLst xmlns:a="http://schemas.openxmlformats.org/drawingml/2006/main" xmlns:r="http://schemas.openxmlformats.org/officeDocument/2006/relationships" xmlns:p="http://schemas.openxmlformats.org/presentationml/2006/main">
  <p:tag name="THINKCELLSHAPEDONOTDELETE" val="pOAr5SnjbNkmCmSwVwGhOfg"/>
</p:tagLst>
</file>

<file path=ppt/tags/tag155.xml><?xml version="1.0" encoding="utf-8"?>
<p:tagLst xmlns:a="http://schemas.openxmlformats.org/drawingml/2006/main" xmlns:r="http://schemas.openxmlformats.org/officeDocument/2006/relationships" xmlns:p="http://schemas.openxmlformats.org/presentationml/2006/main">
  <p:tag name="THINKCELLSHAPEDONOTDELETE" val="pIImMnhcfmEu6NxvxhbUyhQ"/>
</p:tagLst>
</file>

<file path=ppt/tags/tag156.xml><?xml version="1.0" encoding="utf-8"?>
<p:tagLst xmlns:a="http://schemas.openxmlformats.org/drawingml/2006/main" xmlns:r="http://schemas.openxmlformats.org/officeDocument/2006/relationships" xmlns:p="http://schemas.openxmlformats.org/presentationml/2006/main">
  <p:tag name="THINKCELLSHAPEDONOTDELETE" val="pSXZ8AZCD8UeZkUUdDQ2WTg"/>
</p:tagLst>
</file>

<file path=ppt/tags/tag157.xml><?xml version="1.0" encoding="utf-8"?>
<p:tagLst xmlns:a="http://schemas.openxmlformats.org/drawingml/2006/main" xmlns:r="http://schemas.openxmlformats.org/officeDocument/2006/relationships" xmlns:p="http://schemas.openxmlformats.org/presentationml/2006/main">
  <p:tag name="THINKCELLSHAPEDONOTDELETE" val="pL0QXonm0I0yTQJbHV98.7Q"/>
</p:tagLst>
</file>

<file path=ppt/tags/tag158.xml><?xml version="1.0" encoding="utf-8"?>
<p:tagLst xmlns:a="http://schemas.openxmlformats.org/drawingml/2006/main" xmlns:r="http://schemas.openxmlformats.org/officeDocument/2006/relationships" xmlns:p="http://schemas.openxmlformats.org/presentationml/2006/main">
  <p:tag name="THINKCELLSHAPEDONOTDELETE" val="pe4cFqxC72EO0j7OS.e1peQ"/>
</p:tagLst>
</file>

<file path=ppt/tags/tag159.xml><?xml version="1.0" encoding="utf-8"?>
<p:tagLst xmlns:a="http://schemas.openxmlformats.org/drawingml/2006/main" xmlns:r="http://schemas.openxmlformats.org/officeDocument/2006/relationships" xmlns:p="http://schemas.openxmlformats.org/presentationml/2006/main">
  <p:tag name="THINKCELLSHAPEDONOTDELETE" val="plvfYx3XxPUWQYFwP5A1A9g"/>
</p:tagLst>
</file>

<file path=ppt/tags/tag16.xml><?xml version="1.0" encoding="utf-8"?>
<p:tagLst xmlns:a="http://schemas.openxmlformats.org/drawingml/2006/main" xmlns:r="http://schemas.openxmlformats.org/officeDocument/2006/relationships" xmlns:p="http://schemas.openxmlformats.org/presentationml/2006/main">
  <p:tag name="THINKCELLSHAPEDONOTDELETE" val="poV51Mhehk0q1kDurBnQ9uw"/>
</p:tagLst>
</file>

<file path=ppt/tags/tag160.xml><?xml version="1.0" encoding="utf-8"?>
<p:tagLst xmlns:a="http://schemas.openxmlformats.org/drawingml/2006/main" xmlns:r="http://schemas.openxmlformats.org/officeDocument/2006/relationships" xmlns:p="http://schemas.openxmlformats.org/presentationml/2006/main">
  <p:tag name="THINKCELLSHAPEDONOTDELETE" val="px41v6NOILEW69a4s4CGIOw"/>
</p:tagLst>
</file>

<file path=ppt/tags/tag161.xml><?xml version="1.0" encoding="utf-8"?>
<p:tagLst xmlns:a="http://schemas.openxmlformats.org/drawingml/2006/main" xmlns:r="http://schemas.openxmlformats.org/officeDocument/2006/relationships" xmlns:p="http://schemas.openxmlformats.org/presentationml/2006/main">
  <p:tag name="THINKCELLSHAPEDONOTDELETE" val="poV51Mhehk0q1kDurBnQ9uw"/>
</p:tagLst>
</file>

<file path=ppt/tags/tag162.xml><?xml version="1.0" encoding="utf-8"?>
<p:tagLst xmlns:a="http://schemas.openxmlformats.org/drawingml/2006/main" xmlns:r="http://schemas.openxmlformats.org/officeDocument/2006/relationships" xmlns:p="http://schemas.openxmlformats.org/presentationml/2006/main">
  <p:tag name="THINKCELLSHAPEDONOTDELETE" val="pxVWtP3vYNEGKqOTfHqeKEw"/>
</p:tagLst>
</file>

<file path=ppt/tags/tag163.xml><?xml version="1.0" encoding="utf-8"?>
<p:tagLst xmlns:a="http://schemas.openxmlformats.org/drawingml/2006/main" xmlns:r="http://schemas.openxmlformats.org/officeDocument/2006/relationships" xmlns:p="http://schemas.openxmlformats.org/presentationml/2006/main">
  <p:tag name="THINKCELLSHAPEDONOTDELETE" val="plzPd80wKkE2zWgD85ujG1A"/>
</p:tagLst>
</file>

<file path=ppt/tags/tag164.xml><?xml version="1.0" encoding="utf-8"?>
<p:tagLst xmlns:a="http://schemas.openxmlformats.org/drawingml/2006/main" xmlns:r="http://schemas.openxmlformats.org/officeDocument/2006/relationships" xmlns:p="http://schemas.openxmlformats.org/presentationml/2006/main">
  <p:tag name="THINKCELLSHAPEDONOTDELETE" val="p3etYglpG60qwabxvSLRFug"/>
</p:tagLst>
</file>

<file path=ppt/tags/tag165.xml><?xml version="1.0" encoding="utf-8"?>
<p:tagLst xmlns:a="http://schemas.openxmlformats.org/drawingml/2006/main" xmlns:r="http://schemas.openxmlformats.org/officeDocument/2006/relationships" xmlns:p="http://schemas.openxmlformats.org/presentationml/2006/main">
  <p:tag name="THINKCELLSHAPEDONOTDELETE" val="pi4zjQEb6oEO0wZ.ll6MH5Q"/>
</p:tagLst>
</file>

<file path=ppt/tags/tag166.xml><?xml version="1.0" encoding="utf-8"?>
<p:tagLst xmlns:a="http://schemas.openxmlformats.org/drawingml/2006/main" xmlns:r="http://schemas.openxmlformats.org/officeDocument/2006/relationships" xmlns:p="http://schemas.openxmlformats.org/presentationml/2006/main">
  <p:tag name="THINKCELLSHAPEDONOTDELETE" val="ptqZPykyDLEeTmXMUWEKUFg"/>
</p:tagLst>
</file>

<file path=ppt/tags/tag167.xml><?xml version="1.0" encoding="utf-8"?>
<p:tagLst xmlns:a="http://schemas.openxmlformats.org/drawingml/2006/main" xmlns:r="http://schemas.openxmlformats.org/officeDocument/2006/relationships" xmlns:p="http://schemas.openxmlformats.org/presentationml/2006/main">
  <p:tag name="THINKCELLSHAPEDONOTDELETE" val="pHNBZACTOPUC8AEvAeo3dLw"/>
</p:tagLst>
</file>

<file path=ppt/tags/tag168.xml><?xml version="1.0" encoding="utf-8"?>
<p:tagLst xmlns:a="http://schemas.openxmlformats.org/drawingml/2006/main" xmlns:r="http://schemas.openxmlformats.org/officeDocument/2006/relationships" xmlns:p="http://schemas.openxmlformats.org/presentationml/2006/main">
  <p:tag name="THINKCELLSHAPEDONOTDELETE" val="ptU6k52bJzUygnY9vy1Qmhg"/>
</p:tagLst>
</file>

<file path=ppt/tags/tag169.xml><?xml version="1.0" encoding="utf-8"?>
<p:tagLst xmlns:a="http://schemas.openxmlformats.org/drawingml/2006/main" xmlns:r="http://schemas.openxmlformats.org/officeDocument/2006/relationships" xmlns:p="http://schemas.openxmlformats.org/presentationml/2006/main">
  <p:tag name="THINKCELLSHAPEDONOTDELETE" val="pr7cGUXuKd0e8Li0VWgpxYg"/>
</p:tagLst>
</file>

<file path=ppt/tags/tag17.xml><?xml version="1.0" encoding="utf-8"?>
<p:tagLst xmlns:a="http://schemas.openxmlformats.org/drawingml/2006/main" xmlns:r="http://schemas.openxmlformats.org/officeDocument/2006/relationships" xmlns:p="http://schemas.openxmlformats.org/presentationml/2006/main">
  <p:tag name="THINKCELLSHAPEDONOTDELETE" val="pxVWtP3vYNEGKqOTfHqeKEw"/>
</p:tagLst>
</file>

<file path=ppt/tags/tag170.xml><?xml version="1.0" encoding="utf-8"?>
<p:tagLst xmlns:a="http://schemas.openxmlformats.org/drawingml/2006/main" xmlns:r="http://schemas.openxmlformats.org/officeDocument/2006/relationships" xmlns:p="http://schemas.openxmlformats.org/presentationml/2006/main">
  <p:tag name="THINKCELLSHAPEDONOTDELETE" val="pJIcjGV1V8USUZzQ5Qafi2w"/>
</p:tagLst>
</file>

<file path=ppt/tags/tag171.xml><?xml version="1.0" encoding="utf-8"?>
<p:tagLst xmlns:a="http://schemas.openxmlformats.org/drawingml/2006/main" xmlns:r="http://schemas.openxmlformats.org/officeDocument/2006/relationships" xmlns:p="http://schemas.openxmlformats.org/presentationml/2006/main">
  <p:tag name="THINKCELLSHAPEDONOTDELETE" val="pvsfi_QJ9GE.FgrUSb0CVbg"/>
</p:tagLst>
</file>

<file path=ppt/tags/tag172.xml><?xml version="1.0" encoding="utf-8"?>
<p:tagLst xmlns:a="http://schemas.openxmlformats.org/drawingml/2006/main" xmlns:r="http://schemas.openxmlformats.org/officeDocument/2006/relationships" xmlns:p="http://schemas.openxmlformats.org/presentationml/2006/main">
  <p:tag name="THINKCELLSHAPEDONOTDELETE" val="pA9YRArEh7UKbVaP5PLddKA"/>
</p:tagLst>
</file>

<file path=ppt/tags/tag173.xml><?xml version="1.0" encoding="utf-8"?>
<p:tagLst xmlns:a="http://schemas.openxmlformats.org/drawingml/2006/main" xmlns:r="http://schemas.openxmlformats.org/officeDocument/2006/relationships" xmlns:p="http://schemas.openxmlformats.org/presentationml/2006/main">
  <p:tag name="THINKCELLSHAPEDONOTDELETE" val="pb2DnPXl6L0aBUUAOCe5RFg"/>
</p:tagLst>
</file>

<file path=ppt/tags/tag174.xml><?xml version="1.0" encoding="utf-8"?>
<p:tagLst xmlns:a="http://schemas.openxmlformats.org/drawingml/2006/main" xmlns:r="http://schemas.openxmlformats.org/officeDocument/2006/relationships" xmlns:p="http://schemas.openxmlformats.org/presentationml/2006/main">
  <p:tag name="THINKCELLSHAPEDONOTDELETE" val="plKgae8yN60Ovb_wqNKvp1w"/>
</p:tagLst>
</file>

<file path=ppt/tags/tag175.xml><?xml version="1.0" encoding="utf-8"?>
<p:tagLst xmlns:a="http://schemas.openxmlformats.org/drawingml/2006/main" xmlns:r="http://schemas.openxmlformats.org/officeDocument/2006/relationships" xmlns:p="http://schemas.openxmlformats.org/presentationml/2006/main">
  <p:tag name="THINKCELLSHAPEDONOTDELETE" val="pbtWDUjgVv0yXkNfKyWJchw"/>
</p:tagLst>
</file>

<file path=ppt/tags/tag176.xml><?xml version="1.0" encoding="utf-8"?>
<p:tagLst xmlns:a="http://schemas.openxmlformats.org/drawingml/2006/main" xmlns:r="http://schemas.openxmlformats.org/officeDocument/2006/relationships" xmlns:p="http://schemas.openxmlformats.org/presentationml/2006/main">
  <p:tag name="THINKCELLSHAPEDONOTDELETE" val="p2f2AXIAJ4katdi7F2Qs3Nw"/>
</p:tagLst>
</file>

<file path=ppt/tags/tag177.xml><?xml version="1.0" encoding="utf-8"?>
<p:tagLst xmlns:a="http://schemas.openxmlformats.org/drawingml/2006/main" xmlns:r="http://schemas.openxmlformats.org/officeDocument/2006/relationships" xmlns:p="http://schemas.openxmlformats.org/presentationml/2006/main">
  <p:tag name="THINKCELLSHAPEDONOTDELETE" val="p8DQ1PN7AdUevfGMpIopSrQ"/>
</p:tagLst>
</file>

<file path=ppt/tags/tag178.xml><?xml version="1.0" encoding="utf-8"?>
<p:tagLst xmlns:a="http://schemas.openxmlformats.org/drawingml/2006/main" xmlns:r="http://schemas.openxmlformats.org/officeDocument/2006/relationships" xmlns:p="http://schemas.openxmlformats.org/presentationml/2006/main">
  <p:tag name="THINKCELLSHAPEDONOTDELETE" val="p2XHaElwG0UynFNRDwZ9i_g"/>
</p:tagLst>
</file>

<file path=ppt/tags/tag179.xml><?xml version="1.0" encoding="utf-8"?>
<p:tagLst xmlns:a="http://schemas.openxmlformats.org/drawingml/2006/main" xmlns:r="http://schemas.openxmlformats.org/officeDocument/2006/relationships" xmlns:p="http://schemas.openxmlformats.org/presentationml/2006/main">
  <p:tag name="THINKCELLSHAPEDONOTDELETE" val="pXFIU40Yv6Ei_cQjpYNnbOg"/>
</p:tagLst>
</file>

<file path=ppt/tags/tag18.xml><?xml version="1.0" encoding="utf-8"?>
<p:tagLst xmlns:a="http://schemas.openxmlformats.org/drawingml/2006/main" xmlns:r="http://schemas.openxmlformats.org/officeDocument/2006/relationships" xmlns:p="http://schemas.openxmlformats.org/presentationml/2006/main">
  <p:tag name="THINKCELLSHAPEDONOTDELETE" val="plzPd80wKkE2zWgD85ujG1A"/>
</p:tagLst>
</file>

<file path=ppt/tags/tag180.xml><?xml version="1.0" encoding="utf-8"?>
<p:tagLst xmlns:a="http://schemas.openxmlformats.org/drawingml/2006/main" xmlns:r="http://schemas.openxmlformats.org/officeDocument/2006/relationships" xmlns:p="http://schemas.openxmlformats.org/presentationml/2006/main">
  <p:tag name="THINKCELLSHAPEDONOTDELETE" val="psIvEwv52XUqc0jASAF2z6Q"/>
</p:tagLst>
</file>

<file path=ppt/tags/tag181.xml><?xml version="1.0" encoding="utf-8"?>
<p:tagLst xmlns:a="http://schemas.openxmlformats.org/drawingml/2006/main" xmlns:r="http://schemas.openxmlformats.org/officeDocument/2006/relationships" xmlns:p="http://schemas.openxmlformats.org/presentationml/2006/main">
  <p:tag name="THINKCELLSHAPEDONOTDELETE" val="pxPX6veYTtEGQkwFfGHfMUA"/>
</p:tagLst>
</file>

<file path=ppt/tags/tag182.xml><?xml version="1.0" encoding="utf-8"?>
<p:tagLst xmlns:a="http://schemas.openxmlformats.org/drawingml/2006/main" xmlns:r="http://schemas.openxmlformats.org/officeDocument/2006/relationships" xmlns:p="http://schemas.openxmlformats.org/presentationml/2006/main">
  <p:tag name="THINKCELLSHAPEDONOTDELETE" val="psJETAq3g20aeJpViTecVKA"/>
</p:tagLst>
</file>

<file path=ppt/tags/tag183.xml><?xml version="1.0" encoding="utf-8"?>
<p:tagLst xmlns:a="http://schemas.openxmlformats.org/drawingml/2006/main" xmlns:r="http://schemas.openxmlformats.org/officeDocument/2006/relationships" xmlns:p="http://schemas.openxmlformats.org/presentationml/2006/main">
  <p:tag name="THINKCELLSHAPEDONOTDELETE" val="phS8po.KPOUa92EW_magsRw"/>
</p:tagLst>
</file>

<file path=ppt/tags/tag184.xml><?xml version="1.0" encoding="utf-8"?>
<p:tagLst xmlns:a="http://schemas.openxmlformats.org/drawingml/2006/main" xmlns:r="http://schemas.openxmlformats.org/officeDocument/2006/relationships" xmlns:p="http://schemas.openxmlformats.org/presentationml/2006/main">
  <p:tag name="THINKCELLSHAPEDONOTDELETE" val="pRBP2Twpfw0es_0Ef6GzFUA"/>
</p:tagLst>
</file>

<file path=ppt/tags/tag185.xml><?xml version="1.0" encoding="utf-8"?>
<p:tagLst xmlns:a="http://schemas.openxmlformats.org/drawingml/2006/main" xmlns:r="http://schemas.openxmlformats.org/officeDocument/2006/relationships" xmlns:p="http://schemas.openxmlformats.org/presentationml/2006/main">
  <p:tag name="THINKCELLSHAPEDONOTDELETE" val="pCncIAidDe0CK2UT9hFEcHw"/>
</p:tagLst>
</file>

<file path=ppt/tags/tag186.xml><?xml version="1.0" encoding="utf-8"?>
<p:tagLst xmlns:a="http://schemas.openxmlformats.org/drawingml/2006/main" xmlns:r="http://schemas.openxmlformats.org/officeDocument/2006/relationships" xmlns:p="http://schemas.openxmlformats.org/presentationml/2006/main">
  <p:tag name="THINKCELLSHAPEDONOTDELETE" val="pbGO_afZWS0en2eIkfuA5Cw"/>
</p:tagLst>
</file>

<file path=ppt/tags/tag187.xml><?xml version="1.0" encoding="utf-8"?>
<p:tagLst xmlns:a="http://schemas.openxmlformats.org/drawingml/2006/main" xmlns:r="http://schemas.openxmlformats.org/officeDocument/2006/relationships" xmlns:p="http://schemas.openxmlformats.org/presentationml/2006/main">
  <p:tag name="THINKCELLSHAPEDONOTDELETE" val="ptEb9xXlvR0qXGT085sU3JQ"/>
</p:tagLst>
</file>

<file path=ppt/tags/tag188.xml><?xml version="1.0" encoding="utf-8"?>
<p:tagLst xmlns:a="http://schemas.openxmlformats.org/drawingml/2006/main" xmlns:r="http://schemas.openxmlformats.org/officeDocument/2006/relationships" xmlns:p="http://schemas.openxmlformats.org/presentationml/2006/main">
  <p:tag name="THINKCELLSHAPEDONOTDELETE" val="pOAr5SnjbNkmCmSwVwGhOfg"/>
</p:tagLst>
</file>

<file path=ppt/tags/tag189.xml><?xml version="1.0" encoding="utf-8"?>
<p:tagLst xmlns:a="http://schemas.openxmlformats.org/drawingml/2006/main" xmlns:r="http://schemas.openxmlformats.org/officeDocument/2006/relationships" xmlns:p="http://schemas.openxmlformats.org/presentationml/2006/main">
  <p:tag name="THINKCELLSHAPEDONOTDELETE" val="pIImMnhcfmEu6NxvxhbUyhQ"/>
</p:tagLst>
</file>

<file path=ppt/tags/tag19.xml><?xml version="1.0" encoding="utf-8"?>
<p:tagLst xmlns:a="http://schemas.openxmlformats.org/drawingml/2006/main" xmlns:r="http://schemas.openxmlformats.org/officeDocument/2006/relationships" xmlns:p="http://schemas.openxmlformats.org/presentationml/2006/main">
  <p:tag name="THINKCELLSHAPEDONOTDELETE" val="p3etYglpG60qwabxvSLRFug"/>
</p:tagLst>
</file>

<file path=ppt/tags/tag190.xml><?xml version="1.0" encoding="utf-8"?>
<p:tagLst xmlns:a="http://schemas.openxmlformats.org/drawingml/2006/main" xmlns:r="http://schemas.openxmlformats.org/officeDocument/2006/relationships" xmlns:p="http://schemas.openxmlformats.org/presentationml/2006/main">
  <p:tag name="THINKCELLSHAPEDONOTDELETE" val="pSXZ8AZCD8UeZkUUdDQ2WTg"/>
</p:tagLst>
</file>

<file path=ppt/tags/tag191.xml><?xml version="1.0" encoding="utf-8"?>
<p:tagLst xmlns:a="http://schemas.openxmlformats.org/drawingml/2006/main" xmlns:r="http://schemas.openxmlformats.org/officeDocument/2006/relationships" xmlns:p="http://schemas.openxmlformats.org/presentationml/2006/main">
  <p:tag name="THINKCELLSHAPEDONOTDELETE" val="pL0QXonm0I0yTQJbHV98.7Q"/>
</p:tagLst>
</file>

<file path=ppt/tags/tag192.xml><?xml version="1.0" encoding="utf-8"?>
<p:tagLst xmlns:a="http://schemas.openxmlformats.org/drawingml/2006/main" xmlns:r="http://schemas.openxmlformats.org/officeDocument/2006/relationships" xmlns:p="http://schemas.openxmlformats.org/presentationml/2006/main">
  <p:tag name="THINKCELLSHAPEDONOTDELETE" val="pe4cFqxC72EO0j7OS.e1peQ"/>
</p:tagLst>
</file>

<file path=ppt/tags/tag193.xml><?xml version="1.0" encoding="utf-8"?>
<p:tagLst xmlns:a="http://schemas.openxmlformats.org/drawingml/2006/main" xmlns:r="http://schemas.openxmlformats.org/officeDocument/2006/relationships" xmlns:p="http://schemas.openxmlformats.org/presentationml/2006/main">
  <p:tag name="THINKCELLSHAPEDONOTDELETE" val="plvfYx3XxPUWQYFwP5A1A9g"/>
</p:tagLst>
</file>

<file path=ppt/tags/tag194.xml><?xml version="1.0" encoding="utf-8"?>
<p:tagLst xmlns:a="http://schemas.openxmlformats.org/drawingml/2006/main" xmlns:r="http://schemas.openxmlformats.org/officeDocument/2006/relationships" xmlns:p="http://schemas.openxmlformats.org/presentationml/2006/main">
  <p:tag name="THINKCELLSHAPEDONOTDELETE" val="px41v6NOILEW69a4s4CGIOw"/>
</p:tagLst>
</file>

<file path=ppt/tags/tag195.xml><?xml version="1.0" encoding="utf-8"?>
<p:tagLst xmlns:a="http://schemas.openxmlformats.org/drawingml/2006/main" xmlns:r="http://schemas.openxmlformats.org/officeDocument/2006/relationships" xmlns:p="http://schemas.openxmlformats.org/presentationml/2006/main">
  <p:tag name="THINKCELLSHAPEDONOTDELETE" val="poV51Mhehk0q1kDurBnQ9uw"/>
</p:tagLst>
</file>

<file path=ppt/tags/tag196.xml><?xml version="1.0" encoding="utf-8"?>
<p:tagLst xmlns:a="http://schemas.openxmlformats.org/drawingml/2006/main" xmlns:r="http://schemas.openxmlformats.org/officeDocument/2006/relationships" xmlns:p="http://schemas.openxmlformats.org/presentationml/2006/main">
  <p:tag name="THINKCELLSHAPEDONOTDELETE" val="pxVWtP3vYNEGKqOTfHqeKEw"/>
</p:tagLst>
</file>

<file path=ppt/tags/tag197.xml><?xml version="1.0" encoding="utf-8"?>
<p:tagLst xmlns:a="http://schemas.openxmlformats.org/drawingml/2006/main" xmlns:r="http://schemas.openxmlformats.org/officeDocument/2006/relationships" xmlns:p="http://schemas.openxmlformats.org/presentationml/2006/main">
  <p:tag name="THINKCELLSHAPEDONOTDELETE" val="plzPd80wKkE2zWgD85ujG1A"/>
</p:tagLst>
</file>

<file path=ppt/tags/tag198.xml><?xml version="1.0" encoding="utf-8"?>
<p:tagLst xmlns:a="http://schemas.openxmlformats.org/drawingml/2006/main" xmlns:r="http://schemas.openxmlformats.org/officeDocument/2006/relationships" xmlns:p="http://schemas.openxmlformats.org/presentationml/2006/main">
  <p:tag name="THINKCELLSHAPEDONOTDELETE" val="p3etYglpG60qwabxvSLRFug"/>
</p:tagLst>
</file>

<file path=ppt/tags/tag199.xml><?xml version="1.0" encoding="utf-8"?>
<p:tagLst xmlns:a="http://schemas.openxmlformats.org/drawingml/2006/main" xmlns:r="http://schemas.openxmlformats.org/officeDocument/2006/relationships" xmlns:p="http://schemas.openxmlformats.org/presentationml/2006/main">
  <p:tag name="THINKCELLSHAPEDONOTDELETE" val="pi4zjQEb6oEO0wZ.ll6MH5Q"/>
</p:tagLst>
</file>

<file path=ppt/tags/tag2.xml><?xml version="1.0" encoding="utf-8"?>
<p:tagLst xmlns:a="http://schemas.openxmlformats.org/drawingml/2006/main" xmlns:r="http://schemas.openxmlformats.org/officeDocument/2006/relationships" xmlns:p="http://schemas.openxmlformats.org/presentationml/2006/main">
  <p:tag name="THINKCELLSHAPEDONOTDELETE" val="pxPX6veYTtEGQkwFfGHfMUA"/>
</p:tagLst>
</file>

<file path=ppt/tags/tag20.xml><?xml version="1.0" encoding="utf-8"?>
<p:tagLst xmlns:a="http://schemas.openxmlformats.org/drawingml/2006/main" xmlns:r="http://schemas.openxmlformats.org/officeDocument/2006/relationships" xmlns:p="http://schemas.openxmlformats.org/presentationml/2006/main">
  <p:tag name="THINKCELLSHAPEDONOTDELETE" val="pi4zjQEb6oEO0wZ.ll6MH5Q"/>
</p:tagLst>
</file>

<file path=ppt/tags/tag200.xml><?xml version="1.0" encoding="utf-8"?>
<p:tagLst xmlns:a="http://schemas.openxmlformats.org/drawingml/2006/main" xmlns:r="http://schemas.openxmlformats.org/officeDocument/2006/relationships" xmlns:p="http://schemas.openxmlformats.org/presentationml/2006/main">
  <p:tag name="THINKCELLSHAPEDONOTDELETE" val="ptqZPykyDLEeTmXMUWEKUFg"/>
</p:tagLst>
</file>

<file path=ppt/tags/tag201.xml><?xml version="1.0" encoding="utf-8"?>
<p:tagLst xmlns:a="http://schemas.openxmlformats.org/drawingml/2006/main" xmlns:r="http://schemas.openxmlformats.org/officeDocument/2006/relationships" xmlns:p="http://schemas.openxmlformats.org/presentationml/2006/main">
  <p:tag name="THINKCELLSHAPEDONOTDELETE" val="pHNBZACTOPUC8AEvAeo3dLw"/>
</p:tagLst>
</file>

<file path=ppt/tags/tag202.xml><?xml version="1.0" encoding="utf-8"?>
<p:tagLst xmlns:a="http://schemas.openxmlformats.org/drawingml/2006/main" xmlns:r="http://schemas.openxmlformats.org/officeDocument/2006/relationships" xmlns:p="http://schemas.openxmlformats.org/presentationml/2006/main">
  <p:tag name="THINKCELLSHAPEDONOTDELETE" val="ptU6k52bJzUygnY9vy1Qmhg"/>
</p:tagLst>
</file>

<file path=ppt/tags/tag203.xml><?xml version="1.0" encoding="utf-8"?>
<p:tagLst xmlns:a="http://schemas.openxmlformats.org/drawingml/2006/main" xmlns:r="http://schemas.openxmlformats.org/officeDocument/2006/relationships" xmlns:p="http://schemas.openxmlformats.org/presentationml/2006/main">
  <p:tag name="THINKCELLSHAPEDONOTDELETE" val="pr7cGUXuKd0e8Li0VWgpxYg"/>
</p:tagLst>
</file>

<file path=ppt/tags/tag204.xml><?xml version="1.0" encoding="utf-8"?>
<p:tagLst xmlns:a="http://schemas.openxmlformats.org/drawingml/2006/main" xmlns:r="http://schemas.openxmlformats.org/officeDocument/2006/relationships" xmlns:p="http://schemas.openxmlformats.org/presentationml/2006/main">
  <p:tag name="THINKCELLSHAPEDONOTDELETE" val="pJIcjGV1V8USUZzQ5Qafi2w"/>
</p:tagLst>
</file>

<file path=ppt/tags/tag205.xml><?xml version="1.0" encoding="utf-8"?>
<p:tagLst xmlns:a="http://schemas.openxmlformats.org/drawingml/2006/main" xmlns:r="http://schemas.openxmlformats.org/officeDocument/2006/relationships" xmlns:p="http://schemas.openxmlformats.org/presentationml/2006/main">
  <p:tag name="THINKCELLSHAPEDONOTDELETE" val="pvsfi_QJ9GE.FgrUSb0CVbg"/>
</p:tagLst>
</file>

<file path=ppt/tags/tag206.xml><?xml version="1.0" encoding="utf-8"?>
<p:tagLst xmlns:a="http://schemas.openxmlformats.org/drawingml/2006/main" xmlns:r="http://schemas.openxmlformats.org/officeDocument/2006/relationships" xmlns:p="http://schemas.openxmlformats.org/presentationml/2006/main">
  <p:tag name="THINKCELLSHAPEDONOTDELETE" val="pA9YRArEh7UKbVaP5PLddKA"/>
</p:tagLst>
</file>

<file path=ppt/tags/tag207.xml><?xml version="1.0" encoding="utf-8"?>
<p:tagLst xmlns:a="http://schemas.openxmlformats.org/drawingml/2006/main" xmlns:r="http://schemas.openxmlformats.org/officeDocument/2006/relationships" xmlns:p="http://schemas.openxmlformats.org/presentationml/2006/main">
  <p:tag name="THINKCELLSHAPEDONOTDELETE" val="pb2DnPXl6L0aBUUAOCe5RFg"/>
</p:tagLst>
</file>

<file path=ppt/tags/tag208.xml><?xml version="1.0" encoding="utf-8"?>
<p:tagLst xmlns:a="http://schemas.openxmlformats.org/drawingml/2006/main" xmlns:r="http://schemas.openxmlformats.org/officeDocument/2006/relationships" xmlns:p="http://schemas.openxmlformats.org/presentationml/2006/main">
  <p:tag name="THINKCELLSHAPEDONOTDELETE" val="plKgae8yN60Ovb_wqNKvp1w"/>
</p:tagLst>
</file>

<file path=ppt/tags/tag209.xml><?xml version="1.0" encoding="utf-8"?>
<p:tagLst xmlns:a="http://schemas.openxmlformats.org/drawingml/2006/main" xmlns:r="http://schemas.openxmlformats.org/officeDocument/2006/relationships" xmlns:p="http://schemas.openxmlformats.org/presentationml/2006/main">
  <p:tag name="THINKCELLSHAPEDONOTDELETE" val="pbtWDUjgVv0yXkNfKyWJchw"/>
</p:tagLst>
</file>

<file path=ppt/tags/tag21.xml><?xml version="1.0" encoding="utf-8"?>
<p:tagLst xmlns:a="http://schemas.openxmlformats.org/drawingml/2006/main" xmlns:r="http://schemas.openxmlformats.org/officeDocument/2006/relationships" xmlns:p="http://schemas.openxmlformats.org/presentationml/2006/main">
  <p:tag name="THINKCELLSHAPEDONOTDELETE" val="ptqZPykyDLEeTmXMUWEKUFg"/>
</p:tagLst>
</file>

<file path=ppt/tags/tag210.xml><?xml version="1.0" encoding="utf-8"?>
<p:tagLst xmlns:a="http://schemas.openxmlformats.org/drawingml/2006/main" xmlns:r="http://schemas.openxmlformats.org/officeDocument/2006/relationships" xmlns:p="http://schemas.openxmlformats.org/presentationml/2006/main">
  <p:tag name="THINKCELLSHAPEDONOTDELETE" val="p2f2AXIAJ4katdi7F2Qs3Nw"/>
</p:tagLst>
</file>

<file path=ppt/tags/tag211.xml><?xml version="1.0" encoding="utf-8"?>
<p:tagLst xmlns:a="http://schemas.openxmlformats.org/drawingml/2006/main" xmlns:r="http://schemas.openxmlformats.org/officeDocument/2006/relationships" xmlns:p="http://schemas.openxmlformats.org/presentationml/2006/main">
  <p:tag name="THINKCELLSHAPEDONOTDELETE" val="p8DQ1PN7AdUevfGMpIopSrQ"/>
</p:tagLst>
</file>

<file path=ppt/tags/tag212.xml><?xml version="1.0" encoding="utf-8"?>
<p:tagLst xmlns:a="http://schemas.openxmlformats.org/drawingml/2006/main" xmlns:r="http://schemas.openxmlformats.org/officeDocument/2006/relationships" xmlns:p="http://schemas.openxmlformats.org/presentationml/2006/main">
  <p:tag name="THINKCELLSHAPEDONOTDELETE" val="p2XHaElwG0UynFNRDwZ9i_g"/>
</p:tagLst>
</file>

<file path=ppt/tags/tag213.xml><?xml version="1.0" encoding="utf-8"?>
<p:tagLst xmlns:a="http://schemas.openxmlformats.org/drawingml/2006/main" xmlns:r="http://schemas.openxmlformats.org/officeDocument/2006/relationships" xmlns:p="http://schemas.openxmlformats.org/presentationml/2006/main">
  <p:tag name="THINKCELLSHAPEDONOTDELETE" val="pXFIU40Yv6Ei_cQjpYNnbOg"/>
</p:tagLst>
</file>

<file path=ppt/tags/tag214.xml><?xml version="1.0" encoding="utf-8"?>
<p:tagLst xmlns:a="http://schemas.openxmlformats.org/drawingml/2006/main" xmlns:r="http://schemas.openxmlformats.org/officeDocument/2006/relationships" xmlns:p="http://schemas.openxmlformats.org/presentationml/2006/main">
  <p:tag name="THINKCELLSHAPEDONOTDELETE" val="psIvEwv52XUqc0jASAF2z6Q"/>
</p:tagLst>
</file>

<file path=ppt/tags/tag215.xml><?xml version="1.0" encoding="utf-8"?>
<p:tagLst xmlns:a="http://schemas.openxmlformats.org/drawingml/2006/main" xmlns:r="http://schemas.openxmlformats.org/officeDocument/2006/relationships" xmlns:p="http://schemas.openxmlformats.org/presentationml/2006/main">
  <p:tag name="THINKCELLSHAPEDONOTDELETE" val="pxPX6veYTtEGQkwFfGHfMUA"/>
</p:tagLst>
</file>

<file path=ppt/tags/tag216.xml><?xml version="1.0" encoding="utf-8"?>
<p:tagLst xmlns:a="http://schemas.openxmlformats.org/drawingml/2006/main" xmlns:r="http://schemas.openxmlformats.org/officeDocument/2006/relationships" xmlns:p="http://schemas.openxmlformats.org/presentationml/2006/main">
  <p:tag name="THINKCELLSHAPEDONOTDELETE" val="psJETAq3g20aeJpViTecVKA"/>
</p:tagLst>
</file>

<file path=ppt/tags/tag217.xml><?xml version="1.0" encoding="utf-8"?>
<p:tagLst xmlns:a="http://schemas.openxmlformats.org/drawingml/2006/main" xmlns:r="http://schemas.openxmlformats.org/officeDocument/2006/relationships" xmlns:p="http://schemas.openxmlformats.org/presentationml/2006/main">
  <p:tag name="THINKCELLSHAPEDONOTDELETE" val="phS8po.KPOUa92EW_magsRw"/>
</p:tagLst>
</file>

<file path=ppt/tags/tag218.xml><?xml version="1.0" encoding="utf-8"?>
<p:tagLst xmlns:a="http://schemas.openxmlformats.org/drawingml/2006/main" xmlns:r="http://schemas.openxmlformats.org/officeDocument/2006/relationships" xmlns:p="http://schemas.openxmlformats.org/presentationml/2006/main">
  <p:tag name="THINKCELLSHAPEDONOTDELETE" val="pRBP2Twpfw0es_0Ef6GzFUA"/>
</p:tagLst>
</file>

<file path=ppt/tags/tag219.xml><?xml version="1.0" encoding="utf-8"?>
<p:tagLst xmlns:a="http://schemas.openxmlformats.org/drawingml/2006/main" xmlns:r="http://schemas.openxmlformats.org/officeDocument/2006/relationships" xmlns:p="http://schemas.openxmlformats.org/presentationml/2006/main">
  <p:tag name="THINKCELLSHAPEDONOTDELETE" val="pCncIAidDe0CK2UT9hFEcHw"/>
</p:tagLst>
</file>

<file path=ppt/tags/tag22.xml><?xml version="1.0" encoding="utf-8"?>
<p:tagLst xmlns:a="http://schemas.openxmlformats.org/drawingml/2006/main" xmlns:r="http://schemas.openxmlformats.org/officeDocument/2006/relationships" xmlns:p="http://schemas.openxmlformats.org/presentationml/2006/main">
  <p:tag name="THINKCELLSHAPEDONOTDELETE" val="pHNBZACTOPUC8AEvAeo3dLw"/>
</p:tagLst>
</file>

<file path=ppt/tags/tag220.xml><?xml version="1.0" encoding="utf-8"?>
<p:tagLst xmlns:a="http://schemas.openxmlformats.org/drawingml/2006/main" xmlns:r="http://schemas.openxmlformats.org/officeDocument/2006/relationships" xmlns:p="http://schemas.openxmlformats.org/presentationml/2006/main">
  <p:tag name="THINKCELLSHAPEDONOTDELETE" val="pbGO_afZWS0en2eIkfuA5Cw"/>
</p:tagLst>
</file>

<file path=ppt/tags/tag221.xml><?xml version="1.0" encoding="utf-8"?>
<p:tagLst xmlns:a="http://schemas.openxmlformats.org/drawingml/2006/main" xmlns:r="http://schemas.openxmlformats.org/officeDocument/2006/relationships" xmlns:p="http://schemas.openxmlformats.org/presentationml/2006/main">
  <p:tag name="THINKCELLSHAPEDONOTDELETE" val="ptEb9xXlvR0qXGT085sU3JQ"/>
</p:tagLst>
</file>

<file path=ppt/tags/tag222.xml><?xml version="1.0" encoding="utf-8"?>
<p:tagLst xmlns:a="http://schemas.openxmlformats.org/drawingml/2006/main" xmlns:r="http://schemas.openxmlformats.org/officeDocument/2006/relationships" xmlns:p="http://schemas.openxmlformats.org/presentationml/2006/main">
  <p:tag name="THINKCELLSHAPEDONOTDELETE" val="pOAr5SnjbNkmCmSwVwGhOfg"/>
</p:tagLst>
</file>

<file path=ppt/tags/tag223.xml><?xml version="1.0" encoding="utf-8"?>
<p:tagLst xmlns:a="http://schemas.openxmlformats.org/drawingml/2006/main" xmlns:r="http://schemas.openxmlformats.org/officeDocument/2006/relationships" xmlns:p="http://schemas.openxmlformats.org/presentationml/2006/main">
  <p:tag name="THINKCELLSHAPEDONOTDELETE" val="pIImMnhcfmEu6NxvxhbUyhQ"/>
</p:tagLst>
</file>

<file path=ppt/tags/tag224.xml><?xml version="1.0" encoding="utf-8"?>
<p:tagLst xmlns:a="http://schemas.openxmlformats.org/drawingml/2006/main" xmlns:r="http://schemas.openxmlformats.org/officeDocument/2006/relationships" xmlns:p="http://schemas.openxmlformats.org/presentationml/2006/main">
  <p:tag name="THINKCELLSHAPEDONOTDELETE" val="pSXZ8AZCD8UeZkUUdDQ2WTg"/>
</p:tagLst>
</file>

<file path=ppt/tags/tag225.xml><?xml version="1.0" encoding="utf-8"?>
<p:tagLst xmlns:a="http://schemas.openxmlformats.org/drawingml/2006/main" xmlns:r="http://schemas.openxmlformats.org/officeDocument/2006/relationships" xmlns:p="http://schemas.openxmlformats.org/presentationml/2006/main">
  <p:tag name="THINKCELLSHAPEDONOTDELETE" val="pL0QXonm0I0yTQJbHV98.7Q"/>
</p:tagLst>
</file>

<file path=ppt/tags/tag226.xml><?xml version="1.0" encoding="utf-8"?>
<p:tagLst xmlns:a="http://schemas.openxmlformats.org/drawingml/2006/main" xmlns:r="http://schemas.openxmlformats.org/officeDocument/2006/relationships" xmlns:p="http://schemas.openxmlformats.org/presentationml/2006/main">
  <p:tag name="THINKCELLSHAPEDONOTDELETE" val="pe4cFqxC72EO0j7OS.e1peQ"/>
</p:tagLst>
</file>

<file path=ppt/tags/tag227.xml><?xml version="1.0" encoding="utf-8"?>
<p:tagLst xmlns:a="http://schemas.openxmlformats.org/drawingml/2006/main" xmlns:r="http://schemas.openxmlformats.org/officeDocument/2006/relationships" xmlns:p="http://schemas.openxmlformats.org/presentationml/2006/main">
  <p:tag name="THINKCELLSHAPEDONOTDELETE" val="plvfYx3XxPUWQYFwP5A1A9g"/>
</p:tagLst>
</file>

<file path=ppt/tags/tag228.xml><?xml version="1.0" encoding="utf-8"?>
<p:tagLst xmlns:a="http://schemas.openxmlformats.org/drawingml/2006/main" xmlns:r="http://schemas.openxmlformats.org/officeDocument/2006/relationships" xmlns:p="http://schemas.openxmlformats.org/presentationml/2006/main">
  <p:tag name="THINKCELLSHAPEDONOTDELETE" val="px41v6NOILEW69a4s4CGIOw"/>
</p:tagLst>
</file>

<file path=ppt/tags/tag229.xml><?xml version="1.0" encoding="utf-8"?>
<p:tagLst xmlns:a="http://schemas.openxmlformats.org/drawingml/2006/main" xmlns:r="http://schemas.openxmlformats.org/officeDocument/2006/relationships" xmlns:p="http://schemas.openxmlformats.org/presentationml/2006/main">
  <p:tag name="THINKCELLSHAPEDONOTDELETE" val="poV51Mhehk0q1kDurBnQ9uw"/>
</p:tagLst>
</file>

<file path=ppt/tags/tag23.xml><?xml version="1.0" encoding="utf-8"?>
<p:tagLst xmlns:a="http://schemas.openxmlformats.org/drawingml/2006/main" xmlns:r="http://schemas.openxmlformats.org/officeDocument/2006/relationships" xmlns:p="http://schemas.openxmlformats.org/presentationml/2006/main">
  <p:tag name="THINKCELLSHAPEDONOTDELETE" val="ptU6k52bJzUygnY9vy1Qmhg"/>
</p:tagLst>
</file>

<file path=ppt/tags/tag230.xml><?xml version="1.0" encoding="utf-8"?>
<p:tagLst xmlns:a="http://schemas.openxmlformats.org/drawingml/2006/main" xmlns:r="http://schemas.openxmlformats.org/officeDocument/2006/relationships" xmlns:p="http://schemas.openxmlformats.org/presentationml/2006/main">
  <p:tag name="THINKCELLSHAPEDONOTDELETE" val="pxVWtP3vYNEGKqOTfHqeKEw"/>
</p:tagLst>
</file>

<file path=ppt/tags/tag231.xml><?xml version="1.0" encoding="utf-8"?>
<p:tagLst xmlns:a="http://schemas.openxmlformats.org/drawingml/2006/main" xmlns:r="http://schemas.openxmlformats.org/officeDocument/2006/relationships" xmlns:p="http://schemas.openxmlformats.org/presentationml/2006/main">
  <p:tag name="THINKCELLSHAPEDONOTDELETE" val="plzPd80wKkE2zWgD85ujG1A"/>
</p:tagLst>
</file>

<file path=ppt/tags/tag232.xml><?xml version="1.0" encoding="utf-8"?>
<p:tagLst xmlns:a="http://schemas.openxmlformats.org/drawingml/2006/main" xmlns:r="http://schemas.openxmlformats.org/officeDocument/2006/relationships" xmlns:p="http://schemas.openxmlformats.org/presentationml/2006/main">
  <p:tag name="THINKCELLSHAPEDONOTDELETE" val="p3etYglpG60qwabxvSLRFug"/>
</p:tagLst>
</file>

<file path=ppt/tags/tag233.xml><?xml version="1.0" encoding="utf-8"?>
<p:tagLst xmlns:a="http://schemas.openxmlformats.org/drawingml/2006/main" xmlns:r="http://schemas.openxmlformats.org/officeDocument/2006/relationships" xmlns:p="http://schemas.openxmlformats.org/presentationml/2006/main">
  <p:tag name="THINKCELLSHAPEDONOTDELETE" val="pi4zjQEb6oEO0wZ.ll6MH5Q"/>
</p:tagLst>
</file>

<file path=ppt/tags/tag234.xml><?xml version="1.0" encoding="utf-8"?>
<p:tagLst xmlns:a="http://schemas.openxmlformats.org/drawingml/2006/main" xmlns:r="http://schemas.openxmlformats.org/officeDocument/2006/relationships" xmlns:p="http://schemas.openxmlformats.org/presentationml/2006/main">
  <p:tag name="THINKCELLSHAPEDONOTDELETE" val="ptqZPykyDLEeTmXMUWEKUFg"/>
</p:tagLst>
</file>

<file path=ppt/tags/tag235.xml><?xml version="1.0" encoding="utf-8"?>
<p:tagLst xmlns:a="http://schemas.openxmlformats.org/drawingml/2006/main" xmlns:r="http://schemas.openxmlformats.org/officeDocument/2006/relationships" xmlns:p="http://schemas.openxmlformats.org/presentationml/2006/main">
  <p:tag name="THINKCELLSHAPEDONOTDELETE" val="pHNBZACTOPUC8AEvAeo3dLw"/>
</p:tagLst>
</file>

<file path=ppt/tags/tag236.xml><?xml version="1.0" encoding="utf-8"?>
<p:tagLst xmlns:a="http://schemas.openxmlformats.org/drawingml/2006/main" xmlns:r="http://schemas.openxmlformats.org/officeDocument/2006/relationships" xmlns:p="http://schemas.openxmlformats.org/presentationml/2006/main">
  <p:tag name="THINKCELLSHAPEDONOTDELETE" val="ptU6k52bJzUygnY9vy1Qmhg"/>
</p:tagLst>
</file>

<file path=ppt/tags/tag237.xml><?xml version="1.0" encoding="utf-8"?>
<p:tagLst xmlns:a="http://schemas.openxmlformats.org/drawingml/2006/main" xmlns:r="http://schemas.openxmlformats.org/officeDocument/2006/relationships" xmlns:p="http://schemas.openxmlformats.org/presentationml/2006/main">
  <p:tag name="THINKCELLSHAPEDONOTDELETE" val="pr7cGUXuKd0e8Li0VWgpxYg"/>
</p:tagLst>
</file>

<file path=ppt/tags/tag238.xml><?xml version="1.0" encoding="utf-8"?>
<p:tagLst xmlns:a="http://schemas.openxmlformats.org/drawingml/2006/main" xmlns:r="http://schemas.openxmlformats.org/officeDocument/2006/relationships" xmlns:p="http://schemas.openxmlformats.org/presentationml/2006/main">
  <p:tag name="THINKCELLSHAPEDONOTDELETE" val="pJIcjGV1V8USUZzQ5Qafi2w"/>
</p:tagLst>
</file>

<file path=ppt/tags/tag239.xml><?xml version="1.0" encoding="utf-8"?>
<p:tagLst xmlns:a="http://schemas.openxmlformats.org/drawingml/2006/main" xmlns:r="http://schemas.openxmlformats.org/officeDocument/2006/relationships" xmlns:p="http://schemas.openxmlformats.org/presentationml/2006/main">
  <p:tag name="THINKCELLSHAPEDONOTDELETE" val="pvsfi_QJ9GE.FgrUSb0CVbg"/>
</p:tagLst>
</file>

<file path=ppt/tags/tag24.xml><?xml version="1.0" encoding="utf-8"?>
<p:tagLst xmlns:a="http://schemas.openxmlformats.org/drawingml/2006/main" xmlns:r="http://schemas.openxmlformats.org/officeDocument/2006/relationships" xmlns:p="http://schemas.openxmlformats.org/presentationml/2006/main">
  <p:tag name="THINKCELLSHAPEDONOTDELETE" val="pr7cGUXuKd0e8Li0VWgpxYg"/>
</p:tagLst>
</file>

<file path=ppt/tags/tag240.xml><?xml version="1.0" encoding="utf-8"?>
<p:tagLst xmlns:a="http://schemas.openxmlformats.org/drawingml/2006/main" xmlns:r="http://schemas.openxmlformats.org/officeDocument/2006/relationships" xmlns:p="http://schemas.openxmlformats.org/presentationml/2006/main">
  <p:tag name="THINKCELLSHAPEDONOTDELETE" val="pA9YRArEh7UKbVaP5PLddKA"/>
</p:tagLst>
</file>

<file path=ppt/tags/tag241.xml><?xml version="1.0" encoding="utf-8"?>
<p:tagLst xmlns:a="http://schemas.openxmlformats.org/drawingml/2006/main" xmlns:r="http://schemas.openxmlformats.org/officeDocument/2006/relationships" xmlns:p="http://schemas.openxmlformats.org/presentationml/2006/main">
  <p:tag name="THINKCELLSHAPEDONOTDELETE" val="pb2DnPXl6L0aBUUAOCe5RFg"/>
</p:tagLst>
</file>

<file path=ppt/tags/tag242.xml><?xml version="1.0" encoding="utf-8"?>
<p:tagLst xmlns:a="http://schemas.openxmlformats.org/drawingml/2006/main" xmlns:r="http://schemas.openxmlformats.org/officeDocument/2006/relationships" xmlns:p="http://schemas.openxmlformats.org/presentationml/2006/main">
  <p:tag name="THINKCELLSHAPEDONOTDELETE" val="plKgae8yN60Ovb_wqNKvp1w"/>
</p:tagLst>
</file>

<file path=ppt/tags/tag243.xml><?xml version="1.0" encoding="utf-8"?>
<p:tagLst xmlns:a="http://schemas.openxmlformats.org/drawingml/2006/main" xmlns:r="http://schemas.openxmlformats.org/officeDocument/2006/relationships" xmlns:p="http://schemas.openxmlformats.org/presentationml/2006/main">
  <p:tag name="THINKCELLSHAPEDONOTDELETE" val="pbtWDUjgVv0yXkNfKyWJchw"/>
</p:tagLst>
</file>

<file path=ppt/tags/tag244.xml><?xml version="1.0" encoding="utf-8"?>
<p:tagLst xmlns:a="http://schemas.openxmlformats.org/drawingml/2006/main" xmlns:r="http://schemas.openxmlformats.org/officeDocument/2006/relationships" xmlns:p="http://schemas.openxmlformats.org/presentationml/2006/main">
  <p:tag name="THINKCELLSHAPEDONOTDELETE" val="p2f2AXIAJ4katdi7F2Qs3Nw"/>
</p:tagLst>
</file>

<file path=ppt/tags/tag245.xml><?xml version="1.0" encoding="utf-8"?>
<p:tagLst xmlns:a="http://schemas.openxmlformats.org/drawingml/2006/main" xmlns:r="http://schemas.openxmlformats.org/officeDocument/2006/relationships" xmlns:p="http://schemas.openxmlformats.org/presentationml/2006/main">
  <p:tag name="THINKCELLSHAPEDONOTDELETE" val="p8DQ1PN7AdUevfGMpIopSrQ"/>
</p:tagLst>
</file>

<file path=ppt/tags/tag246.xml><?xml version="1.0" encoding="utf-8"?>
<p:tagLst xmlns:a="http://schemas.openxmlformats.org/drawingml/2006/main" xmlns:r="http://schemas.openxmlformats.org/officeDocument/2006/relationships" xmlns:p="http://schemas.openxmlformats.org/presentationml/2006/main">
  <p:tag name="THINKCELLSHAPEDONOTDELETE" val="p2XHaElwG0UynFNRDwZ9i_g"/>
</p:tagLst>
</file>

<file path=ppt/tags/tag247.xml><?xml version="1.0" encoding="utf-8"?>
<p:tagLst xmlns:a="http://schemas.openxmlformats.org/drawingml/2006/main" xmlns:r="http://schemas.openxmlformats.org/officeDocument/2006/relationships" xmlns:p="http://schemas.openxmlformats.org/presentationml/2006/main">
  <p:tag name="THINKCELLSHAPEDONOTDELETE" val="pXFIU40Yv6Ei_cQjpYNnbOg"/>
</p:tagLst>
</file>

<file path=ppt/tags/tag248.xml><?xml version="1.0" encoding="utf-8"?>
<p:tagLst xmlns:a="http://schemas.openxmlformats.org/drawingml/2006/main" xmlns:r="http://schemas.openxmlformats.org/officeDocument/2006/relationships" xmlns:p="http://schemas.openxmlformats.org/presentationml/2006/main">
  <p:tag name="THINKCELLSHAPEDONOTDELETE" val="psIvEwv52XUqc0jASAF2z6Q"/>
</p:tagLst>
</file>

<file path=ppt/tags/tag249.xml><?xml version="1.0" encoding="utf-8"?>
<p:tagLst xmlns:a="http://schemas.openxmlformats.org/drawingml/2006/main" xmlns:r="http://schemas.openxmlformats.org/officeDocument/2006/relationships" xmlns:p="http://schemas.openxmlformats.org/presentationml/2006/main">
  <p:tag name="THINKCELLSHAPEDONOTDELETE" val="psXJQR.GDT0SVedDtokDhjw"/>
</p:tagLst>
</file>

<file path=ppt/tags/tag25.xml><?xml version="1.0" encoding="utf-8"?>
<p:tagLst xmlns:a="http://schemas.openxmlformats.org/drawingml/2006/main" xmlns:r="http://schemas.openxmlformats.org/officeDocument/2006/relationships" xmlns:p="http://schemas.openxmlformats.org/presentationml/2006/main">
  <p:tag name="THINKCELLSHAPEDONOTDELETE" val="pJIcjGV1V8USUZzQ5Qafi2w"/>
</p:tagLst>
</file>

<file path=ppt/tags/tag250.xml><?xml version="1.0" encoding="utf-8"?>
<p:tagLst xmlns:a="http://schemas.openxmlformats.org/drawingml/2006/main" xmlns:r="http://schemas.openxmlformats.org/officeDocument/2006/relationships" xmlns:p="http://schemas.openxmlformats.org/presentationml/2006/main">
  <p:tag name="THINKCELLSHAPEDONOTDELETE" val="pts8AnYFRkECT4xTGrsNTzg"/>
</p:tagLst>
</file>

<file path=ppt/tags/tag251.xml><?xml version="1.0" encoding="utf-8"?>
<p:tagLst xmlns:a="http://schemas.openxmlformats.org/drawingml/2006/main" xmlns:r="http://schemas.openxmlformats.org/officeDocument/2006/relationships" xmlns:p="http://schemas.openxmlformats.org/presentationml/2006/main">
  <p:tag name="THINKCELLSHAPEDONOTDELETE" val="pts8AnYFRkECT4xTGrsNTzg"/>
</p:tagLst>
</file>

<file path=ppt/tags/tag252.xml><?xml version="1.0" encoding="utf-8"?>
<p:tagLst xmlns:a="http://schemas.openxmlformats.org/drawingml/2006/main" xmlns:r="http://schemas.openxmlformats.org/officeDocument/2006/relationships" xmlns:p="http://schemas.openxmlformats.org/presentationml/2006/main">
  <p:tag name="THINKCELLSHAPEDONOTDELETE" val="pE4fb4H25OEWG0swWMcDBuw"/>
</p:tagLst>
</file>

<file path=ppt/tags/tag253.xml><?xml version="1.0" encoding="utf-8"?>
<p:tagLst xmlns:a="http://schemas.openxmlformats.org/drawingml/2006/main" xmlns:r="http://schemas.openxmlformats.org/officeDocument/2006/relationships" xmlns:p="http://schemas.openxmlformats.org/presentationml/2006/main">
  <p:tag name="THINKCELLSHAPEDONOTDELETE" val="pYCKJPxZmFE.gLoI03Sp3.A"/>
</p:tagLst>
</file>

<file path=ppt/tags/tag254.xml><?xml version="1.0" encoding="utf-8"?>
<p:tagLst xmlns:a="http://schemas.openxmlformats.org/drawingml/2006/main" xmlns:r="http://schemas.openxmlformats.org/officeDocument/2006/relationships" xmlns:p="http://schemas.openxmlformats.org/presentationml/2006/main">
  <p:tag name="THINKCELLSHAPEDONOTDELETE" val="pYCKJPxZmFE.gLoI03Sp3.A"/>
</p:tagLst>
</file>

<file path=ppt/tags/tag255.xml><?xml version="1.0" encoding="utf-8"?>
<p:tagLst xmlns:a="http://schemas.openxmlformats.org/drawingml/2006/main" xmlns:r="http://schemas.openxmlformats.org/officeDocument/2006/relationships" xmlns:p="http://schemas.openxmlformats.org/presentationml/2006/main">
  <p:tag name="THINKCELLSHAPEDONOTDELETE" val="p8atmHTqR9k.GAI2I_5Tnbw"/>
</p:tagLst>
</file>

<file path=ppt/tags/tag256.xml><?xml version="1.0" encoding="utf-8"?>
<p:tagLst xmlns:a="http://schemas.openxmlformats.org/drawingml/2006/main" xmlns:r="http://schemas.openxmlformats.org/officeDocument/2006/relationships" xmlns:p="http://schemas.openxmlformats.org/presentationml/2006/main">
  <p:tag name="THINKCELLSHAPEDONOTDELETE" val="pY_JXV76UB0eSdzv2AZk3QQ"/>
</p:tagLst>
</file>

<file path=ppt/tags/tag257.xml><?xml version="1.0" encoding="utf-8"?>
<p:tagLst xmlns:a="http://schemas.openxmlformats.org/drawingml/2006/main" xmlns:r="http://schemas.openxmlformats.org/officeDocument/2006/relationships" xmlns:p="http://schemas.openxmlformats.org/presentationml/2006/main">
  <p:tag name="THINKCELLSHAPEDONOTDELETE" val="pYCKJPxZmFE.gLoI03Sp3.A"/>
</p:tagLst>
</file>

<file path=ppt/tags/tag258.xml><?xml version="1.0" encoding="utf-8"?>
<p:tagLst xmlns:a="http://schemas.openxmlformats.org/drawingml/2006/main" xmlns:r="http://schemas.openxmlformats.org/officeDocument/2006/relationships" xmlns:p="http://schemas.openxmlformats.org/presentationml/2006/main">
  <p:tag name="THINKCELLSHAPEDONOTDELETE" val="p8atmHTqR9k.GAI2I_5Tnbw"/>
</p:tagLst>
</file>

<file path=ppt/tags/tag259.xml><?xml version="1.0" encoding="utf-8"?>
<p:tagLst xmlns:a="http://schemas.openxmlformats.org/drawingml/2006/main" xmlns:r="http://schemas.openxmlformats.org/officeDocument/2006/relationships" xmlns:p="http://schemas.openxmlformats.org/presentationml/2006/main">
  <p:tag name="THINKCELLSHAPEDONOTDELETE" val="pY_JXV76UB0eSdzv2AZk3QQ"/>
</p:tagLst>
</file>

<file path=ppt/tags/tag26.xml><?xml version="1.0" encoding="utf-8"?>
<p:tagLst xmlns:a="http://schemas.openxmlformats.org/drawingml/2006/main" xmlns:r="http://schemas.openxmlformats.org/officeDocument/2006/relationships" xmlns:p="http://schemas.openxmlformats.org/presentationml/2006/main">
  <p:tag name="THINKCELLSHAPEDONOTDELETE" val="pvsfi_QJ9GE.FgrUSb0CVbg"/>
</p:tagLst>
</file>

<file path=ppt/tags/tag260.xml><?xml version="1.0" encoding="utf-8"?>
<p:tagLst xmlns:a="http://schemas.openxmlformats.org/drawingml/2006/main" xmlns:r="http://schemas.openxmlformats.org/officeDocument/2006/relationships" xmlns:p="http://schemas.openxmlformats.org/presentationml/2006/main">
  <p:tag name="THINKCELLSHAPEDONOTDELETE" val="pYCKJPxZmFE.gLoI03Sp3.A"/>
</p:tagLst>
</file>

<file path=ppt/tags/tag261.xml><?xml version="1.0" encoding="utf-8"?>
<p:tagLst xmlns:a="http://schemas.openxmlformats.org/drawingml/2006/main" xmlns:r="http://schemas.openxmlformats.org/officeDocument/2006/relationships" xmlns:p="http://schemas.openxmlformats.org/presentationml/2006/main">
  <p:tag name="THINKCELLSHAPEDONOTDELETE" val="p8atmHTqR9k.GAI2I_5Tnbw"/>
</p:tagLst>
</file>

<file path=ppt/tags/tag262.xml><?xml version="1.0" encoding="utf-8"?>
<p:tagLst xmlns:a="http://schemas.openxmlformats.org/drawingml/2006/main" xmlns:r="http://schemas.openxmlformats.org/officeDocument/2006/relationships" xmlns:p="http://schemas.openxmlformats.org/presentationml/2006/main">
  <p:tag name="THINKCELLSHAPEDONOTDELETE" val="pY_JXV76UB0eSdzv2AZk3QQ"/>
</p:tagLst>
</file>

<file path=ppt/tags/tag263.xml><?xml version="1.0" encoding="utf-8"?>
<p:tagLst xmlns:a="http://schemas.openxmlformats.org/drawingml/2006/main" xmlns:r="http://schemas.openxmlformats.org/officeDocument/2006/relationships" xmlns:p="http://schemas.openxmlformats.org/presentationml/2006/main">
  <p:tag name="THINKCELLSHAPEDONOTDELETE" val="pYCKJPxZmFE.gLoI03Sp3.A"/>
</p:tagLst>
</file>

<file path=ppt/tags/tag264.xml><?xml version="1.0" encoding="utf-8"?>
<p:tagLst xmlns:a="http://schemas.openxmlformats.org/drawingml/2006/main" xmlns:r="http://schemas.openxmlformats.org/officeDocument/2006/relationships" xmlns:p="http://schemas.openxmlformats.org/presentationml/2006/main">
  <p:tag name="THINKCELLSHAPEDONOTDELETE" val="p8atmHTqR9k.GAI2I_5Tnbw"/>
</p:tagLst>
</file>

<file path=ppt/tags/tag265.xml><?xml version="1.0" encoding="utf-8"?>
<p:tagLst xmlns:a="http://schemas.openxmlformats.org/drawingml/2006/main" xmlns:r="http://schemas.openxmlformats.org/officeDocument/2006/relationships" xmlns:p="http://schemas.openxmlformats.org/presentationml/2006/main">
  <p:tag name="THINKCELLSHAPEDONOTDELETE" val="pY_JXV76UB0eSdzv2AZk3QQ"/>
</p:tagLst>
</file>

<file path=ppt/tags/tag266.xml><?xml version="1.0" encoding="utf-8"?>
<p:tagLst xmlns:a="http://schemas.openxmlformats.org/drawingml/2006/main" xmlns:r="http://schemas.openxmlformats.org/officeDocument/2006/relationships" xmlns:p="http://schemas.openxmlformats.org/presentationml/2006/main">
  <p:tag name="THINKCELLSHAPEDONOTDELETE" val="ppjuHAoqpEE6Bxwqs5SIpWw"/>
</p:tagLst>
</file>

<file path=ppt/tags/tag267.xml><?xml version="1.0" encoding="utf-8"?>
<p:tagLst xmlns:a="http://schemas.openxmlformats.org/drawingml/2006/main" xmlns:r="http://schemas.openxmlformats.org/officeDocument/2006/relationships" xmlns:p="http://schemas.openxmlformats.org/presentationml/2006/main">
  <p:tag name="THINKCELLSHAPEDONOTDELETE" val="przv9F4cP_kGSn5FYqxEQVw"/>
</p:tagLst>
</file>

<file path=ppt/tags/tag268.xml><?xml version="1.0" encoding="utf-8"?>
<p:tagLst xmlns:a="http://schemas.openxmlformats.org/drawingml/2006/main" xmlns:r="http://schemas.openxmlformats.org/officeDocument/2006/relationships" xmlns:p="http://schemas.openxmlformats.org/presentationml/2006/main">
  <p:tag name="THINKCELLSHAPEDONOTDELETE" val="pO6UP.R6lFUSHFqAieNpS5w"/>
</p:tagLst>
</file>

<file path=ppt/tags/tag269.xml><?xml version="1.0" encoding="utf-8"?>
<p:tagLst xmlns:a="http://schemas.openxmlformats.org/drawingml/2006/main" xmlns:r="http://schemas.openxmlformats.org/officeDocument/2006/relationships" xmlns:p="http://schemas.openxmlformats.org/presentationml/2006/main">
  <p:tag name="THINKCELLSHAPEDONOTDELETE" val="pahepku6ZUEOlSpxzj_J2vQ"/>
</p:tagLst>
</file>

<file path=ppt/tags/tag27.xml><?xml version="1.0" encoding="utf-8"?>
<p:tagLst xmlns:a="http://schemas.openxmlformats.org/drawingml/2006/main" xmlns:r="http://schemas.openxmlformats.org/officeDocument/2006/relationships" xmlns:p="http://schemas.openxmlformats.org/presentationml/2006/main">
  <p:tag name="THINKCELLSHAPEDONOTDELETE" val="pA9YRArEh7UKbVaP5PLddKA"/>
</p:tagLst>
</file>

<file path=ppt/tags/tag270.xml><?xml version="1.0" encoding="utf-8"?>
<p:tagLst xmlns:a="http://schemas.openxmlformats.org/drawingml/2006/main" xmlns:r="http://schemas.openxmlformats.org/officeDocument/2006/relationships" xmlns:p="http://schemas.openxmlformats.org/presentationml/2006/main">
  <p:tag name="THINKCELLSHAPEDONOTDELETE" val="pD1K97FR7jES11d4iXNhp5w"/>
</p:tagLst>
</file>

<file path=ppt/tags/tag271.xml><?xml version="1.0" encoding="utf-8"?>
<p:tagLst xmlns:a="http://schemas.openxmlformats.org/drawingml/2006/main" xmlns:r="http://schemas.openxmlformats.org/officeDocument/2006/relationships" xmlns:p="http://schemas.openxmlformats.org/presentationml/2006/main">
  <p:tag name="THINKCELLSHAPEDONOTDELETE" val="pglUKbarIEUaQ12FchA2ULg"/>
</p:tagLst>
</file>

<file path=ppt/tags/tag272.xml><?xml version="1.0" encoding="utf-8"?>
<p:tagLst xmlns:a="http://schemas.openxmlformats.org/drawingml/2006/main" xmlns:r="http://schemas.openxmlformats.org/officeDocument/2006/relationships" xmlns:p="http://schemas.openxmlformats.org/presentationml/2006/main">
  <p:tag name="THINKCELLSHAPEDONOTDELETE" val="pahepku6ZUEOlSpxzj_J2vQ"/>
</p:tagLst>
</file>

<file path=ppt/tags/tag273.xml><?xml version="1.0" encoding="utf-8"?>
<p:tagLst xmlns:a="http://schemas.openxmlformats.org/drawingml/2006/main" xmlns:r="http://schemas.openxmlformats.org/officeDocument/2006/relationships" xmlns:p="http://schemas.openxmlformats.org/presentationml/2006/main">
  <p:tag name="THINKCELLSHAPEDONOTDELETE" val="pD1K97FR7jES11d4iXNhp5w"/>
</p:tagLst>
</file>

<file path=ppt/tags/tag274.xml><?xml version="1.0" encoding="utf-8"?>
<p:tagLst xmlns:a="http://schemas.openxmlformats.org/drawingml/2006/main" xmlns:r="http://schemas.openxmlformats.org/officeDocument/2006/relationships" xmlns:p="http://schemas.openxmlformats.org/presentationml/2006/main">
  <p:tag name="THINKCELLSHAPEDONOTDELETE" val="pglUKbarIEUaQ12FchA2ULg"/>
</p:tagLst>
</file>

<file path=ppt/tags/tag275.xml><?xml version="1.0" encoding="utf-8"?>
<p:tagLst xmlns:a="http://schemas.openxmlformats.org/drawingml/2006/main" xmlns:r="http://schemas.openxmlformats.org/officeDocument/2006/relationships" xmlns:p="http://schemas.openxmlformats.org/presentationml/2006/main">
  <p:tag name="THINKCELLSHAPEDONOTDELETE" val="pahepku6ZUEOlSpxzj_J2vQ"/>
</p:tagLst>
</file>

<file path=ppt/tags/tag276.xml><?xml version="1.0" encoding="utf-8"?>
<p:tagLst xmlns:a="http://schemas.openxmlformats.org/drawingml/2006/main" xmlns:r="http://schemas.openxmlformats.org/officeDocument/2006/relationships" xmlns:p="http://schemas.openxmlformats.org/presentationml/2006/main">
  <p:tag name="THINKCELLSHAPEDONOTDELETE" val="pD1K97FR7jES11d4iXNhp5w"/>
</p:tagLst>
</file>

<file path=ppt/tags/tag277.xml><?xml version="1.0" encoding="utf-8"?>
<p:tagLst xmlns:a="http://schemas.openxmlformats.org/drawingml/2006/main" xmlns:r="http://schemas.openxmlformats.org/officeDocument/2006/relationships" xmlns:p="http://schemas.openxmlformats.org/presentationml/2006/main">
  <p:tag name="THINKCELLSHAPEDONOTDELETE" val="pglUKbarIEUaQ12FchA2ULg"/>
</p:tagLst>
</file>

<file path=ppt/tags/tag278.xml><?xml version="1.0" encoding="utf-8"?>
<p:tagLst xmlns:a="http://schemas.openxmlformats.org/drawingml/2006/main" xmlns:r="http://schemas.openxmlformats.org/officeDocument/2006/relationships" xmlns:p="http://schemas.openxmlformats.org/presentationml/2006/main">
  <p:tag name="THINKCELLSHAPEDONOTDELETE" val="pahepku6ZUEOlSpxzj_J2vQ"/>
</p:tagLst>
</file>

<file path=ppt/tags/tag279.xml><?xml version="1.0" encoding="utf-8"?>
<p:tagLst xmlns:a="http://schemas.openxmlformats.org/drawingml/2006/main" xmlns:r="http://schemas.openxmlformats.org/officeDocument/2006/relationships" xmlns:p="http://schemas.openxmlformats.org/presentationml/2006/main">
  <p:tag name="THINKCELLSHAPEDONOTDELETE" val="pglUKbarIEUaQ12FchA2ULg"/>
</p:tagLst>
</file>

<file path=ppt/tags/tag28.xml><?xml version="1.0" encoding="utf-8"?>
<p:tagLst xmlns:a="http://schemas.openxmlformats.org/drawingml/2006/main" xmlns:r="http://schemas.openxmlformats.org/officeDocument/2006/relationships" xmlns:p="http://schemas.openxmlformats.org/presentationml/2006/main">
  <p:tag name="THINKCELLSHAPEDONOTDELETE" val="pb2DnPXl6L0aBUUAOCe5RFg"/>
</p:tagLst>
</file>

<file path=ppt/tags/tag280.xml><?xml version="1.0" encoding="utf-8"?>
<p:tagLst xmlns:a="http://schemas.openxmlformats.org/drawingml/2006/main" xmlns:r="http://schemas.openxmlformats.org/officeDocument/2006/relationships" xmlns:p="http://schemas.openxmlformats.org/presentationml/2006/main">
  <p:tag name="THINKCELLSHAPEDONOTDELETE" val="pahepku6ZUEOlSpxzj_J2vQ"/>
</p:tagLst>
</file>

<file path=ppt/tags/tag281.xml><?xml version="1.0" encoding="utf-8"?>
<p:tagLst xmlns:a="http://schemas.openxmlformats.org/drawingml/2006/main" xmlns:r="http://schemas.openxmlformats.org/officeDocument/2006/relationships" xmlns:p="http://schemas.openxmlformats.org/presentationml/2006/main">
  <p:tag name="THINKCELLSHAPEDONOTDELETE" val="pglUKbarIEUaQ12FchA2ULg"/>
</p:tagLst>
</file>

<file path=ppt/tags/tag282.xml><?xml version="1.0" encoding="utf-8"?>
<p:tagLst xmlns:a="http://schemas.openxmlformats.org/drawingml/2006/main" xmlns:r="http://schemas.openxmlformats.org/officeDocument/2006/relationships" xmlns:p="http://schemas.openxmlformats.org/presentationml/2006/main">
  <p:tag name="THINKCELLSHAPEDONOTDELETE" val="pahepku6ZUEOlSpxzj_J2vQ"/>
</p:tagLst>
</file>

<file path=ppt/tags/tag283.xml><?xml version="1.0" encoding="utf-8"?>
<p:tagLst xmlns:a="http://schemas.openxmlformats.org/drawingml/2006/main" xmlns:r="http://schemas.openxmlformats.org/officeDocument/2006/relationships" xmlns:p="http://schemas.openxmlformats.org/presentationml/2006/main">
  <p:tag name="THINKCELLSHAPEDONOTDELETE" val="pglUKbarIEUaQ12FchA2ULg"/>
</p:tagLst>
</file>

<file path=ppt/tags/tag284.xml><?xml version="1.0" encoding="utf-8"?>
<p:tagLst xmlns:a="http://schemas.openxmlformats.org/drawingml/2006/main" xmlns:r="http://schemas.openxmlformats.org/officeDocument/2006/relationships" xmlns:p="http://schemas.openxmlformats.org/presentationml/2006/main">
  <p:tag name="THINKCELLSHAPEDONOTDELETE" val="pahepku6ZUEOlSpxzj_J2vQ"/>
</p:tagLst>
</file>

<file path=ppt/tags/tag285.xml><?xml version="1.0" encoding="utf-8"?>
<p:tagLst xmlns:a="http://schemas.openxmlformats.org/drawingml/2006/main" xmlns:r="http://schemas.openxmlformats.org/officeDocument/2006/relationships" xmlns:p="http://schemas.openxmlformats.org/presentationml/2006/main">
  <p:tag name="THINKCELLSHAPEDONOTDELETE" val="pglUKbarIEUaQ12FchA2ULg"/>
</p:tagLst>
</file>

<file path=ppt/tags/tag286.xml><?xml version="1.0" encoding="utf-8"?>
<p:tagLst xmlns:a="http://schemas.openxmlformats.org/drawingml/2006/main" xmlns:r="http://schemas.openxmlformats.org/officeDocument/2006/relationships" xmlns:p="http://schemas.openxmlformats.org/presentationml/2006/main">
  <p:tag name="THINKCELLSHAPEDONOTDELETE" val="pahepku6ZUEOlSpxzj_J2vQ"/>
</p:tagLst>
</file>

<file path=ppt/tags/tag287.xml><?xml version="1.0" encoding="utf-8"?>
<p:tagLst xmlns:a="http://schemas.openxmlformats.org/drawingml/2006/main" xmlns:r="http://schemas.openxmlformats.org/officeDocument/2006/relationships" xmlns:p="http://schemas.openxmlformats.org/presentationml/2006/main">
  <p:tag name="THINKCELLSHAPEDONOTDELETE" val="pglUKbarIEUaQ12FchA2ULg"/>
</p:tagLst>
</file>

<file path=ppt/tags/tag288.xml><?xml version="1.0" encoding="utf-8"?>
<p:tagLst xmlns:a="http://schemas.openxmlformats.org/drawingml/2006/main" xmlns:r="http://schemas.openxmlformats.org/officeDocument/2006/relationships" xmlns:p="http://schemas.openxmlformats.org/presentationml/2006/main">
  <p:tag name="THINKCELLSHAPEDONOTDELETE" val="pahepku6ZUEOlSpxzj_J2vQ"/>
</p:tagLst>
</file>

<file path=ppt/tags/tag289.xml><?xml version="1.0" encoding="utf-8"?>
<p:tagLst xmlns:a="http://schemas.openxmlformats.org/drawingml/2006/main" xmlns:r="http://schemas.openxmlformats.org/officeDocument/2006/relationships" xmlns:p="http://schemas.openxmlformats.org/presentationml/2006/main">
  <p:tag name="THINKCELLSHAPEDONOTDELETE" val="pglUKbarIEUaQ12FchA2ULg"/>
</p:tagLst>
</file>

<file path=ppt/tags/tag29.xml><?xml version="1.0" encoding="utf-8"?>
<p:tagLst xmlns:a="http://schemas.openxmlformats.org/drawingml/2006/main" xmlns:r="http://schemas.openxmlformats.org/officeDocument/2006/relationships" xmlns:p="http://schemas.openxmlformats.org/presentationml/2006/main">
  <p:tag name="THINKCELLSHAPEDONOTDELETE" val="plKgae8yN60Ovb_wqNKvp1w"/>
</p:tagLst>
</file>

<file path=ppt/tags/tag290.xml><?xml version="1.0" encoding="utf-8"?>
<p:tagLst xmlns:a="http://schemas.openxmlformats.org/drawingml/2006/main" xmlns:r="http://schemas.openxmlformats.org/officeDocument/2006/relationships" xmlns:p="http://schemas.openxmlformats.org/presentationml/2006/main">
  <p:tag name="THINKCELLSHAPEDONOTDELETE" val="pahepku6ZUEOlSpxzj_J2vQ"/>
</p:tagLst>
</file>

<file path=ppt/tags/tag291.xml><?xml version="1.0" encoding="utf-8"?>
<p:tagLst xmlns:a="http://schemas.openxmlformats.org/drawingml/2006/main" xmlns:r="http://schemas.openxmlformats.org/officeDocument/2006/relationships" xmlns:p="http://schemas.openxmlformats.org/presentationml/2006/main">
  <p:tag name="THINKCELLSHAPEDONOTDELETE" val="pglUKbarIEUaQ12FchA2ULg"/>
</p:tagLst>
</file>

<file path=ppt/tags/tag292.xml><?xml version="1.0" encoding="utf-8"?>
<p:tagLst xmlns:a="http://schemas.openxmlformats.org/drawingml/2006/main" xmlns:r="http://schemas.openxmlformats.org/officeDocument/2006/relationships" xmlns:p="http://schemas.openxmlformats.org/presentationml/2006/main">
  <p:tag name="THINKCELLSHAPEDONOTDELETE" val="pahepku6ZUEOlSpxzj_J2vQ"/>
</p:tagLst>
</file>

<file path=ppt/tags/tag293.xml><?xml version="1.0" encoding="utf-8"?>
<p:tagLst xmlns:a="http://schemas.openxmlformats.org/drawingml/2006/main" xmlns:r="http://schemas.openxmlformats.org/officeDocument/2006/relationships" xmlns:p="http://schemas.openxmlformats.org/presentationml/2006/main">
  <p:tag name="THINKCELLSHAPEDONOTDELETE" val="pglUKbarIEUaQ12FchA2ULg"/>
</p:tagLst>
</file>

<file path=ppt/tags/tag294.xml><?xml version="1.0" encoding="utf-8"?>
<p:tagLst xmlns:a="http://schemas.openxmlformats.org/drawingml/2006/main" xmlns:r="http://schemas.openxmlformats.org/officeDocument/2006/relationships" xmlns:p="http://schemas.openxmlformats.org/presentationml/2006/main">
  <p:tag name="THINKCELLSHAPEDONOTDELETE" val="pglUKbarIEUaQ12FchA2ULg"/>
</p:tagLst>
</file>

<file path=ppt/tags/tag295.xml><?xml version="1.0" encoding="utf-8"?>
<p:tagLst xmlns:a="http://schemas.openxmlformats.org/drawingml/2006/main" xmlns:r="http://schemas.openxmlformats.org/officeDocument/2006/relationships" xmlns:p="http://schemas.openxmlformats.org/presentationml/2006/main">
  <p:tag name="THINKCELLSHAPEDONOTDELETE" val="pglUKbarIEUaQ12FchA2ULg"/>
</p:tagLst>
</file>

<file path=ppt/tags/tag3.xml><?xml version="1.0" encoding="utf-8"?>
<p:tagLst xmlns:a="http://schemas.openxmlformats.org/drawingml/2006/main" xmlns:r="http://schemas.openxmlformats.org/officeDocument/2006/relationships" xmlns:p="http://schemas.openxmlformats.org/presentationml/2006/main">
  <p:tag name="THINKCELLSHAPEDONOTDELETE" val="psJETAq3g20aeJpViTecVKA"/>
</p:tagLst>
</file>

<file path=ppt/tags/tag30.xml><?xml version="1.0" encoding="utf-8"?>
<p:tagLst xmlns:a="http://schemas.openxmlformats.org/drawingml/2006/main" xmlns:r="http://schemas.openxmlformats.org/officeDocument/2006/relationships" xmlns:p="http://schemas.openxmlformats.org/presentationml/2006/main">
  <p:tag name="THINKCELLSHAPEDONOTDELETE" val="pbtWDUjgVv0yXkNfKyWJchw"/>
</p:tagLst>
</file>

<file path=ppt/tags/tag31.xml><?xml version="1.0" encoding="utf-8"?>
<p:tagLst xmlns:a="http://schemas.openxmlformats.org/drawingml/2006/main" xmlns:r="http://schemas.openxmlformats.org/officeDocument/2006/relationships" xmlns:p="http://schemas.openxmlformats.org/presentationml/2006/main">
  <p:tag name="THINKCELLSHAPEDONOTDELETE" val="p2f2AXIAJ4katdi7F2Qs3Nw"/>
</p:tagLst>
</file>

<file path=ppt/tags/tag32.xml><?xml version="1.0" encoding="utf-8"?>
<p:tagLst xmlns:a="http://schemas.openxmlformats.org/drawingml/2006/main" xmlns:r="http://schemas.openxmlformats.org/officeDocument/2006/relationships" xmlns:p="http://schemas.openxmlformats.org/presentationml/2006/main">
  <p:tag name="THINKCELLSHAPEDONOTDELETE" val="p8DQ1PN7AdUevfGMpIopSrQ"/>
</p:tagLst>
</file>

<file path=ppt/tags/tag33.xml><?xml version="1.0" encoding="utf-8"?>
<p:tagLst xmlns:a="http://schemas.openxmlformats.org/drawingml/2006/main" xmlns:r="http://schemas.openxmlformats.org/officeDocument/2006/relationships" xmlns:p="http://schemas.openxmlformats.org/presentationml/2006/main">
  <p:tag name="THINKCELLSHAPEDONOTDELETE" val="p2XHaElwG0UynFNRDwZ9i_g"/>
</p:tagLst>
</file>

<file path=ppt/tags/tag34.xml><?xml version="1.0" encoding="utf-8"?>
<p:tagLst xmlns:a="http://schemas.openxmlformats.org/drawingml/2006/main" xmlns:r="http://schemas.openxmlformats.org/officeDocument/2006/relationships" xmlns:p="http://schemas.openxmlformats.org/presentationml/2006/main">
  <p:tag name="THINKCELLSHAPEDONOTDELETE" val="pXFIU40Yv6Ei_cQjpYNnbOg"/>
</p:tagLst>
</file>

<file path=ppt/tags/tag35.xml><?xml version="1.0" encoding="utf-8"?>
<p:tagLst xmlns:a="http://schemas.openxmlformats.org/drawingml/2006/main" xmlns:r="http://schemas.openxmlformats.org/officeDocument/2006/relationships" xmlns:p="http://schemas.openxmlformats.org/presentationml/2006/main">
  <p:tag name="THINKCELLSHAPEDONOTDELETE" val="psIvEwv52XUqc0jASAF2z6Q"/>
</p:tagLst>
</file>

<file path=ppt/tags/tag36.xml><?xml version="1.0" encoding="utf-8"?>
<p:tagLst xmlns:a="http://schemas.openxmlformats.org/drawingml/2006/main" xmlns:r="http://schemas.openxmlformats.org/officeDocument/2006/relationships" xmlns:p="http://schemas.openxmlformats.org/presentationml/2006/main">
  <p:tag name="THINKCELLSHAPEDONOTDELETE" val="pu0mMjfHteEmzmQfw51husw"/>
</p:tagLst>
</file>

<file path=ppt/tags/tag37.xml><?xml version="1.0" encoding="utf-8"?>
<p:tagLst xmlns:a="http://schemas.openxmlformats.org/drawingml/2006/main" xmlns:r="http://schemas.openxmlformats.org/officeDocument/2006/relationships" xmlns:p="http://schemas.openxmlformats.org/presentationml/2006/main">
  <p:tag name="THINKCELLSHAPEDONOTDELETE" val="p8rn.U7.6oUaF1O3zR_jtJw"/>
</p:tagLst>
</file>

<file path=ppt/tags/tag38.xml><?xml version="1.0" encoding="utf-8"?>
<p:tagLst xmlns:a="http://schemas.openxmlformats.org/drawingml/2006/main" xmlns:r="http://schemas.openxmlformats.org/officeDocument/2006/relationships" xmlns:p="http://schemas.openxmlformats.org/presentationml/2006/main">
  <p:tag name="THINKCELLSHAPEDONOTDELETE" val="pQ0yIFWRYqEWoNtXC4EU55Q"/>
</p:tagLst>
</file>

<file path=ppt/tags/tag39.xml><?xml version="1.0" encoding="utf-8"?>
<p:tagLst xmlns:a="http://schemas.openxmlformats.org/drawingml/2006/main" xmlns:r="http://schemas.openxmlformats.org/officeDocument/2006/relationships" xmlns:p="http://schemas.openxmlformats.org/presentationml/2006/main">
  <p:tag name="THINKCELLSHAPEDONOTDELETE" val="p2plCzs5vn0.8OltwwFLzKQ"/>
</p:tagLst>
</file>

<file path=ppt/tags/tag4.xml><?xml version="1.0" encoding="utf-8"?>
<p:tagLst xmlns:a="http://schemas.openxmlformats.org/drawingml/2006/main" xmlns:r="http://schemas.openxmlformats.org/officeDocument/2006/relationships" xmlns:p="http://schemas.openxmlformats.org/presentationml/2006/main">
  <p:tag name="THINKCELLSHAPEDONOTDELETE" val="phS8po.KPOUa92EW_magsRw"/>
</p:tagLst>
</file>

<file path=ppt/tags/tag40.xml><?xml version="1.0" encoding="utf-8"?>
<p:tagLst xmlns:a="http://schemas.openxmlformats.org/drawingml/2006/main" xmlns:r="http://schemas.openxmlformats.org/officeDocument/2006/relationships" xmlns:p="http://schemas.openxmlformats.org/presentationml/2006/main">
  <p:tag name="THINKCELLSHAPEDONOTDELETE" val="p4pwaWU0Oo0iR0NyOa8yXww"/>
</p:tagLst>
</file>

<file path=ppt/tags/tag41.xml><?xml version="1.0" encoding="utf-8"?>
<p:tagLst xmlns:a="http://schemas.openxmlformats.org/drawingml/2006/main" xmlns:r="http://schemas.openxmlformats.org/officeDocument/2006/relationships" xmlns:p="http://schemas.openxmlformats.org/presentationml/2006/main">
  <p:tag name="THINKCELLSHAPEDONOTDELETE" val="pDTd7qwKFskywuFNf7c6mWQ"/>
</p:tagLst>
</file>

<file path=ppt/tags/tag42.xml><?xml version="1.0" encoding="utf-8"?>
<p:tagLst xmlns:a="http://schemas.openxmlformats.org/drawingml/2006/main" xmlns:r="http://schemas.openxmlformats.org/officeDocument/2006/relationships" xmlns:p="http://schemas.openxmlformats.org/presentationml/2006/main">
  <p:tag name="THINKCELLSHAPEDONOTDELETE" val="pb15P13O_XUS22f1O9GO4NA"/>
</p:tagLst>
</file>

<file path=ppt/tags/tag43.xml><?xml version="1.0" encoding="utf-8"?>
<p:tagLst xmlns:a="http://schemas.openxmlformats.org/drawingml/2006/main" xmlns:r="http://schemas.openxmlformats.org/officeDocument/2006/relationships" xmlns:p="http://schemas.openxmlformats.org/presentationml/2006/main">
  <p:tag name="THINKCELLSHAPEDONOTDELETE" val="puGm5_F3NgUOOSEVd7Wjdug"/>
</p:tagLst>
</file>

<file path=ppt/tags/tag44.xml><?xml version="1.0" encoding="utf-8"?>
<p:tagLst xmlns:a="http://schemas.openxmlformats.org/drawingml/2006/main" xmlns:r="http://schemas.openxmlformats.org/officeDocument/2006/relationships" xmlns:p="http://schemas.openxmlformats.org/presentationml/2006/main">
  <p:tag name="THINKCELLSHAPEDONOTDELETE" val="pJWYSPa5Drk2uKbOd_ITy8A"/>
</p:tagLst>
</file>

<file path=ppt/tags/tag45.xml><?xml version="1.0" encoding="utf-8"?>
<p:tagLst xmlns:a="http://schemas.openxmlformats.org/drawingml/2006/main" xmlns:r="http://schemas.openxmlformats.org/officeDocument/2006/relationships" xmlns:p="http://schemas.openxmlformats.org/presentationml/2006/main">
  <p:tag name="THINKCELLSHAPEDONOTDELETE" val="pxx9rJ5B0Sk6TIcbbMPxxHA"/>
</p:tagLst>
</file>

<file path=ppt/tags/tag46.xml><?xml version="1.0" encoding="utf-8"?>
<p:tagLst xmlns:a="http://schemas.openxmlformats.org/drawingml/2006/main" xmlns:r="http://schemas.openxmlformats.org/officeDocument/2006/relationships" xmlns:p="http://schemas.openxmlformats.org/presentationml/2006/main">
  <p:tag name="THINKCELLSHAPEDONOTDELETE" val="ppZ3qSY6gkEuC.p80EDCj9w"/>
</p:tagLst>
</file>

<file path=ppt/tags/tag47.xml><?xml version="1.0" encoding="utf-8"?>
<p:tagLst xmlns:a="http://schemas.openxmlformats.org/drawingml/2006/main" xmlns:r="http://schemas.openxmlformats.org/officeDocument/2006/relationships" xmlns:p="http://schemas.openxmlformats.org/presentationml/2006/main">
  <p:tag name="THINKCELLSHAPEDONOTDELETE" val="pnBe73At64EulMcqvFIJimQ"/>
</p:tagLst>
</file>

<file path=ppt/tags/tag48.xml><?xml version="1.0" encoding="utf-8"?>
<p:tagLst xmlns:a="http://schemas.openxmlformats.org/drawingml/2006/main" xmlns:r="http://schemas.openxmlformats.org/officeDocument/2006/relationships" xmlns:p="http://schemas.openxmlformats.org/presentationml/2006/main">
  <p:tag name="THINKCELLSHAPEDONOTDELETE" val="plCoeYJ4x70Ce7GZWb0zzcA"/>
</p:tagLst>
</file>

<file path=ppt/tags/tag49.xml><?xml version="1.0" encoding="utf-8"?>
<p:tagLst xmlns:a="http://schemas.openxmlformats.org/drawingml/2006/main" xmlns:r="http://schemas.openxmlformats.org/officeDocument/2006/relationships" xmlns:p="http://schemas.openxmlformats.org/presentationml/2006/main">
  <p:tag name="THINKCELLSHAPEDONOTDELETE" val="po62wiXgURkiu1gQLguog8w"/>
</p:tagLst>
</file>

<file path=ppt/tags/tag5.xml><?xml version="1.0" encoding="utf-8"?>
<p:tagLst xmlns:a="http://schemas.openxmlformats.org/drawingml/2006/main" xmlns:r="http://schemas.openxmlformats.org/officeDocument/2006/relationships" xmlns:p="http://schemas.openxmlformats.org/presentationml/2006/main">
  <p:tag name="THINKCELLSHAPEDONOTDELETE" val="pRBP2Twpfw0es_0Ef6GzFUA"/>
</p:tagLst>
</file>

<file path=ppt/tags/tag50.xml><?xml version="1.0" encoding="utf-8"?>
<p:tagLst xmlns:a="http://schemas.openxmlformats.org/drawingml/2006/main" xmlns:r="http://schemas.openxmlformats.org/officeDocument/2006/relationships" xmlns:p="http://schemas.openxmlformats.org/presentationml/2006/main">
  <p:tag name="THINKCELLSHAPEDONOTDELETE" val="pmvoZZmkIMkKrl5W4qOz2CQ"/>
</p:tagLst>
</file>

<file path=ppt/tags/tag51.xml><?xml version="1.0" encoding="utf-8"?>
<p:tagLst xmlns:a="http://schemas.openxmlformats.org/drawingml/2006/main" xmlns:r="http://schemas.openxmlformats.org/officeDocument/2006/relationships" xmlns:p="http://schemas.openxmlformats.org/presentationml/2006/main">
  <p:tag name="THINKCELLSHAPEDONOTDELETE" val="pUr3_ifCxi0isfBjuppE_tQ"/>
</p:tagLst>
</file>

<file path=ppt/tags/tag52.xml><?xml version="1.0" encoding="utf-8"?>
<p:tagLst xmlns:a="http://schemas.openxmlformats.org/drawingml/2006/main" xmlns:r="http://schemas.openxmlformats.org/officeDocument/2006/relationships" xmlns:p="http://schemas.openxmlformats.org/presentationml/2006/main">
  <p:tag name="THINKCELLSHAPEDONOTDELETE" val="pDsCOL5l2OEyg5GMenReJYw"/>
</p:tagLst>
</file>

<file path=ppt/tags/tag53.xml><?xml version="1.0" encoding="utf-8"?>
<p:tagLst xmlns:a="http://schemas.openxmlformats.org/drawingml/2006/main" xmlns:r="http://schemas.openxmlformats.org/officeDocument/2006/relationships" xmlns:p="http://schemas.openxmlformats.org/presentationml/2006/main">
  <p:tag name="THINKCELLSHAPEDONOTDELETE" val="pucB.3HXqkkOXqZ5ijI2cwg"/>
</p:tagLst>
</file>

<file path=ppt/tags/tag54.xml><?xml version="1.0" encoding="utf-8"?>
<p:tagLst xmlns:a="http://schemas.openxmlformats.org/drawingml/2006/main" xmlns:r="http://schemas.openxmlformats.org/officeDocument/2006/relationships" xmlns:p="http://schemas.openxmlformats.org/presentationml/2006/main">
  <p:tag name="THINKCELLSHAPEDONOTDELETE" val="p6hqeSk_U4kielR5KtW710A"/>
</p:tagLst>
</file>

<file path=ppt/tags/tag55.xml><?xml version="1.0" encoding="utf-8"?>
<p:tagLst xmlns:a="http://schemas.openxmlformats.org/drawingml/2006/main" xmlns:r="http://schemas.openxmlformats.org/officeDocument/2006/relationships" xmlns:p="http://schemas.openxmlformats.org/presentationml/2006/main">
  <p:tag name="THINKCELLSHAPEDONOTDELETE" val="pXJ653qi4t0ednie_A.PWYA"/>
</p:tagLst>
</file>

<file path=ppt/tags/tag56.xml><?xml version="1.0" encoding="utf-8"?>
<p:tagLst xmlns:a="http://schemas.openxmlformats.org/drawingml/2006/main" xmlns:r="http://schemas.openxmlformats.org/officeDocument/2006/relationships" xmlns:p="http://schemas.openxmlformats.org/presentationml/2006/main">
  <p:tag name="THINKCELLSHAPEDONOTDELETE" val="p2XWqRyEWkk6Yc4eT3H3AWQ"/>
</p:tagLst>
</file>

<file path=ppt/tags/tag57.xml><?xml version="1.0" encoding="utf-8"?>
<p:tagLst xmlns:a="http://schemas.openxmlformats.org/drawingml/2006/main" xmlns:r="http://schemas.openxmlformats.org/officeDocument/2006/relationships" xmlns:p="http://schemas.openxmlformats.org/presentationml/2006/main">
  <p:tag name="THINKCELLSHAPEDONOTDELETE" val="pZOGk.Q_7K06L_ewkD_Ffuw"/>
</p:tagLst>
</file>

<file path=ppt/tags/tag58.xml><?xml version="1.0" encoding="utf-8"?>
<p:tagLst xmlns:a="http://schemas.openxmlformats.org/drawingml/2006/main" xmlns:r="http://schemas.openxmlformats.org/officeDocument/2006/relationships" xmlns:p="http://schemas.openxmlformats.org/presentationml/2006/main">
  <p:tag name="THINKCELLSHAPEDONOTDELETE" val="podBhgp4wekmPgijkV0nRMw"/>
</p:tagLst>
</file>

<file path=ppt/tags/tag59.xml><?xml version="1.0" encoding="utf-8"?>
<p:tagLst xmlns:a="http://schemas.openxmlformats.org/drawingml/2006/main" xmlns:r="http://schemas.openxmlformats.org/officeDocument/2006/relationships" xmlns:p="http://schemas.openxmlformats.org/presentationml/2006/main">
  <p:tag name="THINKCELLSHAPEDONOTDELETE" val="pCUiZHkhXOkuz8vazoNZ.Sw"/>
</p:tagLst>
</file>

<file path=ppt/tags/tag6.xml><?xml version="1.0" encoding="utf-8"?>
<p:tagLst xmlns:a="http://schemas.openxmlformats.org/drawingml/2006/main" xmlns:r="http://schemas.openxmlformats.org/officeDocument/2006/relationships" xmlns:p="http://schemas.openxmlformats.org/presentationml/2006/main">
  <p:tag name="THINKCELLSHAPEDONOTDELETE" val="pCncIAidDe0CK2UT9hFEcHw"/>
</p:tagLst>
</file>

<file path=ppt/tags/tag60.xml><?xml version="1.0" encoding="utf-8"?>
<p:tagLst xmlns:a="http://schemas.openxmlformats.org/drawingml/2006/main" xmlns:r="http://schemas.openxmlformats.org/officeDocument/2006/relationships" xmlns:p="http://schemas.openxmlformats.org/presentationml/2006/main">
  <p:tag name="THINKCELLSHAPEDONOTDELETE" val="ptKTLH8DVyky4qsYxWMid2Q"/>
</p:tagLst>
</file>

<file path=ppt/tags/tag61.xml><?xml version="1.0" encoding="utf-8"?>
<p:tagLst xmlns:a="http://schemas.openxmlformats.org/drawingml/2006/main" xmlns:r="http://schemas.openxmlformats.org/officeDocument/2006/relationships" xmlns:p="http://schemas.openxmlformats.org/presentationml/2006/main">
  <p:tag name="THINKCELLSHAPEDONOTDELETE" val="pwIKdwW36kEeE8tdV0C1IRA"/>
</p:tagLst>
</file>

<file path=ppt/tags/tag62.xml><?xml version="1.0" encoding="utf-8"?>
<p:tagLst xmlns:a="http://schemas.openxmlformats.org/drawingml/2006/main" xmlns:r="http://schemas.openxmlformats.org/officeDocument/2006/relationships" xmlns:p="http://schemas.openxmlformats.org/presentationml/2006/main">
  <p:tag name="THINKCELLSHAPEDONOTDELETE" val="pkhZDENdHfEKcHIBpfJJz8Q"/>
</p:tagLst>
</file>

<file path=ppt/tags/tag63.xml><?xml version="1.0" encoding="utf-8"?>
<p:tagLst xmlns:a="http://schemas.openxmlformats.org/drawingml/2006/main" xmlns:r="http://schemas.openxmlformats.org/officeDocument/2006/relationships" xmlns:p="http://schemas.openxmlformats.org/presentationml/2006/main">
  <p:tag name="THINKCELLSHAPEDONOTDELETE" val="pB_bpq8.hnEqOEHzDw3vzZQ"/>
</p:tagLst>
</file>

<file path=ppt/tags/tag64.xml><?xml version="1.0" encoding="utf-8"?>
<p:tagLst xmlns:a="http://schemas.openxmlformats.org/drawingml/2006/main" xmlns:r="http://schemas.openxmlformats.org/officeDocument/2006/relationships" xmlns:p="http://schemas.openxmlformats.org/presentationml/2006/main">
  <p:tag name="THINKCELLSHAPEDONOTDELETE" val="pLI6fffcHEkOVDmrMWy95Xw"/>
</p:tagLst>
</file>

<file path=ppt/tags/tag65.xml><?xml version="1.0" encoding="utf-8"?>
<p:tagLst xmlns:a="http://schemas.openxmlformats.org/drawingml/2006/main" xmlns:r="http://schemas.openxmlformats.org/officeDocument/2006/relationships" xmlns:p="http://schemas.openxmlformats.org/presentationml/2006/main">
  <p:tag name="THINKCELLSHAPEDONOTDELETE" val="pr_208LiZcUmVn.NmgP_6Yw"/>
</p:tagLst>
</file>

<file path=ppt/tags/tag66.xml><?xml version="1.0" encoding="utf-8"?>
<p:tagLst xmlns:a="http://schemas.openxmlformats.org/drawingml/2006/main" xmlns:r="http://schemas.openxmlformats.org/officeDocument/2006/relationships" xmlns:p="http://schemas.openxmlformats.org/presentationml/2006/main">
  <p:tag name="THINKCELLSHAPEDONOTDELETE" val="p1t0WO3gHRU6FQgSs_DF5Fg"/>
</p:tagLst>
</file>

<file path=ppt/tags/tag67.xml><?xml version="1.0" encoding="utf-8"?>
<p:tagLst xmlns:a="http://schemas.openxmlformats.org/drawingml/2006/main" xmlns:r="http://schemas.openxmlformats.org/officeDocument/2006/relationships" xmlns:p="http://schemas.openxmlformats.org/presentationml/2006/main">
  <p:tag name="THINKCELLSHAPEDONOTDELETE" val="pLsE0rbnS60GqWS7AKyyAMA"/>
</p:tagLst>
</file>

<file path=ppt/tags/tag68.xml><?xml version="1.0" encoding="utf-8"?>
<p:tagLst xmlns:a="http://schemas.openxmlformats.org/drawingml/2006/main" xmlns:r="http://schemas.openxmlformats.org/officeDocument/2006/relationships" xmlns:p="http://schemas.openxmlformats.org/presentationml/2006/main">
  <p:tag name="THINKCELLSHAPEDONOTDELETE" val="pEPXdH7i4bUyyi3ISQ2Ei6A"/>
</p:tagLst>
</file>

<file path=ppt/tags/tag69.xml><?xml version="1.0" encoding="utf-8"?>
<p:tagLst xmlns:a="http://schemas.openxmlformats.org/drawingml/2006/main" xmlns:r="http://schemas.openxmlformats.org/officeDocument/2006/relationships" xmlns:p="http://schemas.openxmlformats.org/presentationml/2006/main">
  <p:tag name="THINKCELLSHAPEDONOTDELETE" val="pUzF93ARm.UawR6jpOiCYOQ"/>
</p:tagLst>
</file>

<file path=ppt/tags/tag7.xml><?xml version="1.0" encoding="utf-8"?>
<p:tagLst xmlns:a="http://schemas.openxmlformats.org/drawingml/2006/main" xmlns:r="http://schemas.openxmlformats.org/officeDocument/2006/relationships" xmlns:p="http://schemas.openxmlformats.org/presentationml/2006/main">
  <p:tag name="THINKCELLSHAPEDONOTDELETE" val="pbGO_afZWS0en2eIkfuA5Cw"/>
</p:tagLst>
</file>

<file path=ppt/tags/tag70.xml><?xml version="1.0" encoding="utf-8"?>
<p:tagLst xmlns:a="http://schemas.openxmlformats.org/drawingml/2006/main" xmlns:r="http://schemas.openxmlformats.org/officeDocument/2006/relationships" xmlns:p="http://schemas.openxmlformats.org/presentationml/2006/main">
  <p:tag name="THINKCELLSHAPEDONOTDELETE" val="pniXWyiyfzUik5vmyVaEecw"/>
</p:tagLst>
</file>

<file path=ppt/tags/tag71.xml><?xml version="1.0" encoding="utf-8"?>
<p:tagLst xmlns:a="http://schemas.openxmlformats.org/drawingml/2006/main" xmlns:r="http://schemas.openxmlformats.org/officeDocument/2006/relationships" xmlns:p="http://schemas.openxmlformats.org/presentationml/2006/main">
  <p:tag name="THINKCELLSHAPEDONOTDELETE" val="pkUmrktc1hEG3yk3IKphgTQ"/>
</p:tagLst>
</file>

<file path=ppt/tags/tag72.xml><?xml version="1.0" encoding="utf-8"?>
<p:tagLst xmlns:a="http://schemas.openxmlformats.org/drawingml/2006/main" xmlns:r="http://schemas.openxmlformats.org/officeDocument/2006/relationships" xmlns:p="http://schemas.openxmlformats.org/presentationml/2006/main">
  <p:tag name="THINKCELLSHAPEDONOTDELETE" val="pIrFNlbYOgkqw.thvIi6exg"/>
</p:tagLst>
</file>

<file path=ppt/tags/tag73.xml><?xml version="1.0" encoding="utf-8"?>
<p:tagLst xmlns:a="http://schemas.openxmlformats.org/drawingml/2006/main" xmlns:r="http://schemas.openxmlformats.org/officeDocument/2006/relationships" xmlns:p="http://schemas.openxmlformats.org/presentationml/2006/main">
  <p:tag name="THINKCELLSHAPEDONOTDELETE" val="p8UboUdej_kCDmiJ2ZaXP3w"/>
</p:tagLst>
</file>

<file path=ppt/tags/tag74.xml><?xml version="1.0" encoding="utf-8"?>
<p:tagLst xmlns:a="http://schemas.openxmlformats.org/drawingml/2006/main" xmlns:r="http://schemas.openxmlformats.org/officeDocument/2006/relationships" xmlns:p="http://schemas.openxmlformats.org/presentationml/2006/main">
  <p:tag name="THINKCELLSHAPEDONOTDELETE" val="pczqWSQ0_F0qf1PTjrE3udw"/>
</p:tagLst>
</file>

<file path=ppt/tags/tag75.xml><?xml version="1.0" encoding="utf-8"?>
<p:tagLst xmlns:a="http://schemas.openxmlformats.org/drawingml/2006/main" xmlns:r="http://schemas.openxmlformats.org/officeDocument/2006/relationships" xmlns:p="http://schemas.openxmlformats.org/presentationml/2006/main">
  <p:tag name="THINKCELLSHAPEDONOTDELETE" val="p5X68oGXD20awmirCuB5n8g"/>
</p:tagLst>
</file>

<file path=ppt/tags/tag76.xml><?xml version="1.0" encoding="utf-8"?>
<p:tagLst xmlns:a="http://schemas.openxmlformats.org/drawingml/2006/main" xmlns:r="http://schemas.openxmlformats.org/officeDocument/2006/relationships" xmlns:p="http://schemas.openxmlformats.org/presentationml/2006/main">
  <p:tag name="THINKCELLSHAPEDONOTDELETE" val="pAEPOJBX2SU2unl8pQuItXA"/>
</p:tagLst>
</file>

<file path=ppt/tags/tag77.xml><?xml version="1.0" encoding="utf-8"?>
<p:tagLst xmlns:a="http://schemas.openxmlformats.org/drawingml/2006/main" xmlns:r="http://schemas.openxmlformats.org/officeDocument/2006/relationships" xmlns:p="http://schemas.openxmlformats.org/presentationml/2006/main">
  <p:tag name="THINKCELLSHAPEDONOTDELETE" val="pd88hZSIv5UOe9U3PXpjNBg"/>
</p:tagLst>
</file>

<file path=ppt/tags/tag78.xml><?xml version="1.0" encoding="utf-8"?>
<p:tagLst xmlns:a="http://schemas.openxmlformats.org/drawingml/2006/main" xmlns:r="http://schemas.openxmlformats.org/officeDocument/2006/relationships" xmlns:p="http://schemas.openxmlformats.org/presentationml/2006/main">
  <p:tag name="THINKCELLSHAPEDONOTDELETE" val="pwGCulKUU8EqlKMbDb8XpHA"/>
</p:tagLst>
</file>

<file path=ppt/tags/tag79.xml><?xml version="1.0" encoding="utf-8"?>
<p:tagLst xmlns:a="http://schemas.openxmlformats.org/drawingml/2006/main" xmlns:r="http://schemas.openxmlformats.org/officeDocument/2006/relationships" xmlns:p="http://schemas.openxmlformats.org/presentationml/2006/main">
  <p:tag name="THINKCELLSHAPEDONOTDELETE" val="pEoud4iaBU0O8wmMwQPxHcA"/>
</p:tagLst>
</file>

<file path=ppt/tags/tag8.xml><?xml version="1.0" encoding="utf-8"?>
<p:tagLst xmlns:a="http://schemas.openxmlformats.org/drawingml/2006/main" xmlns:r="http://schemas.openxmlformats.org/officeDocument/2006/relationships" xmlns:p="http://schemas.openxmlformats.org/presentationml/2006/main">
  <p:tag name="THINKCELLSHAPEDONOTDELETE" val="ptEb9xXlvR0qXGT085sU3JQ"/>
</p:tagLst>
</file>

<file path=ppt/tags/tag80.xml><?xml version="1.0" encoding="utf-8"?>
<p:tagLst xmlns:a="http://schemas.openxmlformats.org/drawingml/2006/main" xmlns:r="http://schemas.openxmlformats.org/officeDocument/2006/relationships" xmlns:p="http://schemas.openxmlformats.org/presentationml/2006/main">
  <p:tag name="THINKCELLSHAPEDONOTDELETE" val="pe8UpCQ.BsEOusXO_ZVlGog"/>
</p:tagLst>
</file>

<file path=ppt/tags/tag81.xml><?xml version="1.0" encoding="utf-8"?>
<p:tagLst xmlns:a="http://schemas.openxmlformats.org/drawingml/2006/main" xmlns:r="http://schemas.openxmlformats.org/officeDocument/2006/relationships" xmlns:p="http://schemas.openxmlformats.org/presentationml/2006/main">
  <p:tag name="THINKCELLSHAPEDONOTDELETE" val="paRow06plV0uEgUr6IkmZJQ"/>
</p:tagLst>
</file>

<file path=ppt/tags/tag82.xml><?xml version="1.0" encoding="utf-8"?>
<p:tagLst xmlns:a="http://schemas.openxmlformats.org/drawingml/2006/main" xmlns:r="http://schemas.openxmlformats.org/officeDocument/2006/relationships" xmlns:p="http://schemas.openxmlformats.org/presentationml/2006/main">
  <p:tag name="THINKCELLSHAPEDONOTDELETE" val="pLTsz1C2HgUyjm0mS9ojn5Q"/>
</p:tagLst>
</file>

<file path=ppt/tags/tag83.xml><?xml version="1.0" encoding="utf-8"?>
<p:tagLst xmlns:a="http://schemas.openxmlformats.org/drawingml/2006/main" xmlns:r="http://schemas.openxmlformats.org/officeDocument/2006/relationships" xmlns:p="http://schemas.openxmlformats.org/presentationml/2006/main">
  <p:tag name="THINKCELLSHAPEDONOTDELETE" val="plC7RNwVqw0Kk01Hzn0j1Cw"/>
</p:tagLst>
</file>

<file path=ppt/tags/tag84.xml><?xml version="1.0" encoding="utf-8"?>
<p:tagLst xmlns:a="http://schemas.openxmlformats.org/drawingml/2006/main" xmlns:r="http://schemas.openxmlformats.org/officeDocument/2006/relationships" xmlns:p="http://schemas.openxmlformats.org/presentationml/2006/main">
  <p:tag name="THINKCELLSHAPEDONOTDELETE" val="p38uG0Slc7k2jfnBAh9hIXw"/>
</p:tagLst>
</file>

<file path=ppt/tags/tag85.xml><?xml version="1.0" encoding="utf-8"?>
<p:tagLst xmlns:a="http://schemas.openxmlformats.org/drawingml/2006/main" xmlns:r="http://schemas.openxmlformats.org/officeDocument/2006/relationships" xmlns:p="http://schemas.openxmlformats.org/presentationml/2006/main">
  <p:tag name="THINKCELLSHAPEDONOTDELETE" val="pGNFdTn1fmUiVf.ddxpzNWg"/>
</p:tagLst>
</file>

<file path=ppt/tags/tag86.xml><?xml version="1.0" encoding="utf-8"?>
<p:tagLst xmlns:a="http://schemas.openxmlformats.org/drawingml/2006/main" xmlns:r="http://schemas.openxmlformats.org/officeDocument/2006/relationships" xmlns:p="http://schemas.openxmlformats.org/presentationml/2006/main">
  <p:tag name="THINKCELLSHAPEDONOTDELETE" val="pokuES4EQYkGE6DIQt1jElw"/>
</p:tagLst>
</file>

<file path=ppt/tags/tag87.xml><?xml version="1.0" encoding="utf-8"?>
<p:tagLst xmlns:a="http://schemas.openxmlformats.org/drawingml/2006/main" xmlns:r="http://schemas.openxmlformats.org/officeDocument/2006/relationships" xmlns:p="http://schemas.openxmlformats.org/presentationml/2006/main">
  <p:tag name="THINKCELLSHAPEDONOTDELETE" val="p2Uo4tr98skyYTdgad_raQQ"/>
</p:tagLst>
</file>

<file path=ppt/tags/tag88.xml><?xml version="1.0" encoding="utf-8"?>
<p:tagLst xmlns:a="http://schemas.openxmlformats.org/drawingml/2006/main" xmlns:r="http://schemas.openxmlformats.org/officeDocument/2006/relationships" xmlns:p="http://schemas.openxmlformats.org/presentationml/2006/main">
  <p:tag name="THINKCELLSHAPEDONOTDELETE" val="pFw5K2LMU5UmCzyDROhQzLA"/>
</p:tagLst>
</file>

<file path=ppt/tags/tag89.xml><?xml version="1.0" encoding="utf-8"?>
<p:tagLst xmlns:a="http://schemas.openxmlformats.org/drawingml/2006/main" xmlns:r="http://schemas.openxmlformats.org/officeDocument/2006/relationships" xmlns:p="http://schemas.openxmlformats.org/presentationml/2006/main">
  <p:tag name="THINKCELLSHAPEDONOTDELETE" val="pds_vHq95.E2Krl_Xy04Mag"/>
</p:tagLst>
</file>

<file path=ppt/tags/tag9.xml><?xml version="1.0" encoding="utf-8"?>
<p:tagLst xmlns:a="http://schemas.openxmlformats.org/drawingml/2006/main" xmlns:r="http://schemas.openxmlformats.org/officeDocument/2006/relationships" xmlns:p="http://schemas.openxmlformats.org/presentationml/2006/main">
  <p:tag name="THINKCELLSHAPEDONOTDELETE" val="pOAr5SnjbNkmCmSwVwGhOfg"/>
</p:tagLst>
</file>

<file path=ppt/tags/tag90.xml><?xml version="1.0" encoding="utf-8"?>
<p:tagLst xmlns:a="http://schemas.openxmlformats.org/drawingml/2006/main" xmlns:r="http://schemas.openxmlformats.org/officeDocument/2006/relationships" xmlns:p="http://schemas.openxmlformats.org/presentationml/2006/main">
  <p:tag name="THINKCELLSHAPEDONOTDELETE" val="pQQkiZa1bqEO5SQtJLvkoAA"/>
</p:tagLst>
</file>

<file path=ppt/tags/tag91.xml><?xml version="1.0" encoding="utf-8"?>
<p:tagLst xmlns:a="http://schemas.openxmlformats.org/drawingml/2006/main" xmlns:r="http://schemas.openxmlformats.org/officeDocument/2006/relationships" xmlns:p="http://schemas.openxmlformats.org/presentationml/2006/main">
  <p:tag name="THINKCELLSHAPEDONOTDELETE" val="pj8Dses13tUqS1yajR7o.Fw"/>
</p:tagLst>
</file>

<file path=ppt/tags/tag92.xml><?xml version="1.0" encoding="utf-8"?>
<p:tagLst xmlns:a="http://schemas.openxmlformats.org/drawingml/2006/main" xmlns:r="http://schemas.openxmlformats.org/officeDocument/2006/relationships" xmlns:p="http://schemas.openxmlformats.org/presentationml/2006/main">
  <p:tag name="THINKCELLSHAPEDONOTDELETE" val="pi.u7FRle6U64Jxqp7mvuHg"/>
</p:tagLst>
</file>

<file path=ppt/tags/tag93.xml><?xml version="1.0" encoding="utf-8"?>
<p:tagLst xmlns:a="http://schemas.openxmlformats.org/drawingml/2006/main" xmlns:r="http://schemas.openxmlformats.org/officeDocument/2006/relationships" xmlns:p="http://schemas.openxmlformats.org/presentationml/2006/main">
  <p:tag name="THINKCELLSHAPEDONOTDELETE" val="p7L2FWu6gSkedwt.qosQYxw"/>
</p:tagLst>
</file>

<file path=ppt/tags/tag94.xml><?xml version="1.0" encoding="utf-8"?>
<p:tagLst xmlns:a="http://schemas.openxmlformats.org/drawingml/2006/main" xmlns:r="http://schemas.openxmlformats.org/officeDocument/2006/relationships" xmlns:p="http://schemas.openxmlformats.org/presentationml/2006/main">
  <p:tag name="THINKCELLSHAPEDONOTDELETE" val="pjt3Z3zvelkStbdeqAbjncQ"/>
</p:tagLst>
</file>

<file path=ppt/tags/tag95.xml><?xml version="1.0" encoding="utf-8"?>
<p:tagLst xmlns:a="http://schemas.openxmlformats.org/drawingml/2006/main" xmlns:r="http://schemas.openxmlformats.org/officeDocument/2006/relationships" xmlns:p="http://schemas.openxmlformats.org/presentationml/2006/main">
  <p:tag name="THINKCELLSHAPEDONOTDELETE" val="pRwBtcRW_7k.Lg7R_WbzH7A"/>
</p:tagLst>
</file>

<file path=ppt/tags/tag96.xml><?xml version="1.0" encoding="utf-8"?>
<p:tagLst xmlns:a="http://schemas.openxmlformats.org/drawingml/2006/main" xmlns:r="http://schemas.openxmlformats.org/officeDocument/2006/relationships" xmlns:p="http://schemas.openxmlformats.org/presentationml/2006/main">
  <p:tag name="THINKCELLSHAPEDONOTDELETE" val="p41axcBrXY0O8o_zDdqgvhA"/>
</p:tagLst>
</file>

<file path=ppt/tags/tag97.xml><?xml version="1.0" encoding="utf-8"?>
<p:tagLst xmlns:a="http://schemas.openxmlformats.org/drawingml/2006/main" xmlns:r="http://schemas.openxmlformats.org/officeDocument/2006/relationships" xmlns:p="http://schemas.openxmlformats.org/presentationml/2006/main">
  <p:tag name="THINKCELLSHAPEDONOTDELETE" val="pbkr5.VZZp02vpaqtGlH72g"/>
</p:tagLst>
</file>

<file path=ppt/tags/tag98.xml><?xml version="1.0" encoding="utf-8"?>
<p:tagLst xmlns:a="http://schemas.openxmlformats.org/drawingml/2006/main" xmlns:r="http://schemas.openxmlformats.org/officeDocument/2006/relationships" xmlns:p="http://schemas.openxmlformats.org/presentationml/2006/main">
  <p:tag name="THINKCELLSHAPEDONOTDELETE" val="pBEm_IIOrskG7At0_9VXjsw"/>
</p:tagLst>
</file>

<file path=ppt/tags/tag99.xml><?xml version="1.0" encoding="utf-8"?>
<p:tagLst xmlns:a="http://schemas.openxmlformats.org/drawingml/2006/main" xmlns:r="http://schemas.openxmlformats.org/officeDocument/2006/relationships" xmlns:p="http://schemas.openxmlformats.org/presentationml/2006/main">
  <p:tag name="THINKCELLSHAPEDONOTDELETE" val="p0o5xNoK89UiMFZps9fNjDA"/>
</p:tagLst>
</file>

<file path=ppt/theme/theme1.xml><?xml version="1.0" encoding="utf-8"?>
<a:theme xmlns:a="http://schemas.openxmlformats.org/drawingml/2006/main" name="Conception personnalisée">
  <a:themeElements>
    <a:clrScheme name="Nuances de gris">
      <a:dk1>
        <a:sysClr val="windowText" lastClr="000000"/>
      </a:dk1>
      <a:lt1>
        <a:sysClr val="window" lastClr="FFFFFF"/>
      </a:lt1>
      <a:dk2>
        <a:srgbClr val="000000"/>
      </a:dk2>
      <a:lt2>
        <a:srgbClr val="F8F8F8"/>
      </a:lt2>
      <a:accent1>
        <a:srgbClr val="DDDDDD"/>
      </a:accent1>
      <a:accent2>
        <a:srgbClr val="B2B2B2"/>
      </a:accent2>
      <a:accent3>
        <a:srgbClr val="969696"/>
      </a:accent3>
      <a:accent4>
        <a:srgbClr val="808080"/>
      </a:accent4>
      <a:accent5>
        <a:srgbClr val="5F5F5F"/>
      </a:accent5>
      <a:accent6>
        <a:srgbClr val="4D4D4D"/>
      </a:accent6>
      <a:hlink>
        <a:srgbClr val="5F5F5F"/>
      </a:hlink>
      <a:folHlink>
        <a:srgbClr val="919191"/>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Larissa-Design">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2305</Words>
  <Application>Microsoft Office PowerPoint</Application>
  <PresentationFormat>Affichage à l'écran (4:3)</PresentationFormat>
  <Paragraphs>160</Paragraphs>
  <Slides>21</Slides>
  <Notes>21</Notes>
  <HiddenSlides>0</HiddenSlides>
  <MMClips>0</MMClips>
  <ScaleCrop>false</ScaleCrop>
  <HeadingPairs>
    <vt:vector size="8" baseType="variant">
      <vt:variant>
        <vt:lpstr>Polices utilisées</vt:lpstr>
      </vt:variant>
      <vt:variant>
        <vt:i4>6</vt:i4>
      </vt:variant>
      <vt:variant>
        <vt:lpstr>Thème</vt:lpstr>
      </vt:variant>
      <vt:variant>
        <vt:i4>1</vt:i4>
      </vt:variant>
      <vt:variant>
        <vt:lpstr>Serveurs OLE incorporés</vt:lpstr>
      </vt:variant>
      <vt:variant>
        <vt:i4>1</vt:i4>
      </vt:variant>
      <vt:variant>
        <vt:lpstr>Titres des diapositives</vt:lpstr>
      </vt:variant>
      <vt:variant>
        <vt:i4>21</vt:i4>
      </vt:variant>
    </vt:vector>
  </HeadingPairs>
  <TitlesOfParts>
    <vt:vector size="29" baseType="lpstr">
      <vt:lpstr>ＭＳ Ｐゴシック</vt:lpstr>
      <vt:lpstr>Arial</vt:lpstr>
      <vt:lpstr>Calibri</vt:lpstr>
      <vt:lpstr>Calibri Light</vt:lpstr>
      <vt:lpstr>Lucida Grande</vt:lpstr>
      <vt:lpstr>Times New Roman</vt:lpstr>
      <vt:lpstr>Conception personnalisée</vt:lpstr>
      <vt:lpstr>think-cell Slide</vt:lpstr>
      <vt:lpstr>Présentation PowerPoint</vt:lpstr>
      <vt:lpstr>Inhaltsverzeichnis —</vt:lpstr>
      <vt:lpstr>Présentation PowerPoint</vt:lpstr>
      <vt:lpstr>2. Voranschlag —</vt:lpstr>
      <vt:lpstr>3. Sessionen —</vt:lpstr>
      <vt:lpstr>4. Büro —</vt:lpstr>
      <vt:lpstr>5. Kommissionen —</vt:lpstr>
      <vt:lpstr>6. Tagblätter des Grossen Rates (TGR) —</vt:lpstr>
      <vt:lpstr>7. Parlamentarische Vorstösse —</vt:lpstr>
      <vt:lpstr>8. Volksmotionen —</vt:lpstr>
      <vt:lpstr>9. Wahlen —</vt:lpstr>
      <vt:lpstr>10. Laufende Geschäfte —</vt:lpstr>
      <vt:lpstr>11. Beziehungen zum Staatsrat</vt:lpstr>
      <vt:lpstr>12. Beziehungen zu den Medien —</vt:lpstr>
      <vt:lpstr>13. InfoG, Register der Interessenbindungen und PolFiG (Transparenz der Einkommen) —</vt:lpstr>
      <vt:lpstr>14. Informatik — </vt:lpstr>
      <vt:lpstr>15. Aussenbeziehungen —</vt:lpstr>
      <vt:lpstr>16. Interparlamentarische Geschäftsprüfung —</vt:lpstr>
      <vt:lpstr>17. Interparlamentarische Vernehmlassungen —</vt:lpstr>
      <vt:lpstr>18. Veranstaltungen —  </vt:lpstr>
      <vt:lpstr>19. Ziele 2025 —</vt:lpstr>
    </vt:vector>
  </TitlesOfParts>
  <Company>ITA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Fügen Sie Ihen Titel ein Ich bin ein fiktiver Titel über drei Linien —</dc:title>
  <dc:creator>Sylvie Barras</dc:creator>
  <cp:lastModifiedBy>Corbaz Simon</cp:lastModifiedBy>
  <cp:revision>1124</cp:revision>
  <cp:lastPrinted>2023-03-02T09:50:32Z</cp:lastPrinted>
  <dcterms:created xsi:type="dcterms:W3CDTF">2012-02-15T10:01:34Z</dcterms:created>
  <dcterms:modified xsi:type="dcterms:W3CDTF">2025-05-15T09:20:14Z</dcterms:modified>
</cp:coreProperties>
</file>