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notesSlides/notesSlide1.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3.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4.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6.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7.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9.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1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1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14.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15.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1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17.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18.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notesSlides/notesSlide19.xml" ContentType="application/vnd.openxmlformats-officedocument.presentationml.notesSlide+xml"/>
  <Override PartName="/ppt/tags/tag168.xml" ContentType="application/vnd.openxmlformats-officedocument.presentationml.tags+xml"/>
  <Override PartName="/ppt/notesSlides/notesSlide20.xml" ContentType="application/vnd.openxmlformats-officedocument.presentationml.notesSlide+xml"/>
  <Override PartName="/ppt/tags/tag169.xml" ContentType="application/vnd.openxmlformats-officedocument.presentationml.tags+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24"/>
  </p:notesMasterIdLst>
  <p:handoutMasterIdLst>
    <p:handoutMasterId r:id="rId25"/>
  </p:handoutMasterIdLst>
  <p:sldIdLst>
    <p:sldId id="262" r:id="rId3"/>
    <p:sldId id="305" r:id="rId4"/>
    <p:sldId id="284" r:id="rId5"/>
    <p:sldId id="285" r:id="rId6"/>
    <p:sldId id="316" r:id="rId7"/>
    <p:sldId id="317" r:id="rId8"/>
    <p:sldId id="318" r:id="rId9"/>
    <p:sldId id="287" r:id="rId10"/>
    <p:sldId id="288" r:id="rId11"/>
    <p:sldId id="319" r:id="rId12"/>
    <p:sldId id="320" r:id="rId13"/>
    <p:sldId id="323" r:id="rId14"/>
    <p:sldId id="324" r:id="rId15"/>
    <p:sldId id="325" r:id="rId16"/>
    <p:sldId id="326" r:id="rId17"/>
    <p:sldId id="331" r:id="rId18"/>
    <p:sldId id="332" r:id="rId19"/>
    <p:sldId id="327" r:id="rId20"/>
    <p:sldId id="328" r:id="rId21"/>
    <p:sldId id="329" r:id="rId22"/>
    <p:sldId id="330" r:id="rId23"/>
  </p:sldIdLst>
  <p:sldSz cx="9144000" cy="6858000" type="screen4x3"/>
  <p:notesSz cx="6735763" cy="9866313"/>
  <p:custDataLst>
    <p:tags r:id="rId26"/>
  </p:custDataLst>
  <p:defaultTextStyle>
    <a:defPPr>
      <a:defRPr lang="de-DE"/>
    </a:defPPr>
    <a:lvl1pPr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1pPr>
    <a:lvl2pPr marL="4572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2pPr>
    <a:lvl3pPr marL="9144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3pPr>
    <a:lvl4pPr marL="13716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4pPr>
    <a:lvl5pPr marL="18288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5pPr>
    <a:lvl6pPr marL="2286000" algn="l" defTabSz="914400" rtl="0" eaLnBrk="1" latinLnBrk="0" hangingPunct="1">
      <a:defRPr sz="2000" kern="1200">
        <a:solidFill>
          <a:schemeClr val="tx1"/>
        </a:solidFill>
        <a:latin typeface="Arial" charset="0"/>
        <a:ea typeface="ＭＳ Ｐゴシック" pitchFamily="-112" charset="-128"/>
        <a:cs typeface="+mn-cs"/>
      </a:defRPr>
    </a:lvl6pPr>
    <a:lvl7pPr marL="2743200" algn="l" defTabSz="914400" rtl="0" eaLnBrk="1" latinLnBrk="0" hangingPunct="1">
      <a:defRPr sz="2000" kern="1200">
        <a:solidFill>
          <a:schemeClr val="tx1"/>
        </a:solidFill>
        <a:latin typeface="Arial" charset="0"/>
        <a:ea typeface="ＭＳ Ｐゴシック" pitchFamily="-112" charset="-128"/>
        <a:cs typeface="+mn-cs"/>
      </a:defRPr>
    </a:lvl7pPr>
    <a:lvl8pPr marL="3200400" algn="l" defTabSz="914400" rtl="0" eaLnBrk="1" latinLnBrk="0" hangingPunct="1">
      <a:defRPr sz="2000" kern="1200">
        <a:solidFill>
          <a:schemeClr val="tx1"/>
        </a:solidFill>
        <a:latin typeface="Arial" charset="0"/>
        <a:ea typeface="ＭＳ Ｐゴシック" pitchFamily="-112" charset="-128"/>
        <a:cs typeface="+mn-cs"/>
      </a:defRPr>
    </a:lvl8pPr>
    <a:lvl9pPr marL="3657600" algn="l" defTabSz="914400" rtl="0" eaLnBrk="1" latinLnBrk="0" hangingPunct="1">
      <a:defRPr sz="20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4110">
          <p15:clr>
            <a:srgbClr val="A4A3A4"/>
          </p15:clr>
        </p15:guide>
        <p15:guide id="2" orient="horz" pos="442">
          <p15:clr>
            <a:srgbClr val="A4A3A4"/>
          </p15:clr>
        </p15:guide>
        <p15:guide id="3" orient="horz" pos="1026">
          <p15:clr>
            <a:srgbClr val="A4A3A4"/>
          </p15:clr>
        </p15:guide>
        <p15:guide id="4" orient="horz">
          <p15:clr>
            <a:srgbClr val="A4A3A4"/>
          </p15:clr>
        </p15:guide>
        <p15:guide id="5" orient="horz" pos="197">
          <p15:clr>
            <a:srgbClr val="A4A3A4"/>
          </p15:clr>
        </p15:guide>
        <p15:guide id="6" orient="horz" pos="3786">
          <p15:clr>
            <a:srgbClr val="A4A3A4"/>
          </p15:clr>
        </p15:guide>
        <p15:guide id="7" pos="5489">
          <p15:clr>
            <a:srgbClr val="A4A3A4"/>
          </p15:clr>
        </p15:guide>
        <p15:guide id="8" pos="295">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8E4C59-5980-C679-79F3-E03339927BAC}" name="Walser Konrad" initials="WK" userId="S::Konrad.Walser@fr.ch::30d11b88-f72d-4b17-9aba-3e2e1fabda13" providerId="AD"/>
  <p188:author id="{78CC75C7-D590-965A-03BB-E59C9C55B5D8}" name="Schmid Reto" initials="SR" userId="S::Reto.Schmid@fr.ch::7240535b-443f-4552-babe-74d4870eaf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eto Schmid" initials="RS" lastIdx="6" clrIdx="0"/>
  <p:cmAuthor id="1" name="hayozmi" initials="hm" lastIdx="1" clrIdx="1"/>
  <p:cmAuthor id="2" name="Grosset Manuella" initials="GM" lastIdx="5" clrIdx="2"/>
  <p:cmAuthor id="3" name="Moret Anne" initials="MA" lastIdx="8" clrIdx="3">
    <p:extLst>
      <p:ext uri="{19B8F6BF-5375-455C-9EA6-DF929625EA0E}">
        <p15:presenceInfo xmlns:p15="http://schemas.microsoft.com/office/powerpoint/2012/main" userId="S-1-5-21-2057967664-228095481-798045042-137774" providerId="AD"/>
      </p:ext>
    </p:extLst>
  </p:cmAuthor>
  <p:cmAuthor id="4" name="Hayoz Mireille" initials="HM" lastIdx="4" clrIdx="4">
    <p:extLst>
      <p:ext uri="{19B8F6BF-5375-455C-9EA6-DF929625EA0E}">
        <p15:presenceInfo xmlns:p15="http://schemas.microsoft.com/office/powerpoint/2012/main" userId="S-1-5-21-2057967664-228095481-798045042-35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a:srgbClr val="BFDBFD"/>
    <a:srgbClr val="FF3300"/>
    <a:srgbClr val="0A74F4"/>
    <a:srgbClr val="002C77"/>
    <a:srgbClr val="00A0DB"/>
    <a:srgbClr val="AED1FC"/>
    <a:srgbClr val="A3CBFB"/>
    <a:srgbClr val="889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595" autoAdjust="0"/>
  </p:normalViewPr>
  <p:slideViewPr>
    <p:cSldViewPr snapToObjects="1" showGuides="1">
      <p:cViewPr varScale="1">
        <p:scale>
          <a:sx n="108" d="100"/>
          <a:sy n="108" d="100"/>
        </p:scale>
        <p:origin x="1770" y="96"/>
      </p:cViewPr>
      <p:guideLst>
        <p:guide orient="horz" pos="4110"/>
        <p:guide orient="horz" pos="442"/>
        <p:guide orient="horz" pos="1026"/>
        <p:guide orient="horz"/>
        <p:guide orient="horz" pos="197"/>
        <p:guide orient="horz" pos="3786"/>
        <p:guide pos="5489"/>
        <p:guide pos="295"/>
      </p:guideLst>
    </p:cSldViewPr>
  </p:slideViewPr>
  <p:outlineViewPr>
    <p:cViewPr>
      <p:scale>
        <a:sx n="33" d="100"/>
        <a:sy n="33" d="100"/>
      </p:scale>
      <p:origin x="0" y="-516"/>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0" d="100"/>
          <a:sy n="80" d="100"/>
        </p:scale>
        <p:origin x="4032" y="11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18831" cy="493316"/>
          </a:xfrm>
          <a:prstGeom prst="rect">
            <a:avLst/>
          </a:prstGeom>
        </p:spPr>
        <p:txBody>
          <a:bodyPr vert="horz" lIns="90163" tIns="45080" rIns="90163" bIns="45080" rtlCol="0"/>
          <a:lstStyle>
            <a:lvl1pPr algn="l">
              <a:defRPr sz="1200"/>
            </a:lvl1pPr>
          </a:lstStyle>
          <a:p>
            <a:endParaRPr lang="fr-CH" dirty="0"/>
          </a:p>
        </p:txBody>
      </p:sp>
      <p:sp>
        <p:nvSpPr>
          <p:cNvPr id="3" name="Espace réservé de la date 2"/>
          <p:cNvSpPr>
            <a:spLocks noGrp="1"/>
          </p:cNvSpPr>
          <p:nvPr>
            <p:ph type="dt" sz="quarter" idx="1"/>
          </p:nvPr>
        </p:nvSpPr>
        <p:spPr>
          <a:xfrm>
            <a:off x="3815375" y="2"/>
            <a:ext cx="2918831" cy="493316"/>
          </a:xfrm>
          <a:prstGeom prst="rect">
            <a:avLst/>
          </a:prstGeom>
        </p:spPr>
        <p:txBody>
          <a:bodyPr vert="horz" lIns="90163" tIns="45080" rIns="90163" bIns="45080" rtlCol="0"/>
          <a:lstStyle>
            <a:lvl1pPr algn="r">
              <a:defRPr sz="1200"/>
            </a:lvl1pPr>
          </a:lstStyle>
          <a:p>
            <a:fld id="{8A9E92E0-BA7E-4FB3-B66A-7200D4290C10}" type="datetimeFigureOut">
              <a:rPr lang="fr-CH" smtClean="0"/>
              <a:pPr/>
              <a:t>05.05.2023</a:t>
            </a:fld>
            <a:endParaRPr lang="fr-CH" dirty="0"/>
          </a:p>
        </p:txBody>
      </p:sp>
      <p:sp>
        <p:nvSpPr>
          <p:cNvPr id="4" name="Espace réservé du pied de page 3"/>
          <p:cNvSpPr>
            <a:spLocks noGrp="1"/>
          </p:cNvSpPr>
          <p:nvPr>
            <p:ph type="ftr" sz="quarter" idx="2"/>
          </p:nvPr>
        </p:nvSpPr>
        <p:spPr>
          <a:xfrm>
            <a:off x="2" y="9371289"/>
            <a:ext cx="2918831" cy="493316"/>
          </a:xfrm>
          <a:prstGeom prst="rect">
            <a:avLst/>
          </a:prstGeom>
        </p:spPr>
        <p:txBody>
          <a:bodyPr vert="horz" lIns="90163" tIns="45080" rIns="90163" bIns="45080" rtlCol="0" anchor="b"/>
          <a:lstStyle>
            <a:lvl1pPr algn="l">
              <a:defRPr sz="1200"/>
            </a:lvl1pPr>
          </a:lstStyle>
          <a:p>
            <a:endParaRPr lang="fr-CH" dirty="0"/>
          </a:p>
        </p:txBody>
      </p:sp>
      <p:sp>
        <p:nvSpPr>
          <p:cNvPr id="5" name="Espace réservé du numéro de diapositive 4"/>
          <p:cNvSpPr>
            <a:spLocks noGrp="1"/>
          </p:cNvSpPr>
          <p:nvPr>
            <p:ph type="sldNum" sz="quarter" idx="3"/>
          </p:nvPr>
        </p:nvSpPr>
        <p:spPr>
          <a:xfrm>
            <a:off x="3815375" y="9371289"/>
            <a:ext cx="2918831" cy="493316"/>
          </a:xfrm>
          <a:prstGeom prst="rect">
            <a:avLst/>
          </a:prstGeom>
        </p:spPr>
        <p:txBody>
          <a:bodyPr vert="horz" lIns="90163" tIns="45080" rIns="90163" bIns="45080" rtlCol="0" anchor="b"/>
          <a:lstStyle>
            <a:lvl1pPr algn="r">
              <a:defRPr sz="1200"/>
            </a:lvl1pPr>
          </a:lstStyle>
          <a:p>
            <a:fld id="{38CBB414-5300-4C80-97AF-711A6ED602D4}" type="slidenum">
              <a:rPr lang="fr-CH" smtClean="0"/>
              <a:pPr/>
              <a:t>‹N°›</a:t>
            </a:fld>
            <a:endParaRPr lang="fr-CH" dirty="0"/>
          </a:p>
        </p:txBody>
      </p:sp>
    </p:spTree>
    <p:extLst>
      <p:ext uri="{BB962C8B-B14F-4D97-AF65-F5344CB8AC3E}">
        <p14:creationId xmlns:p14="http://schemas.microsoft.com/office/powerpoint/2010/main" val="1781474836"/>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0-05-01T07:07:40.375"/>
    </inkml:context>
    <inkml:brush xml:id="br0">
      <inkml:brushProperty name="width" value="0.05833" units="cm"/>
      <inkml:brushProperty name="height" value="0.05833"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18831" cy="493316"/>
          </a:xfrm>
          <a:prstGeom prst="rect">
            <a:avLst/>
          </a:prstGeom>
        </p:spPr>
        <p:txBody>
          <a:bodyPr vert="horz" wrap="square" lIns="90163" tIns="45080" rIns="90163" bIns="45080" numCol="1" anchor="t" anchorCtr="0" compatLnSpc="1">
            <a:prstTxWarp prst="textNoShape">
              <a:avLst/>
            </a:prstTxWarp>
          </a:bodyPr>
          <a:lstStyle>
            <a:lvl1pPr algn="l">
              <a:defRPr sz="1200">
                <a:latin typeface="Calibri" pitchFamily="34" charset="0"/>
              </a:defRPr>
            </a:lvl1pPr>
          </a:lstStyle>
          <a:p>
            <a:endParaRPr lang="fr-CH" dirty="0"/>
          </a:p>
        </p:txBody>
      </p:sp>
      <p:sp>
        <p:nvSpPr>
          <p:cNvPr id="3" name="Datumsplatzhalter 2"/>
          <p:cNvSpPr>
            <a:spLocks noGrp="1"/>
          </p:cNvSpPr>
          <p:nvPr>
            <p:ph type="dt" idx="1"/>
          </p:nvPr>
        </p:nvSpPr>
        <p:spPr>
          <a:xfrm>
            <a:off x="3815375" y="2"/>
            <a:ext cx="2918831" cy="493316"/>
          </a:xfrm>
          <a:prstGeom prst="rect">
            <a:avLst/>
          </a:prstGeom>
        </p:spPr>
        <p:txBody>
          <a:bodyPr vert="horz" wrap="square" lIns="90163" tIns="45080" rIns="90163" bIns="45080" numCol="1" anchor="t" anchorCtr="0" compatLnSpc="1">
            <a:prstTxWarp prst="textNoShape">
              <a:avLst/>
            </a:prstTxWarp>
          </a:bodyPr>
          <a:lstStyle>
            <a:lvl1pPr algn="r">
              <a:defRPr sz="1200">
                <a:latin typeface="Calibri" pitchFamily="34" charset="0"/>
              </a:defRPr>
            </a:lvl1pPr>
          </a:lstStyle>
          <a:p>
            <a:fld id="{E032694F-FD2E-45AC-9D43-536C462D8729}" type="datetime1">
              <a:rPr lang="fr-CH" smtClean="0"/>
              <a:pPr/>
              <a:t>05.05.2023</a:t>
            </a:fld>
            <a:endParaRPr lang="fr-CH" dirty="0"/>
          </a:p>
        </p:txBody>
      </p:sp>
      <p:sp>
        <p:nvSpPr>
          <p:cNvPr id="4" name="Folienbildplatzhalter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wrap="square" lIns="90163" tIns="45080" rIns="90163" bIns="45080" numCol="1" anchor="ctr" anchorCtr="0" compatLnSpc="1">
            <a:prstTxWarp prst="textNoShape">
              <a:avLst/>
            </a:prstTxWarp>
          </a:bodyPr>
          <a:lstStyle/>
          <a:p>
            <a:pPr lvl="0"/>
            <a:endParaRPr lang="en-GB" dirty="0"/>
          </a:p>
        </p:txBody>
      </p:sp>
      <p:sp>
        <p:nvSpPr>
          <p:cNvPr id="5" name="Notizenplatzhalter 4"/>
          <p:cNvSpPr>
            <a:spLocks noGrp="1"/>
          </p:cNvSpPr>
          <p:nvPr>
            <p:ph type="body" sz="quarter" idx="3"/>
          </p:nvPr>
        </p:nvSpPr>
        <p:spPr>
          <a:xfrm>
            <a:off x="673577" y="4686502"/>
            <a:ext cx="5388610" cy="4439840"/>
          </a:xfrm>
          <a:prstGeom prst="rect">
            <a:avLst/>
          </a:prstGeom>
        </p:spPr>
        <p:txBody>
          <a:bodyPr vert="horz" wrap="square" lIns="90163" tIns="45080" rIns="90163" bIns="45080" numCol="1" anchor="t" anchorCtr="0" compatLnSpc="1">
            <a:prstTxWarp prst="textNoShape">
              <a:avLst/>
            </a:prstTxWarp>
            <a:normAutofit/>
          </a:bodyPr>
          <a:lstStyle/>
          <a:p>
            <a:pPr lvl="0"/>
            <a:r>
              <a:rPr lang="fr-CH"/>
              <a:t>Textmasterformate durch Klicken bearbeiten</a:t>
            </a:r>
          </a:p>
          <a:p>
            <a:pPr lvl="1"/>
            <a:r>
              <a:rPr lang="fr-CH"/>
              <a:t>Zweite Ebene</a:t>
            </a:r>
          </a:p>
          <a:p>
            <a:pPr lvl="2"/>
            <a:r>
              <a:rPr lang="fr-CH"/>
              <a:t>Dritte Ebene</a:t>
            </a:r>
          </a:p>
          <a:p>
            <a:pPr lvl="3"/>
            <a:r>
              <a:rPr lang="fr-CH"/>
              <a:t>Vierte Ebene</a:t>
            </a:r>
          </a:p>
          <a:p>
            <a:pPr lvl="4"/>
            <a:r>
              <a:rPr lang="fr-CH"/>
              <a:t>Fünfte Ebene</a:t>
            </a:r>
          </a:p>
        </p:txBody>
      </p:sp>
      <p:sp>
        <p:nvSpPr>
          <p:cNvPr id="6" name="Fußzeilenplatzhalter 5"/>
          <p:cNvSpPr>
            <a:spLocks noGrp="1"/>
          </p:cNvSpPr>
          <p:nvPr>
            <p:ph type="ftr" sz="quarter" idx="4"/>
          </p:nvPr>
        </p:nvSpPr>
        <p:spPr>
          <a:xfrm>
            <a:off x="2" y="9371289"/>
            <a:ext cx="2918831" cy="493316"/>
          </a:xfrm>
          <a:prstGeom prst="rect">
            <a:avLst/>
          </a:prstGeom>
        </p:spPr>
        <p:txBody>
          <a:bodyPr vert="horz" wrap="square" lIns="90163" tIns="45080" rIns="90163" bIns="45080" numCol="1" anchor="b" anchorCtr="0" compatLnSpc="1">
            <a:prstTxWarp prst="textNoShape">
              <a:avLst/>
            </a:prstTxWarp>
          </a:bodyPr>
          <a:lstStyle>
            <a:lvl1pPr algn="l">
              <a:defRPr sz="1200">
                <a:latin typeface="Calibri" pitchFamily="34" charset="0"/>
              </a:defRPr>
            </a:lvl1pPr>
          </a:lstStyle>
          <a:p>
            <a:endParaRPr lang="fr-CH" dirty="0"/>
          </a:p>
        </p:txBody>
      </p:sp>
      <p:sp>
        <p:nvSpPr>
          <p:cNvPr id="7" name="Foliennummernplatzhalter 6"/>
          <p:cNvSpPr>
            <a:spLocks noGrp="1"/>
          </p:cNvSpPr>
          <p:nvPr>
            <p:ph type="sldNum" sz="quarter" idx="5"/>
          </p:nvPr>
        </p:nvSpPr>
        <p:spPr>
          <a:xfrm>
            <a:off x="3815375" y="9371289"/>
            <a:ext cx="2918831" cy="493316"/>
          </a:xfrm>
          <a:prstGeom prst="rect">
            <a:avLst/>
          </a:prstGeom>
        </p:spPr>
        <p:txBody>
          <a:bodyPr vert="horz" wrap="square" lIns="90163" tIns="45080" rIns="90163" bIns="45080" numCol="1" anchor="b" anchorCtr="0" compatLnSpc="1">
            <a:prstTxWarp prst="textNoShape">
              <a:avLst/>
            </a:prstTxWarp>
          </a:bodyPr>
          <a:lstStyle>
            <a:lvl1pPr algn="r">
              <a:defRPr sz="1200">
                <a:latin typeface="Calibri" pitchFamily="34" charset="0"/>
              </a:defRPr>
            </a:lvl1pPr>
          </a:lstStyle>
          <a:p>
            <a:fld id="{C1870A02-3A71-4083-BCC0-4D14A98E74AD}" type="slidenum">
              <a:rPr lang="fr-CH" smtClean="0"/>
              <a:pPr/>
              <a:t>‹N°›</a:t>
            </a:fld>
            <a:endParaRPr lang="fr-CH" dirty="0"/>
          </a:p>
        </p:txBody>
      </p:sp>
    </p:spTree>
    <p:extLst>
      <p:ext uri="{BB962C8B-B14F-4D97-AF65-F5344CB8AC3E}">
        <p14:creationId xmlns:p14="http://schemas.microsoft.com/office/powerpoint/2010/main" val="4239317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p:cNvSpPr>
          <p:nvPr>
            <p:ph type="sldImg"/>
          </p:nvPr>
        </p:nvSpPr>
        <p:spPr bwMode="auto">
          <a:noFill/>
          <a:ln>
            <a:solidFill>
              <a:srgbClr val="000000"/>
            </a:solidFill>
            <a:miter lim="800000"/>
            <a:headEnd/>
            <a:tailEnd/>
          </a:ln>
        </p:spPr>
      </p:sp>
      <p:sp>
        <p:nvSpPr>
          <p:cNvPr id="10243" name="Notizenplatzhalter 2"/>
          <p:cNvSpPr>
            <a:spLocks noGrp="1"/>
          </p:cNvSpPr>
          <p:nvPr>
            <p:ph type="body" idx="1"/>
          </p:nvPr>
        </p:nvSpPr>
        <p:spPr bwMode="auto">
          <a:noFill/>
        </p:spPr>
        <p:txBody>
          <a:bodyPr/>
          <a:lstStyle/>
          <a:p>
            <a:pPr eaLnBrk="1" hangingPunct="1">
              <a:spcBef>
                <a:spcPct val="0"/>
              </a:spcBef>
            </a:pPr>
            <a:endParaRPr lang="fr-CH" dirty="0"/>
          </a:p>
        </p:txBody>
      </p:sp>
      <p:sp>
        <p:nvSpPr>
          <p:cNvPr id="10244" name="Foliennummernplatzhalter 3"/>
          <p:cNvSpPr>
            <a:spLocks noGrp="1"/>
          </p:cNvSpPr>
          <p:nvPr>
            <p:ph type="sldNum" sz="quarter" idx="5"/>
          </p:nvPr>
        </p:nvSpPr>
        <p:spPr bwMode="auto">
          <a:noFill/>
          <a:ln>
            <a:miter lim="800000"/>
            <a:headEnd/>
            <a:tailEnd/>
          </a:ln>
        </p:spPr>
        <p:txBody>
          <a:bodyPr/>
          <a:lstStyle/>
          <a:p>
            <a:fld id="{B0049294-DB17-4029-A513-C1869F63CAA3}" type="slidenum">
              <a:rPr lang="fr-CH" smtClean="0"/>
              <a:pPr/>
              <a:t>1</a:t>
            </a:fld>
            <a:endParaRPr lang="fr-CH" dirty="0"/>
          </a:p>
        </p:txBody>
      </p:sp>
      <p:sp>
        <p:nvSpPr>
          <p:cNvPr id="2" name="Espace réservé du pied de page 1">
            <a:extLst>
              <a:ext uri="{FF2B5EF4-FFF2-40B4-BE49-F238E27FC236}">
                <a16:creationId xmlns:a16="http://schemas.microsoft.com/office/drawing/2014/main" id="{AA25BC12-C32F-E908-DE63-61672D94985C}"/>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10</a:t>
            </a:fld>
            <a:endParaRPr lang="fr-CH" dirty="0"/>
          </a:p>
        </p:txBody>
      </p:sp>
      <p:sp>
        <p:nvSpPr>
          <p:cNvPr id="5" name="Espace réservé du pied de page 4">
            <a:extLst>
              <a:ext uri="{FF2B5EF4-FFF2-40B4-BE49-F238E27FC236}">
                <a16:creationId xmlns:a16="http://schemas.microsoft.com/office/drawing/2014/main" id="{574BA011-8FA0-A32A-B83D-EC156F5E22C8}"/>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11</a:t>
            </a:fld>
            <a:endParaRPr lang="fr-CH" dirty="0"/>
          </a:p>
        </p:txBody>
      </p:sp>
      <p:sp>
        <p:nvSpPr>
          <p:cNvPr id="5" name="Espace réservé du pied de page 4">
            <a:extLst>
              <a:ext uri="{FF2B5EF4-FFF2-40B4-BE49-F238E27FC236}">
                <a16:creationId xmlns:a16="http://schemas.microsoft.com/office/drawing/2014/main" id="{8C1359EF-086F-2089-18CE-F8C2C493F7CA}"/>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12</a:t>
            </a:fld>
            <a:endParaRPr lang="fr-CH" dirty="0"/>
          </a:p>
        </p:txBody>
      </p:sp>
      <p:sp>
        <p:nvSpPr>
          <p:cNvPr id="5" name="Espace réservé du pied de page 4">
            <a:extLst>
              <a:ext uri="{FF2B5EF4-FFF2-40B4-BE49-F238E27FC236}">
                <a16:creationId xmlns:a16="http://schemas.microsoft.com/office/drawing/2014/main" id="{712B8E39-5198-205A-19A1-2B18752EBA31}"/>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13</a:t>
            </a:fld>
            <a:endParaRPr lang="fr-CH" dirty="0"/>
          </a:p>
        </p:txBody>
      </p:sp>
      <p:sp>
        <p:nvSpPr>
          <p:cNvPr id="5" name="Espace réservé du pied de page 4">
            <a:extLst>
              <a:ext uri="{FF2B5EF4-FFF2-40B4-BE49-F238E27FC236}">
                <a16:creationId xmlns:a16="http://schemas.microsoft.com/office/drawing/2014/main" id="{A8D4A781-4B84-EF02-F4F5-D22FA915C640}"/>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14</a:t>
            </a:fld>
            <a:endParaRPr lang="fr-CH" dirty="0"/>
          </a:p>
        </p:txBody>
      </p:sp>
      <p:sp>
        <p:nvSpPr>
          <p:cNvPr id="5" name="Espace réservé du pied de page 4">
            <a:extLst>
              <a:ext uri="{FF2B5EF4-FFF2-40B4-BE49-F238E27FC236}">
                <a16:creationId xmlns:a16="http://schemas.microsoft.com/office/drawing/2014/main" id="{545CA4BB-D138-A0AB-CDA9-5DF2DB1AB4CF}"/>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15</a:t>
            </a:fld>
            <a:endParaRPr lang="fr-CH" dirty="0"/>
          </a:p>
        </p:txBody>
      </p:sp>
      <p:sp>
        <p:nvSpPr>
          <p:cNvPr id="5" name="Espace réservé du pied de page 4">
            <a:extLst>
              <a:ext uri="{FF2B5EF4-FFF2-40B4-BE49-F238E27FC236}">
                <a16:creationId xmlns:a16="http://schemas.microsoft.com/office/drawing/2014/main" id="{B250E969-C8A9-D8AC-499B-9120728152F7}"/>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16</a:t>
            </a:fld>
            <a:endParaRPr lang="fr-CH" dirty="0"/>
          </a:p>
        </p:txBody>
      </p:sp>
      <p:sp>
        <p:nvSpPr>
          <p:cNvPr id="5" name="Espace réservé du pied de page 4">
            <a:extLst>
              <a:ext uri="{FF2B5EF4-FFF2-40B4-BE49-F238E27FC236}">
                <a16:creationId xmlns:a16="http://schemas.microsoft.com/office/drawing/2014/main" id="{AEE433B4-0168-A949-15DD-5F4D3CCC6AA7}"/>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17</a:t>
            </a:fld>
            <a:endParaRPr lang="fr-CH" dirty="0"/>
          </a:p>
        </p:txBody>
      </p:sp>
      <p:sp>
        <p:nvSpPr>
          <p:cNvPr id="5" name="Espace réservé du pied de page 4">
            <a:extLst>
              <a:ext uri="{FF2B5EF4-FFF2-40B4-BE49-F238E27FC236}">
                <a16:creationId xmlns:a16="http://schemas.microsoft.com/office/drawing/2014/main" id="{D605ED9C-AE2D-7D22-40CB-5405A2199990}"/>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18</a:t>
            </a:fld>
            <a:endParaRPr lang="fr-CH" dirty="0"/>
          </a:p>
        </p:txBody>
      </p:sp>
      <p:sp>
        <p:nvSpPr>
          <p:cNvPr id="5" name="Espace réservé du pied de page 4">
            <a:extLst>
              <a:ext uri="{FF2B5EF4-FFF2-40B4-BE49-F238E27FC236}">
                <a16:creationId xmlns:a16="http://schemas.microsoft.com/office/drawing/2014/main" id="{9C7DCC46-05E0-DD02-4BC1-5C7F81DD2318}"/>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19</a:t>
            </a:fld>
            <a:endParaRPr lang="fr-CH" dirty="0"/>
          </a:p>
        </p:txBody>
      </p:sp>
      <p:sp>
        <p:nvSpPr>
          <p:cNvPr id="5" name="Espace réservé du pied de page 4">
            <a:extLst>
              <a:ext uri="{FF2B5EF4-FFF2-40B4-BE49-F238E27FC236}">
                <a16:creationId xmlns:a16="http://schemas.microsoft.com/office/drawing/2014/main" id="{FC08381B-0C2D-6D9B-8036-5290C2EBC66B}"/>
              </a:ext>
            </a:extLst>
          </p:cNvPr>
          <p:cNvSpPr>
            <a:spLocks noGrp="1"/>
          </p:cNvSpPr>
          <p:nvPr>
            <p:ph type="ftr" sz="quarter" idx="4"/>
          </p:nvPr>
        </p:nvSpPr>
        <p:spPr/>
        <p:txBody>
          <a:bodyPr/>
          <a:lstStyle/>
          <a:p>
            <a:endParaRPr lang="fr-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a:t>
            </a:fld>
            <a:endParaRPr lang="fr-CH" dirty="0"/>
          </a:p>
        </p:txBody>
      </p:sp>
      <p:sp>
        <p:nvSpPr>
          <p:cNvPr id="5" name="Espace réservé du pied de page 4">
            <a:extLst>
              <a:ext uri="{FF2B5EF4-FFF2-40B4-BE49-F238E27FC236}">
                <a16:creationId xmlns:a16="http://schemas.microsoft.com/office/drawing/2014/main" id="{9BEABAFE-DC46-37D3-1125-72EEA345798C}"/>
              </a:ext>
            </a:extLst>
          </p:cNvPr>
          <p:cNvSpPr>
            <a:spLocks noGrp="1"/>
          </p:cNvSpPr>
          <p:nvPr>
            <p:ph type="ftr" sz="quarter" idx="4"/>
          </p:nvPr>
        </p:nvSpPr>
        <p:spPr/>
        <p:txBody>
          <a:bodyPr/>
          <a:lstStyle/>
          <a:p>
            <a:endParaRPr lang="fr-CH"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20</a:t>
            </a:fld>
            <a:endParaRPr lang="fr-CH" dirty="0"/>
          </a:p>
        </p:txBody>
      </p:sp>
      <p:sp>
        <p:nvSpPr>
          <p:cNvPr id="5" name="Espace réservé du pied de page 4">
            <a:extLst>
              <a:ext uri="{FF2B5EF4-FFF2-40B4-BE49-F238E27FC236}">
                <a16:creationId xmlns:a16="http://schemas.microsoft.com/office/drawing/2014/main" id="{920374C4-3625-9010-B5A8-F83BB50F5821}"/>
              </a:ext>
            </a:extLst>
          </p:cNvPr>
          <p:cNvSpPr>
            <a:spLocks noGrp="1"/>
          </p:cNvSpPr>
          <p:nvPr>
            <p:ph type="ftr" sz="quarter" idx="4"/>
          </p:nvPr>
        </p:nvSpPr>
        <p:spPr/>
        <p:txBody>
          <a:bodyPr/>
          <a:lstStyle/>
          <a:p>
            <a:endParaRPr lang="fr-CH"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21</a:t>
            </a:fld>
            <a:endParaRPr lang="fr-CH" dirty="0"/>
          </a:p>
        </p:txBody>
      </p:sp>
      <p:sp>
        <p:nvSpPr>
          <p:cNvPr id="5" name="Espace réservé du pied de page 4">
            <a:extLst>
              <a:ext uri="{FF2B5EF4-FFF2-40B4-BE49-F238E27FC236}">
                <a16:creationId xmlns:a16="http://schemas.microsoft.com/office/drawing/2014/main" id="{685DAFA7-214E-DC97-8C8B-3FCEBEE8DCCB}"/>
              </a:ext>
            </a:extLst>
          </p:cNvPr>
          <p:cNvSpPr>
            <a:spLocks noGrp="1"/>
          </p:cNvSpPr>
          <p:nvPr>
            <p:ph type="ftr" sz="quarter" idx="4"/>
          </p:nvPr>
        </p:nvSpPr>
        <p:spPr/>
        <p:txBody>
          <a:bodyPr/>
          <a:lstStyle/>
          <a:p>
            <a:endParaRPr lang="fr-C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3</a:t>
            </a:fld>
            <a:endParaRPr lang="fr-CH" dirty="0"/>
          </a:p>
        </p:txBody>
      </p:sp>
      <p:sp>
        <p:nvSpPr>
          <p:cNvPr id="5" name="Espace réservé du pied de page 4">
            <a:extLst>
              <a:ext uri="{FF2B5EF4-FFF2-40B4-BE49-F238E27FC236}">
                <a16:creationId xmlns:a16="http://schemas.microsoft.com/office/drawing/2014/main" id="{68725544-9B6C-ADE0-DB02-4D3F7008CE86}"/>
              </a:ext>
            </a:extLst>
          </p:cNvPr>
          <p:cNvSpPr>
            <a:spLocks noGrp="1"/>
          </p:cNvSpPr>
          <p:nvPr>
            <p:ph type="ftr" sz="quarter" idx="4"/>
          </p:nvPr>
        </p:nvSpPr>
        <p:spPr/>
        <p:txBody>
          <a:bodyPr/>
          <a:lstStyle/>
          <a:p>
            <a:endParaRPr lang="fr-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4</a:t>
            </a:fld>
            <a:endParaRPr lang="fr-CH" dirty="0"/>
          </a:p>
        </p:txBody>
      </p:sp>
      <p:sp>
        <p:nvSpPr>
          <p:cNvPr id="5" name="Espace réservé du pied de page 4">
            <a:extLst>
              <a:ext uri="{FF2B5EF4-FFF2-40B4-BE49-F238E27FC236}">
                <a16:creationId xmlns:a16="http://schemas.microsoft.com/office/drawing/2014/main" id="{A7D257BF-CD4E-EF5A-C169-98476C8D8289}"/>
              </a:ext>
            </a:extLst>
          </p:cNvPr>
          <p:cNvSpPr>
            <a:spLocks noGrp="1"/>
          </p:cNvSpPr>
          <p:nvPr>
            <p:ph type="ftr" sz="quarter" idx="4"/>
          </p:nvPr>
        </p:nvSpPr>
        <p:spPr/>
        <p:txBody>
          <a:bodyPr/>
          <a:lstStyle/>
          <a:p>
            <a:endParaRPr lang="fr-CH"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5</a:t>
            </a:fld>
            <a:endParaRPr lang="fr-CH" dirty="0"/>
          </a:p>
        </p:txBody>
      </p:sp>
      <p:sp>
        <p:nvSpPr>
          <p:cNvPr id="5" name="Espace réservé du pied de page 4">
            <a:extLst>
              <a:ext uri="{FF2B5EF4-FFF2-40B4-BE49-F238E27FC236}">
                <a16:creationId xmlns:a16="http://schemas.microsoft.com/office/drawing/2014/main" id="{DA262BA8-5A58-35F2-82EB-25DAC291019D}"/>
              </a:ext>
            </a:extLst>
          </p:cNvPr>
          <p:cNvSpPr>
            <a:spLocks noGrp="1"/>
          </p:cNvSpPr>
          <p:nvPr>
            <p:ph type="ftr" sz="quarter" idx="4"/>
          </p:nvPr>
        </p:nvSpPr>
        <p:spPr/>
        <p:txBody>
          <a:bodyPr/>
          <a:lstStyle/>
          <a:p>
            <a:endParaRPr lang="fr-C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6</a:t>
            </a:fld>
            <a:endParaRPr lang="fr-CH" dirty="0"/>
          </a:p>
        </p:txBody>
      </p:sp>
      <p:sp>
        <p:nvSpPr>
          <p:cNvPr id="5" name="Espace réservé du pied de page 4">
            <a:extLst>
              <a:ext uri="{FF2B5EF4-FFF2-40B4-BE49-F238E27FC236}">
                <a16:creationId xmlns:a16="http://schemas.microsoft.com/office/drawing/2014/main" id="{5461C085-55D1-34FC-4280-6E8FF2D26B09}"/>
              </a:ext>
            </a:extLst>
          </p:cNvPr>
          <p:cNvSpPr>
            <a:spLocks noGrp="1"/>
          </p:cNvSpPr>
          <p:nvPr>
            <p:ph type="ftr" sz="quarter" idx="4"/>
          </p:nvPr>
        </p:nvSpPr>
        <p:spPr/>
        <p:txBody>
          <a:bodyPr/>
          <a:lstStyle/>
          <a:p>
            <a:endParaRPr lang="fr-C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7</a:t>
            </a:fld>
            <a:endParaRPr lang="fr-CH" dirty="0"/>
          </a:p>
        </p:txBody>
      </p:sp>
      <p:sp>
        <p:nvSpPr>
          <p:cNvPr id="5" name="Espace réservé du pied de page 4">
            <a:extLst>
              <a:ext uri="{FF2B5EF4-FFF2-40B4-BE49-F238E27FC236}">
                <a16:creationId xmlns:a16="http://schemas.microsoft.com/office/drawing/2014/main" id="{1E5F3249-1A5B-C301-97AB-B9DA88D3D158}"/>
              </a:ext>
            </a:extLst>
          </p:cNvPr>
          <p:cNvSpPr>
            <a:spLocks noGrp="1"/>
          </p:cNvSpPr>
          <p:nvPr>
            <p:ph type="ftr" sz="quarter" idx="4"/>
          </p:nvPr>
        </p:nvSpPr>
        <p:spPr/>
        <p:txBody>
          <a:bodyPr/>
          <a:lstStyle/>
          <a:p>
            <a:endParaRPr lang="fr-CH"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8</a:t>
            </a:fld>
            <a:endParaRPr lang="fr-CH" dirty="0"/>
          </a:p>
        </p:txBody>
      </p:sp>
      <p:sp>
        <p:nvSpPr>
          <p:cNvPr id="5" name="Espace réservé du pied de page 4">
            <a:extLst>
              <a:ext uri="{FF2B5EF4-FFF2-40B4-BE49-F238E27FC236}">
                <a16:creationId xmlns:a16="http://schemas.microsoft.com/office/drawing/2014/main" id="{6B01AF2E-CFD5-8E4C-47A0-F1988D209997}"/>
              </a:ext>
            </a:extLst>
          </p:cNvPr>
          <p:cNvSpPr>
            <a:spLocks noGrp="1"/>
          </p:cNvSpPr>
          <p:nvPr>
            <p:ph type="ftr" sz="quarter" idx="4"/>
          </p:nvPr>
        </p:nvSpPr>
        <p:spPr/>
        <p:txBody>
          <a:bodyPr/>
          <a:lstStyle/>
          <a:p>
            <a:endParaRPr lang="fr-CH"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9</a:t>
            </a:fld>
            <a:endParaRPr lang="fr-CH" dirty="0"/>
          </a:p>
        </p:txBody>
      </p:sp>
      <p:sp>
        <p:nvSpPr>
          <p:cNvPr id="5" name="Espace réservé du pied de page 4">
            <a:extLst>
              <a:ext uri="{FF2B5EF4-FFF2-40B4-BE49-F238E27FC236}">
                <a16:creationId xmlns:a16="http://schemas.microsoft.com/office/drawing/2014/main" id="{FE7FD7DB-3152-BC7A-5DB0-0E73C0DD5DCD}"/>
              </a:ext>
            </a:extLst>
          </p:cNvPr>
          <p:cNvSpPr>
            <a:spLocks noGrp="1"/>
          </p:cNvSpPr>
          <p:nvPr>
            <p:ph type="ftr" sz="quarter" idx="4"/>
          </p:nvPr>
        </p:nvSpPr>
        <p:spPr/>
        <p:txBody>
          <a:bodyPr/>
          <a:lstStyle/>
          <a:p>
            <a:endParaRPr lang="fr-CH"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2" Type="http://schemas.openxmlformats.org/officeDocument/2006/relationships/tags" Target="../tags/tag61.xml"/><Relationship Id="rId16" Type="http://schemas.openxmlformats.org/officeDocument/2006/relationships/oleObject" Target="../embeddings/oleObject13.bin"/><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slideMaster" Target="../slideMasters/slideMaster1.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slideMaster" Target="../slideMasters/slideMaster1.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oleObject" Target="../embeddings/oleObject15.bin"/><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slideMaster" Target="../slideMasters/slideMaster1.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10" Type="http://schemas.openxmlformats.org/officeDocument/2006/relationships/oleObject" Target="../embeddings/oleObject16.bin"/><Relationship Id="rId4" Type="http://schemas.openxmlformats.org/officeDocument/2006/relationships/tags" Target="../tags/tag99.xml"/><Relationship Id="rId9"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06.xml"/><Relationship Id="rId7" Type="http://schemas.openxmlformats.org/officeDocument/2006/relationships/slideMaster" Target="../slideMasters/slideMaster1.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oleObject" Target="../embeddings/oleObject18.bin"/><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oleObject" Target="../embeddings/oleObject9.bin"/><Relationship Id="rId10" Type="http://schemas.openxmlformats.org/officeDocument/2006/relationships/tags" Target="../tags/tag38.xml"/><Relationship Id="rId19" Type="http://schemas.openxmlformats.org/officeDocument/2006/relationships/tags" Target="../tags/tag47.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oleObject" Target="../embeddings/oleObject10.bin"/><Relationship Id="rId5" Type="http://schemas.openxmlformats.org/officeDocument/2006/relationships/slideMaster" Target="../slideMasters/slideMaster1.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1" name="Objekt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Title Placeholder 1"/>
          <p:cNvSpPr>
            <a:spLocks noGrp="1"/>
          </p:cNvSpPr>
          <p:nvPr>
            <p:ph type="ctrTitle" hasCustomPrompt="1"/>
            <p:custDataLst>
              <p:tags r:id="rId1"/>
            </p:custDataLst>
          </p:nvPr>
        </p:nvSpPr>
        <p:spPr>
          <a:xfrm>
            <a:off x="455613" y="1548000"/>
            <a:ext cx="8289925" cy="948978"/>
          </a:xfrm>
        </p:spPr>
        <p:txBody>
          <a:bodyPr/>
          <a:lstStyle>
            <a:lvl1pPr>
              <a:lnSpc>
                <a:spcPts val="3700"/>
              </a:lnSpc>
              <a:defRPr sz="3200" smtClean="0">
                <a:latin typeface="Arial" charset="0"/>
              </a:defRPr>
            </a:lvl1pPr>
          </a:lstStyle>
          <a:p>
            <a:r>
              <a:rPr lang="fr-CH" dirty="0"/>
              <a:t>Cliquer pour insérer un titre</a:t>
            </a:r>
            <a:br>
              <a:rPr lang="fr-CH" dirty="0"/>
            </a:br>
            <a:r>
              <a:rPr lang="fr-CH" dirty="0"/>
              <a:t>—</a:t>
            </a:r>
          </a:p>
        </p:txBody>
      </p:sp>
      <p:sp>
        <p:nvSpPr>
          <p:cNvPr id="44037" name="Text Placeholder 2"/>
          <p:cNvSpPr>
            <a:spLocks noGrp="1"/>
          </p:cNvSpPr>
          <p:nvPr>
            <p:ph type="subTitle" idx="1" hasCustomPrompt="1"/>
            <p:custDataLst>
              <p:tags r:id="rId2"/>
            </p:custDataLst>
          </p:nvPr>
        </p:nvSpPr>
        <p:spPr>
          <a:xfrm>
            <a:off x="455613" y="3564000"/>
            <a:ext cx="8289925" cy="274638"/>
          </a:xfrm>
        </p:spPr>
        <p:txBody>
          <a:bodyPr/>
          <a:lstStyle>
            <a:lvl1pPr>
              <a:defRPr sz="1800" smtClean="0">
                <a:latin typeface="Arial" charset="0"/>
              </a:defRPr>
            </a:lvl1pPr>
          </a:lstStyle>
          <a:p>
            <a:r>
              <a:rPr lang="fr-CH" dirty="0"/>
              <a:t>Cliquer pour insérer un sous-titre</a:t>
            </a:r>
          </a:p>
        </p:txBody>
      </p:sp>
      <p:cxnSp>
        <p:nvCxnSpPr>
          <p:cNvPr id="8" name="Straight Connector 7"/>
          <p:cNvCxnSpPr/>
          <p:nvPr userDrawn="1">
            <p:custDataLst>
              <p:tags r:id="rId3"/>
            </p:custDataLst>
          </p:nvPr>
        </p:nvCxnSpPr>
        <p:spPr>
          <a:xfrm>
            <a:off x="450000" y="12636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Image 11" descr="logo_gc_100.jpg"/>
          <p:cNvPicPr>
            <a:picLocks noChangeAspect="1"/>
          </p:cNvPicPr>
          <p:nvPr userDrawn="1"/>
        </p:nvPicPr>
        <p:blipFill>
          <a:blip r:embed="rId6"/>
          <a:stretch>
            <a:fillRect/>
          </a:stretch>
        </p:blipFill>
        <p:spPr>
          <a:xfrm>
            <a:off x="468000" y="414000"/>
            <a:ext cx="1901952" cy="4724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Foto Quer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1"/>
            </p:custDataLst>
          </p:nvPr>
        </p:nvSpPr>
        <p:spPr>
          <a:xfrm>
            <a:off x="457199" y="1766400"/>
            <a:ext cx="8242301" cy="307777"/>
          </a:xfrm>
        </p:spPr>
        <p:txBody>
          <a:bodyPr/>
          <a:lstStyle/>
          <a:p>
            <a:r>
              <a:rPr lang="fr-FR" dirty="0"/>
              <a:t>Cliquez sur l'icône pour ajouter une image</a:t>
            </a:r>
            <a:endParaRPr lang="fr-CH" dirty="0"/>
          </a:p>
        </p:txBody>
      </p:sp>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10" name="Textplatzhalter 9"/>
          <p:cNvSpPr>
            <a:spLocks noGrp="1"/>
          </p:cNvSpPr>
          <p:nvPr>
            <p:ph type="body" sz="quarter" idx="13" hasCustomPrompt="1"/>
            <p:custDataLst>
              <p:tags r:id="rId3"/>
            </p:custDataLst>
          </p:nvPr>
        </p:nvSpPr>
        <p:spPr>
          <a:xfrm>
            <a:off x="457200" y="1327200"/>
            <a:ext cx="8242300"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Cliquez pour modifier le style du titre</a:t>
            </a:r>
            <a:endParaRPr lang="en-US"/>
          </a:p>
        </p:txBody>
      </p:sp>
      <p:sp>
        <p:nvSpPr>
          <p:cNvPr id="4" name="Bildplatzhalter 3"/>
          <p:cNvSpPr>
            <a:spLocks noGrp="1"/>
          </p:cNvSpPr>
          <p:nvPr>
            <p:ph type="pic" sz="quarter" idx="10"/>
          </p:nvPr>
        </p:nvSpPr>
        <p:spPr>
          <a:xfrm>
            <a:off x="457200" y="1371600"/>
            <a:ext cx="4032000" cy="4644000"/>
          </a:xfrm>
        </p:spPr>
        <p:txBody>
          <a:bodyPr/>
          <a:lstStyle/>
          <a:p>
            <a:r>
              <a:rPr lang="fr-FR" dirty="0"/>
              <a:t>Cliquez sur l'icône pour ajouter une image</a:t>
            </a:r>
            <a:endParaRPr lang="en-US" dirty="0"/>
          </a:p>
        </p:txBody>
      </p:sp>
      <p:sp>
        <p:nvSpPr>
          <p:cNvPr id="5" name="Bildplatzhalter 3"/>
          <p:cNvSpPr>
            <a:spLocks noGrp="1"/>
          </p:cNvSpPr>
          <p:nvPr>
            <p:ph type="pic" sz="quarter" idx="11"/>
          </p:nvPr>
        </p:nvSpPr>
        <p:spPr>
          <a:xfrm>
            <a:off x="4667500" y="1371600"/>
            <a:ext cx="4032000" cy="4644000"/>
          </a:xfrm>
        </p:spPr>
        <p:txBody>
          <a:bodyPr/>
          <a:lstStyle/>
          <a:p>
            <a:r>
              <a:rPr lang="fr-FR" dirty="0"/>
              <a:t>Cliquez sur l'icône pour ajouter une image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Grafik">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p:custDataLst>
              <p:tags r:id="rId2"/>
            </p:custDataLst>
          </p:nvPr>
        </p:nvSpPr>
        <p:spPr>
          <a:xfrm>
            <a:off x="457200" y="2407920"/>
            <a:ext cx="8242300" cy="1846659"/>
          </a:xfrm>
        </p:spPr>
        <p:txBody>
          <a:bodyPr wrap="square">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1" name="Textplatzhalter 9"/>
          <p:cNvSpPr>
            <a:spLocks noGrp="1"/>
          </p:cNvSpPr>
          <p:nvPr>
            <p:ph type="body" sz="quarter" idx="13" hasCustomPrompt="1"/>
            <p:custDataLst>
              <p:tags r:id="rId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rozess 6er">
    <p:spTree>
      <p:nvGrpSpPr>
        <p:cNvPr id="1" name=""/>
        <p:cNvGrpSpPr/>
        <p:nvPr/>
      </p:nvGrpSpPr>
      <p:grpSpPr>
        <a:xfrm>
          <a:off x="0" y="0"/>
          <a:ext cx="0" cy="0"/>
          <a:chOff x="0" y="0"/>
          <a:chExt cx="0" cy="0"/>
        </a:xfrm>
      </p:grpSpPr>
      <p:graphicFrame>
        <p:nvGraphicFramePr>
          <p:cNvPr id="27" name="Objekt 2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6" imgW="0" imgH="0" progId="">
                  <p:embed/>
                </p:oleObj>
              </mc:Choice>
              <mc:Fallback>
                <p:oleObj name="think-cell Slide" r:id="rId16" imgW="0" imgH="0" progId="">
                  <p:embed/>
                  <p:pic>
                    <p:nvPicPr>
                      <p:cNvPr id="27" name="Objekt 2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hasCustomPrompt="1"/>
            <p:custDataLst>
              <p:tags r:id="rId2"/>
            </p:custDataLst>
          </p:nvPr>
        </p:nvSpPr>
        <p:spPr>
          <a:xfrm>
            <a:off x="573226" y="2373243"/>
            <a:ext cx="1260000" cy="307777"/>
          </a:xfrm>
        </p:spPr>
        <p:txBody>
          <a:bodyPr wrap="square">
            <a:spAutoFit/>
          </a:bodyPr>
          <a:lstStyle>
            <a:lvl1pPr>
              <a:defRPr b="1"/>
            </a:lvl1pPr>
          </a:lstStyle>
          <a:p>
            <a:pPr lvl="0"/>
            <a:r>
              <a:rPr lang="fr-CH"/>
              <a:t>Titel</a:t>
            </a:r>
            <a:endParaRPr lang="fr-CH" dirty="0"/>
          </a:p>
        </p:txBody>
      </p:sp>
      <p:sp>
        <p:nvSpPr>
          <p:cNvPr id="15" name="Textplatzhalter 7"/>
          <p:cNvSpPr>
            <a:spLocks noGrp="1"/>
          </p:cNvSpPr>
          <p:nvPr>
            <p:ph type="body" sz="quarter" idx="14"/>
            <p:custDataLst>
              <p:tags r:id="rId3"/>
            </p:custDataLst>
          </p:nvPr>
        </p:nvSpPr>
        <p:spPr>
          <a:xfrm>
            <a:off x="573226" y="3113577"/>
            <a:ext cx="1260000" cy="1538883"/>
          </a:xfrm>
        </p:spPr>
        <p:txBody>
          <a:bodyPr wrap="square">
            <a:spAutoFit/>
          </a:bodyPr>
          <a:lstStyle>
            <a:lvl1pPr>
              <a:defRPr/>
            </a:lvl1pPr>
          </a:lstStyle>
          <a:p>
            <a:pPr lvl="0"/>
            <a:r>
              <a:rPr lang="fr-FR"/>
              <a:t>Cliquez pour modifier les styles du texte du masque</a:t>
            </a:r>
          </a:p>
        </p:txBody>
      </p:sp>
      <p:sp>
        <p:nvSpPr>
          <p:cNvPr id="16" name="Textplatzhalter 7"/>
          <p:cNvSpPr>
            <a:spLocks noGrp="1"/>
          </p:cNvSpPr>
          <p:nvPr>
            <p:ph type="body" sz="quarter" idx="15" hasCustomPrompt="1"/>
            <p:custDataLst>
              <p:tags r:id="rId4"/>
            </p:custDataLst>
          </p:nvPr>
        </p:nvSpPr>
        <p:spPr>
          <a:xfrm>
            <a:off x="2032186" y="2373243"/>
            <a:ext cx="1260000" cy="307777"/>
          </a:xfrm>
        </p:spPr>
        <p:txBody>
          <a:bodyPr wrap="square">
            <a:spAutoFit/>
          </a:bodyPr>
          <a:lstStyle>
            <a:lvl1pPr>
              <a:defRPr b="1"/>
            </a:lvl1pPr>
          </a:lstStyle>
          <a:p>
            <a:pPr lvl="0"/>
            <a:r>
              <a:rPr lang="fr-CH" dirty="0"/>
              <a:t>Titel</a:t>
            </a:r>
          </a:p>
        </p:txBody>
      </p:sp>
      <p:sp>
        <p:nvSpPr>
          <p:cNvPr id="17" name="Textplatzhalter 7"/>
          <p:cNvSpPr>
            <a:spLocks noGrp="1"/>
          </p:cNvSpPr>
          <p:nvPr>
            <p:ph type="body" sz="quarter" idx="16" hasCustomPrompt="1"/>
            <p:custDataLst>
              <p:tags r:id="rId5"/>
            </p:custDataLst>
          </p:nvPr>
        </p:nvSpPr>
        <p:spPr>
          <a:xfrm>
            <a:off x="2032186" y="3113577"/>
            <a:ext cx="1260000" cy="307777"/>
          </a:xfrm>
        </p:spPr>
        <p:txBody>
          <a:bodyPr wrap="square">
            <a:spAutoFit/>
          </a:bodyPr>
          <a:lstStyle>
            <a:lvl1pPr>
              <a:defRPr b="0"/>
            </a:lvl1pPr>
          </a:lstStyle>
          <a:p>
            <a:pPr lvl="0"/>
            <a:r>
              <a:rPr lang="fr-CH" dirty="0" err="1"/>
              <a:t>Titel</a:t>
            </a:r>
            <a:endParaRPr lang="fr-CH" dirty="0"/>
          </a:p>
        </p:txBody>
      </p:sp>
      <p:sp>
        <p:nvSpPr>
          <p:cNvPr id="18" name="Textplatzhalter 7"/>
          <p:cNvSpPr>
            <a:spLocks noGrp="1"/>
          </p:cNvSpPr>
          <p:nvPr>
            <p:ph type="body" sz="quarter" idx="17" hasCustomPrompt="1"/>
            <p:custDataLst>
              <p:tags r:id="rId6"/>
            </p:custDataLst>
          </p:nvPr>
        </p:nvSpPr>
        <p:spPr>
          <a:xfrm>
            <a:off x="3363702" y="2373243"/>
            <a:ext cx="1260000" cy="307777"/>
          </a:xfrm>
        </p:spPr>
        <p:txBody>
          <a:bodyPr wrap="square">
            <a:spAutoFit/>
          </a:bodyPr>
          <a:lstStyle>
            <a:lvl1pPr>
              <a:defRPr b="1"/>
            </a:lvl1pPr>
          </a:lstStyle>
          <a:p>
            <a:pPr lvl="0"/>
            <a:r>
              <a:rPr lang="fr-CH" dirty="0"/>
              <a:t>Titel</a:t>
            </a:r>
          </a:p>
        </p:txBody>
      </p:sp>
      <p:sp>
        <p:nvSpPr>
          <p:cNvPr id="19" name="Textplatzhalter 7"/>
          <p:cNvSpPr>
            <a:spLocks noGrp="1"/>
          </p:cNvSpPr>
          <p:nvPr>
            <p:ph type="body" sz="quarter" idx="18" hasCustomPrompt="1"/>
            <p:custDataLst>
              <p:tags r:id="rId7"/>
            </p:custDataLst>
          </p:nvPr>
        </p:nvSpPr>
        <p:spPr>
          <a:xfrm>
            <a:off x="3363702" y="3113577"/>
            <a:ext cx="1260000" cy="307777"/>
          </a:xfrm>
        </p:spPr>
        <p:txBody>
          <a:bodyPr wrap="square">
            <a:spAutoFit/>
          </a:bodyPr>
          <a:lstStyle>
            <a:lvl1pPr>
              <a:defRPr b="0"/>
            </a:lvl1pPr>
          </a:lstStyle>
          <a:p>
            <a:pPr lvl="0"/>
            <a:r>
              <a:rPr lang="fr-CH" dirty="0"/>
              <a:t>Titel</a:t>
            </a:r>
          </a:p>
        </p:txBody>
      </p:sp>
      <p:sp>
        <p:nvSpPr>
          <p:cNvPr id="20" name="Textplatzhalter 7"/>
          <p:cNvSpPr>
            <a:spLocks noGrp="1"/>
          </p:cNvSpPr>
          <p:nvPr>
            <p:ph type="body" sz="quarter" idx="19" hasCustomPrompt="1"/>
            <p:custDataLst>
              <p:tags r:id="rId8"/>
            </p:custDataLst>
          </p:nvPr>
        </p:nvSpPr>
        <p:spPr>
          <a:xfrm>
            <a:off x="4695218" y="2373243"/>
            <a:ext cx="1260000" cy="307777"/>
          </a:xfrm>
        </p:spPr>
        <p:txBody>
          <a:bodyPr wrap="square">
            <a:spAutoFit/>
          </a:bodyPr>
          <a:lstStyle>
            <a:lvl1pPr>
              <a:defRPr b="1"/>
            </a:lvl1pPr>
          </a:lstStyle>
          <a:p>
            <a:pPr lvl="0"/>
            <a:r>
              <a:rPr lang="fr-CH" dirty="0"/>
              <a:t>Titel</a:t>
            </a:r>
          </a:p>
        </p:txBody>
      </p:sp>
      <p:sp>
        <p:nvSpPr>
          <p:cNvPr id="21" name="Textplatzhalter 7"/>
          <p:cNvSpPr>
            <a:spLocks noGrp="1"/>
          </p:cNvSpPr>
          <p:nvPr>
            <p:ph type="body" sz="quarter" idx="20" hasCustomPrompt="1"/>
            <p:custDataLst>
              <p:tags r:id="rId9"/>
            </p:custDataLst>
          </p:nvPr>
        </p:nvSpPr>
        <p:spPr>
          <a:xfrm>
            <a:off x="4695218" y="3113577"/>
            <a:ext cx="1260000" cy="307777"/>
          </a:xfrm>
        </p:spPr>
        <p:txBody>
          <a:bodyPr wrap="square">
            <a:spAutoFit/>
          </a:bodyPr>
          <a:lstStyle>
            <a:lvl1pPr>
              <a:defRPr b="0"/>
            </a:lvl1pPr>
          </a:lstStyle>
          <a:p>
            <a:pPr lvl="0"/>
            <a:r>
              <a:rPr lang="fr-CH"/>
              <a:t>Titel</a:t>
            </a:r>
            <a:endParaRPr lang="fr-CH" dirty="0"/>
          </a:p>
        </p:txBody>
      </p:sp>
      <p:sp>
        <p:nvSpPr>
          <p:cNvPr id="22" name="Textplatzhalter 7"/>
          <p:cNvSpPr>
            <a:spLocks noGrp="1"/>
          </p:cNvSpPr>
          <p:nvPr>
            <p:ph type="body" sz="quarter" idx="21" hasCustomPrompt="1"/>
            <p:custDataLst>
              <p:tags r:id="rId10"/>
            </p:custDataLst>
          </p:nvPr>
        </p:nvSpPr>
        <p:spPr>
          <a:xfrm>
            <a:off x="6026733" y="2373243"/>
            <a:ext cx="1260000" cy="307777"/>
          </a:xfrm>
        </p:spPr>
        <p:txBody>
          <a:bodyPr wrap="square">
            <a:spAutoFit/>
          </a:bodyPr>
          <a:lstStyle>
            <a:lvl1pPr>
              <a:defRPr b="1"/>
            </a:lvl1pPr>
          </a:lstStyle>
          <a:p>
            <a:pPr lvl="0"/>
            <a:r>
              <a:rPr lang="fr-CH" dirty="0"/>
              <a:t>Titel</a:t>
            </a:r>
          </a:p>
        </p:txBody>
      </p:sp>
      <p:sp>
        <p:nvSpPr>
          <p:cNvPr id="23" name="Textplatzhalter 7"/>
          <p:cNvSpPr>
            <a:spLocks noGrp="1"/>
          </p:cNvSpPr>
          <p:nvPr>
            <p:ph type="body" sz="quarter" idx="22" hasCustomPrompt="1"/>
            <p:custDataLst>
              <p:tags r:id="rId11"/>
            </p:custDataLst>
          </p:nvPr>
        </p:nvSpPr>
        <p:spPr>
          <a:xfrm>
            <a:off x="6026733" y="3113577"/>
            <a:ext cx="1260000" cy="307777"/>
          </a:xfrm>
        </p:spPr>
        <p:txBody>
          <a:bodyPr wrap="square">
            <a:spAutoFit/>
          </a:bodyPr>
          <a:lstStyle>
            <a:lvl1pPr>
              <a:defRPr b="0"/>
            </a:lvl1pPr>
          </a:lstStyle>
          <a:p>
            <a:pPr lvl="0"/>
            <a:r>
              <a:rPr lang="fr-CH" dirty="0"/>
              <a:t>Titel</a:t>
            </a:r>
          </a:p>
        </p:txBody>
      </p:sp>
      <p:sp>
        <p:nvSpPr>
          <p:cNvPr id="24" name="Textplatzhalter 7"/>
          <p:cNvSpPr>
            <a:spLocks noGrp="1"/>
          </p:cNvSpPr>
          <p:nvPr>
            <p:ph type="body" sz="quarter" idx="23" hasCustomPrompt="1"/>
            <p:custDataLst>
              <p:tags r:id="rId12"/>
            </p:custDataLst>
          </p:nvPr>
        </p:nvSpPr>
        <p:spPr>
          <a:xfrm>
            <a:off x="7358248" y="2373243"/>
            <a:ext cx="1260000" cy="307777"/>
          </a:xfrm>
        </p:spPr>
        <p:txBody>
          <a:bodyPr wrap="square">
            <a:spAutoFit/>
          </a:bodyPr>
          <a:lstStyle>
            <a:lvl1pPr>
              <a:defRPr b="1"/>
            </a:lvl1pPr>
          </a:lstStyle>
          <a:p>
            <a:pPr lvl="0"/>
            <a:r>
              <a:rPr lang="fr-CH"/>
              <a:t>Titel</a:t>
            </a:r>
            <a:endParaRPr lang="fr-CH" dirty="0"/>
          </a:p>
        </p:txBody>
      </p:sp>
      <p:sp>
        <p:nvSpPr>
          <p:cNvPr id="25" name="Textplatzhalter 7"/>
          <p:cNvSpPr>
            <a:spLocks noGrp="1"/>
          </p:cNvSpPr>
          <p:nvPr>
            <p:ph type="body" sz="quarter" idx="24" hasCustomPrompt="1"/>
            <p:custDataLst>
              <p:tags r:id="rId13"/>
            </p:custDataLst>
          </p:nvPr>
        </p:nvSpPr>
        <p:spPr>
          <a:xfrm>
            <a:off x="7358248" y="3113577"/>
            <a:ext cx="1260000" cy="307777"/>
          </a:xfrm>
        </p:spPr>
        <p:txBody>
          <a:bodyPr wrap="square">
            <a:spAutoFit/>
          </a:bodyPr>
          <a:lstStyle>
            <a:lvl1pPr>
              <a:defRPr b="0"/>
            </a:lvl1pPr>
          </a:lstStyle>
          <a:p>
            <a:pPr lvl="0"/>
            <a:r>
              <a:rPr lang="fr-CH" dirty="0"/>
              <a:t>Titel</a:t>
            </a:r>
          </a:p>
        </p:txBody>
      </p:sp>
      <p:sp>
        <p:nvSpPr>
          <p:cNvPr id="28" name="Textplatzhalter 9"/>
          <p:cNvSpPr>
            <a:spLocks noGrp="1"/>
          </p:cNvSpPr>
          <p:nvPr>
            <p:ph type="body" sz="quarter" idx="13" hasCustomPrompt="1"/>
            <p:custDataLst>
              <p:tags r:id="rId1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rozess 5er">
    <p:spTree>
      <p:nvGrpSpPr>
        <p:cNvPr id="1" name=""/>
        <p:cNvGrpSpPr/>
        <p:nvPr/>
      </p:nvGrpSpPr>
      <p:grpSpPr>
        <a:xfrm>
          <a:off x="0" y="0"/>
          <a:ext cx="0" cy="0"/>
          <a:chOff x="0" y="0"/>
          <a:chExt cx="0" cy="0"/>
        </a:xfrm>
      </p:grpSpPr>
      <p:graphicFrame>
        <p:nvGraphicFramePr>
          <p:cNvPr id="31" name="Objekt 3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4" imgW="0" imgH="0" progId="">
                  <p:embed/>
                </p:oleObj>
              </mc:Choice>
              <mc:Fallback>
                <p:oleObj name="think-cell Slide" r:id="rId14" imgW="0" imgH="0" progId="">
                  <p:embed/>
                  <p:pic>
                    <p:nvPicPr>
                      <p:cNvPr id="31" name="Objekt 3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573226" y="2373243"/>
            <a:ext cx="1512000" cy="307777"/>
          </a:xfrm>
        </p:spPr>
        <p:txBody>
          <a:bodyPr wrap="square">
            <a:spAutoFit/>
          </a:bodyPr>
          <a:lstStyle>
            <a:lvl1pPr>
              <a:defRPr b="1"/>
            </a:lvl1pPr>
          </a:lstStyle>
          <a:p>
            <a:pPr lvl="0"/>
            <a:r>
              <a:rPr lang="fr-CH"/>
              <a:t>Titel</a:t>
            </a:r>
            <a:endParaRPr lang="fr-CH" dirty="0"/>
          </a:p>
        </p:txBody>
      </p:sp>
      <p:sp>
        <p:nvSpPr>
          <p:cNvPr id="15" name="Textplatzhalter 7"/>
          <p:cNvSpPr>
            <a:spLocks noGrp="1"/>
          </p:cNvSpPr>
          <p:nvPr>
            <p:ph type="body" sz="quarter" idx="14"/>
            <p:custDataLst>
              <p:tags r:id="rId2"/>
            </p:custDataLst>
          </p:nvPr>
        </p:nvSpPr>
        <p:spPr>
          <a:xfrm>
            <a:off x="573226" y="3113577"/>
            <a:ext cx="1519237" cy="1231106"/>
          </a:xfrm>
        </p:spPr>
        <p:txBody>
          <a:bodyPr wrap="square">
            <a:spAutoFit/>
          </a:bodyPr>
          <a:lstStyle>
            <a:lvl1pPr>
              <a:defRPr/>
            </a:lvl1pPr>
          </a:lstStyle>
          <a:p>
            <a:pPr lvl="0"/>
            <a:r>
              <a:rPr lang="fr-FR"/>
              <a:t>Cliquez pour modifier les styles du texte du masque</a:t>
            </a:r>
          </a:p>
        </p:txBody>
      </p:sp>
      <p:sp>
        <p:nvSpPr>
          <p:cNvPr id="18" name="Textplatzhalter 7"/>
          <p:cNvSpPr>
            <a:spLocks noGrp="1"/>
          </p:cNvSpPr>
          <p:nvPr>
            <p:ph type="body" sz="quarter" idx="17" hasCustomPrompt="1"/>
            <p:custDataLst>
              <p:tags r:id="rId3"/>
            </p:custDataLst>
          </p:nvPr>
        </p:nvSpPr>
        <p:spPr>
          <a:xfrm>
            <a:off x="2307236" y="2373243"/>
            <a:ext cx="1512000" cy="307777"/>
          </a:xfrm>
        </p:spPr>
        <p:txBody>
          <a:bodyPr wrap="square">
            <a:spAutoFit/>
          </a:bodyPr>
          <a:lstStyle>
            <a:lvl1pPr>
              <a:defRPr b="1"/>
            </a:lvl1pPr>
          </a:lstStyle>
          <a:p>
            <a:pPr lvl="0"/>
            <a:r>
              <a:rPr lang="fr-CH" dirty="0"/>
              <a:t>Titel</a:t>
            </a:r>
          </a:p>
        </p:txBody>
      </p:sp>
      <p:sp>
        <p:nvSpPr>
          <p:cNvPr id="19" name="Textplatzhalter 7"/>
          <p:cNvSpPr>
            <a:spLocks noGrp="1"/>
          </p:cNvSpPr>
          <p:nvPr>
            <p:ph type="body" sz="quarter" idx="18" hasCustomPrompt="1"/>
            <p:custDataLst>
              <p:tags r:id="rId4"/>
            </p:custDataLst>
          </p:nvPr>
        </p:nvSpPr>
        <p:spPr>
          <a:xfrm>
            <a:off x="2307236" y="3113577"/>
            <a:ext cx="1512000" cy="307777"/>
          </a:xfrm>
        </p:spPr>
        <p:txBody>
          <a:bodyPr wrap="square">
            <a:spAutoFit/>
          </a:bodyPr>
          <a:lstStyle>
            <a:lvl1pPr>
              <a:defRPr b="0"/>
            </a:lvl1pPr>
          </a:lstStyle>
          <a:p>
            <a:pPr lvl="0"/>
            <a:r>
              <a:rPr lang="fr-CH" dirty="0" err="1"/>
              <a:t>Titel</a:t>
            </a:r>
            <a:endParaRPr lang="fr-CH" dirty="0"/>
          </a:p>
        </p:txBody>
      </p:sp>
      <p:sp>
        <p:nvSpPr>
          <p:cNvPr id="20" name="Textplatzhalter 7"/>
          <p:cNvSpPr>
            <a:spLocks noGrp="1"/>
          </p:cNvSpPr>
          <p:nvPr>
            <p:ph type="body" sz="quarter" idx="19" hasCustomPrompt="1"/>
            <p:custDataLst>
              <p:tags r:id="rId5"/>
            </p:custDataLst>
          </p:nvPr>
        </p:nvSpPr>
        <p:spPr>
          <a:xfrm>
            <a:off x="3929319" y="2373243"/>
            <a:ext cx="1440000" cy="307777"/>
          </a:xfrm>
        </p:spPr>
        <p:txBody>
          <a:bodyPr wrap="square">
            <a:spAutoFit/>
          </a:bodyPr>
          <a:lstStyle>
            <a:lvl1pPr>
              <a:defRPr b="1"/>
            </a:lvl1pPr>
          </a:lstStyle>
          <a:p>
            <a:pPr lvl="0"/>
            <a:r>
              <a:rPr lang="fr-CH" dirty="0"/>
              <a:t>Titel</a:t>
            </a:r>
          </a:p>
        </p:txBody>
      </p:sp>
      <p:sp>
        <p:nvSpPr>
          <p:cNvPr id="21" name="Textplatzhalter 7"/>
          <p:cNvSpPr>
            <a:spLocks noGrp="1"/>
          </p:cNvSpPr>
          <p:nvPr>
            <p:ph type="body" sz="quarter" idx="20" hasCustomPrompt="1"/>
            <p:custDataLst>
              <p:tags r:id="rId6"/>
            </p:custDataLst>
          </p:nvPr>
        </p:nvSpPr>
        <p:spPr>
          <a:xfrm>
            <a:off x="3929319" y="3113577"/>
            <a:ext cx="1440000" cy="307777"/>
          </a:xfrm>
        </p:spPr>
        <p:txBody>
          <a:bodyPr wrap="square">
            <a:spAutoFit/>
          </a:bodyPr>
          <a:lstStyle>
            <a:lvl1pPr>
              <a:defRPr b="0"/>
            </a:lvl1pPr>
          </a:lstStyle>
          <a:p>
            <a:pPr lvl="0"/>
            <a:r>
              <a:rPr lang="fr-CH"/>
              <a:t>Titel</a:t>
            </a:r>
            <a:endParaRPr lang="fr-CH" dirty="0"/>
          </a:p>
        </p:txBody>
      </p:sp>
      <p:sp>
        <p:nvSpPr>
          <p:cNvPr id="22" name="Textplatzhalter 7"/>
          <p:cNvSpPr>
            <a:spLocks noGrp="1"/>
          </p:cNvSpPr>
          <p:nvPr>
            <p:ph type="body" sz="quarter" idx="21" hasCustomPrompt="1"/>
            <p:custDataLst>
              <p:tags r:id="rId7"/>
            </p:custDataLst>
          </p:nvPr>
        </p:nvSpPr>
        <p:spPr>
          <a:xfrm>
            <a:off x="5479402" y="2373243"/>
            <a:ext cx="1512000" cy="307777"/>
          </a:xfrm>
        </p:spPr>
        <p:txBody>
          <a:bodyPr wrap="square">
            <a:spAutoFit/>
          </a:bodyPr>
          <a:lstStyle>
            <a:lvl1pPr>
              <a:defRPr b="1"/>
            </a:lvl1pPr>
          </a:lstStyle>
          <a:p>
            <a:pPr lvl="0"/>
            <a:r>
              <a:rPr lang="fr-CH" dirty="0"/>
              <a:t>Titel</a:t>
            </a:r>
          </a:p>
        </p:txBody>
      </p:sp>
      <p:sp>
        <p:nvSpPr>
          <p:cNvPr id="23" name="Textplatzhalter 7"/>
          <p:cNvSpPr>
            <a:spLocks noGrp="1"/>
          </p:cNvSpPr>
          <p:nvPr>
            <p:ph type="body" sz="quarter" idx="22" hasCustomPrompt="1"/>
            <p:custDataLst>
              <p:tags r:id="rId8"/>
            </p:custDataLst>
          </p:nvPr>
        </p:nvSpPr>
        <p:spPr>
          <a:xfrm>
            <a:off x="5479402" y="3113577"/>
            <a:ext cx="1512000" cy="307777"/>
          </a:xfrm>
        </p:spPr>
        <p:txBody>
          <a:bodyPr wrap="square">
            <a:spAutoFit/>
          </a:bodyPr>
          <a:lstStyle>
            <a:lvl1pPr>
              <a:defRPr b="0"/>
            </a:lvl1pPr>
          </a:lstStyle>
          <a:p>
            <a:pPr lvl="0"/>
            <a:r>
              <a:rPr lang="fr-CH" dirty="0"/>
              <a:t>Titel</a:t>
            </a:r>
          </a:p>
        </p:txBody>
      </p:sp>
      <p:sp>
        <p:nvSpPr>
          <p:cNvPr id="24" name="Textplatzhalter 7"/>
          <p:cNvSpPr>
            <a:spLocks noGrp="1"/>
          </p:cNvSpPr>
          <p:nvPr>
            <p:ph type="body" sz="quarter" idx="23" hasCustomPrompt="1"/>
            <p:custDataLst>
              <p:tags r:id="rId9"/>
            </p:custDataLst>
          </p:nvPr>
        </p:nvSpPr>
        <p:spPr>
          <a:xfrm>
            <a:off x="7101486" y="2373243"/>
            <a:ext cx="1512000" cy="307777"/>
          </a:xfrm>
        </p:spPr>
        <p:txBody>
          <a:bodyPr wrap="square">
            <a:spAutoFit/>
          </a:bodyPr>
          <a:lstStyle>
            <a:lvl1pPr>
              <a:defRPr b="1"/>
            </a:lvl1pPr>
          </a:lstStyle>
          <a:p>
            <a:pPr lvl="0"/>
            <a:r>
              <a:rPr lang="fr-CH" dirty="0"/>
              <a:t>Titel</a:t>
            </a:r>
          </a:p>
        </p:txBody>
      </p:sp>
      <p:sp>
        <p:nvSpPr>
          <p:cNvPr id="25" name="Textplatzhalter 7"/>
          <p:cNvSpPr>
            <a:spLocks noGrp="1"/>
          </p:cNvSpPr>
          <p:nvPr>
            <p:ph type="body" sz="quarter" idx="24" hasCustomPrompt="1"/>
            <p:custDataLst>
              <p:tags r:id="rId10"/>
            </p:custDataLst>
          </p:nvPr>
        </p:nvSpPr>
        <p:spPr>
          <a:xfrm>
            <a:off x="7101486" y="3113577"/>
            <a:ext cx="1512000" cy="307777"/>
          </a:xfrm>
        </p:spPr>
        <p:txBody>
          <a:bodyPr wrap="square">
            <a:spAutoFit/>
          </a:bodyPr>
          <a:lstStyle>
            <a:lvl1pPr>
              <a:defRPr b="0"/>
            </a:lvl1pPr>
          </a:lstStyle>
          <a:p>
            <a:pPr lvl="0"/>
            <a:r>
              <a:rPr lang="fr-CH" dirty="0"/>
              <a:t>Titel</a:t>
            </a:r>
          </a:p>
        </p:txBody>
      </p:sp>
      <p:sp>
        <p:nvSpPr>
          <p:cNvPr id="28" name="Titel 1"/>
          <p:cNvSpPr>
            <a:spLocks noGrp="1"/>
          </p:cNvSpPr>
          <p:nvPr>
            <p:ph type="title" hasCustomPrompt="1"/>
            <p:custDataLst>
              <p:tags r:id="rId11"/>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29" name="Textplatzhalter 9"/>
          <p:cNvSpPr>
            <a:spLocks noGrp="1"/>
          </p:cNvSpPr>
          <p:nvPr>
            <p:ph type="body" sz="quarter" idx="13" hasCustomPrompt="1"/>
            <p:custDataLst>
              <p:tags r:id="rId12"/>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Prozess 4er">
    <p:spTree>
      <p:nvGrpSpPr>
        <p:cNvPr id="1" name=""/>
        <p:cNvGrpSpPr/>
        <p:nvPr/>
      </p:nvGrpSpPr>
      <p:grpSpPr>
        <a:xfrm>
          <a:off x="0" y="0"/>
          <a:ext cx="0" cy="0"/>
          <a:chOff x="0" y="0"/>
          <a:chExt cx="0" cy="0"/>
        </a:xfrm>
      </p:grpSpPr>
      <p:graphicFrame>
        <p:nvGraphicFramePr>
          <p:cNvPr id="28" name="Objekt 2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2" imgW="0" imgH="0" progId="">
                  <p:embed/>
                </p:oleObj>
              </mc:Choice>
              <mc:Fallback>
                <p:oleObj name="think-cell Slide" r:id="rId12" imgW="0" imgH="0" progId="">
                  <p:embed/>
                  <p:pic>
                    <p:nvPicPr>
                      <p:cNvPr id="28" name="Objekt 27"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platzhalter 7"/>
          <p:cNvSpPr>
            <a:spLocks noGrp="1"/>
          </p:cNvSpPr>
          <p:nvPr>
            <p:ph type="body" sz="quarter" idx="14"/>
            <p:custDataLst>
              <p:tags r:id="rId1"/>
            </p:custDataLst>
          </p:nvPr>
        </p:nvSpPr>
        <p:spPr>
          <a:xfrm>
            <a:off x="573226" y="3113577"/>
            <a:ext cx="1872000" cy="1231106"/>
          </a:xfrm>
        </p:spPr>
        <p:txBody>
          <a:bodyPr wrap="square">
            <a:spAutoFit/>
          </a:bodyPr>
          <a:lstStyle>
            <a:lvl1pPr>
              <a:defRPr/>
            </a:lvl1pPr>
          </a:lstStyle>
          <a:p>
            <a:pPr lvl="0"/>
            <a:r>
              <a:rPr lang="fr-FR"/>
              <a:t>Cliquez pour modifier les styles du texte du masque</a:t>
            </a:r>
          </a:p>
        </p:txBody>
      </p:sp>
      <p:sp>
        <p:nvSpPr>
          <p:cNvPr id="21" name="Textplatzhalter 7"/>
          <p:cNvSpPr>
            <a:spLocks noGrp="1"/>
          </p:cNvSpPr>
          <p:nvPr>
            <p:ph type="body" sz="quarter" idx="20" hasCustomPrompt="1"/>
            <p:custDataLst>
              <p:tags r:id="rId2"/>
            </p:custDataLst>
          </p:nvPr>
        </p:nvSpPr>
        <p:spPr>
          <a:xfrm>
            <a:off x="2683200" y="3113577"/>
            <a:ext cx="1872000" cy="307777"/>
          </a:xfrm>
        </p:spPr>
        <p:txBody>
          <a:bodyPr wrap="square">
            <a:spAutoFit/>
          </a:bodyPr>
          <a:lstStyle>
            <a:lvl1pPr>
              <a:defRPr b="0"/>
            </a:lvl1pPr>
          </a:lstStyle>
          <a:p>
            <a:pPr lvl="0"/>
            <a:r>
              <a:rPr lang="fr-CH" dirty="0"/>
              <a:t>Titel</a:t>
            </a:r>
          </a:p>
        </p:txBody>
      </p:sp>
      <p:sp>
        <p:nvSpPr>
          <p:cNvPr id="23" name="Textplatzhalter 7"/>
          <p:cNvSpPr>
            <a:spLocks noGrp="1"/>
          </p:cNvSpPr>
          <p:nvPr>
            <p:ph type="body" sz="quarter" idx="22" hasCustomPrompt="1"/>
            <p:custDataLst>
              <p:tags r:id="rId3"/>
            </p:custDataLst>
          </p:nvPr>
        </p:nvSpPr>
        <p:spPr>
          <a:xfrm>
            <a:off x="4684244" y="3113577"/>
            <a:ext cx="1872000" cy="307777"/>
          </a:xfrm>
        </p:spPr>
        <p:txBody>
          <a:bodyPr wrap="square">
            <a:spAutoFit/>
          </a:bodyPr>
          <a:lstStyle>
            <a:lvl1pPr>
              <a:defRPr b="0"/>
            </a:lvl1pPr>
          </a:lstStyle>
          <a:p>
            <a:pPr lvl="0"/>
            <a:r>
              <a:rPr lang="fr-CH"/>
              <a:t>Titel</a:t>
            </a:r>
            <a:endParaRPr lang="fr-CH" dirty="0"/>
          </a:p>
        </p:txBody>
      </p:sp>
      <p:sp>
        <p:nvSpPr>
          <p:cNvPr id="25" name="Textplatzhalter 7"/>
          <p:cNvSpPr>
            <a:spLocks noGrp="1"/>
          </p:cNvSpPr>
          <p:nvPr>
            <p:ph type="body" sz="quarter" idx="24" hasCustomPrompt="1"/>
            <p:custDataLst>
              <p:tags r:id="rId4"/>
            </p:custDataLst>
          </p:nvPr>
        </p:nvSpPr>
        <p:spPr>
          <a:xfrm>
            <a:off x="6685288" y="3113577"/>
            <a:ext cx="1872000" cy="307777"/>
          </a:xfrm>
        </p:spPr>
        <p:txBody>
          <a:bodyPr wrap="square">
            <a:spAutoFit/>
          </a:bodyPr>
          <a:lstStyle>
            <a:lvl1pPr>
              <a:defRPr b="0"/>
            </a:lvl1pPr>
          </a:lstStyle>
          <a:p>
            <a:pPr lvl="0"/>
            <a:r>
              <a:rPr lang="fr-CH" dirty="0"/>
              <a:t>Titel</a:t>
            </a:r>
          </a:p>
        </p:txBody>
      </p:sp>
      <p:sp>
        <p:nvSpPr>
          <p:cNvPr id="13" name="Textplatzhalter 7"/>
          <p:cNvSpPr>
            <a:spLocks noGrp="1"/>
          </p:cNvSpPr>
          <p:nvPr>
            <p:ph type="body" sz="quarter" idx="12" hasCustomPrompt="1"/>
            <p:custDataLst>
              <p:tags r:id="rId5"/>
            </p:custDataLst>
          </p:nvPr>
        </p:nvSpPr>
        <p:spPr>
          <a:xfrm>
            <a:off x="573226" y="2373243"/>
            <a:ext cx="1872000" cy="307777"/>
          </a:xfrm>
        </p:spPr>
        <p:txBody>
          <a:bodyPr wrap="square">
            <a:spAutoFit/>
          </a:bodyPr>
          <a:lstStyle>
            <a:lvl1pPr>
              <a:defRPr b="1"/>
            </a:lvl1pPr>
          </a:lstStyle>
          <a:p>
            <a:pPr lvl="0"/>
            <a:r>
              <a:rPr lang="fr-CH" dirty="0" err="1"/>
              <a:t>Titel</a:t>
            </a:r>
            <a:endParaRPr lang="fr-CH" dirty="0"/>
          </a:p>
        </p:txBody>
      </p:sp>
      <p:sp>
        <p:nvSpPr>
          <p:cNvPr id="16" name="Textplatzhalter 7"/>
          <p:cNvSpPr>
            <a:spLocks noGrp="1"/>
          </p:cNvSpPr>
          <p:nvPr>
            <p:ph type="body" sz="quarter" idx="19" hasCustomPrompt="1"/>
            <p:custDataLst>
              <p:tags r:id="rId6"/>
            </p:custDataLst>
          </p:nvPr>
        </p:nvSpPr>
        <p:spPr>
          <a:xfrm>
            <a:off x="2683200" y="2373243"/>
            <a:ext cx="1872000" cy="307777"/>
          </a:xfrm>
        </p:spPr>
        <p:txBody>
          <a:bodyPr wrap="square">
            <a:spAutoFit/>
          </a:bodyPr>
          <a:lstStyle>
            <a:lvl1pPr>
              <a:defRPr b="1"/>
            </a:lvl1pPr>
          </a:lstStyle>
          <a:p>
            <a:pPr lvl="0"/>
            <a:r>
              <a:rPr lang="fr-CH" dirty="0"/>
              <a:t>Titel</a:t>
            </a:r>
          </a:p>
        </p:txBody>
      </p:sp>
      <p:sp>
        <p:nvSpPr>
          <p:cNvPr id="17" name="Textplatzhalter 7"/>
          <p:cNvSpPr>
            <a:spLocks noGrp="1"/>
          </p:cNvSpPr>
          <p:nvPr>
            <p:ph type="body" sz="quarter" idx="21" hasCustomPrompt="1"/>
            <p:custDataLst>
              <p:tags r:id="rId7"/>
            </p:custDataLst>
          </p:nvPr>
        </p:nvSpPr>
        <p:spPr>
          <a:xfrm>
            <a:off x="4684244" y="2373243"/>
            <a:ext cx="1872000" cy="307777"/>
          </a:xfrm>
        </p:spPr>
        <p:txBody>
          <a:bodyPr wrap="square">
            <a:spAutoFit/>
          </a:bodyPr>
          <a:lstStyle>
            <a:lvl1pPr>
              <a:defRPr b="1"/>
            </a:lvl1pPr>
          </a:lstStyle>
          <a:p>
            <a:pPr lvl="0"/>
            <a:r>
              <a:rPr lang="fr-CH" dirty="0"/>
              <a:t>Titel</a:t>
            </a:r>
          </a:p>
        </p:txBody>
      </p:sp>
      <p:sp>
        <p:nvSpPr>
          <p:cNvPr id="18" name="Textplatzhalter 7"/>
          <p:cNvSpPr>
            <a:spLocks noGrp="1"/>
          </p:cNvSpPr>
          <p:nvPr>
            <p:ph type="body" sz="quarter" idx="23" hasCustomPrompt="1"/>
            <p:custDataLst>
              <p:tags r:id="rId8"/>
            </p:custDataLst>
          </p:nvPr>
        </p:nvSpPr>
        <p:spPr>
          <a:xfrm>
            <a:off x="6685288" y="2373243"/>
            <a:ext cx="1872000" cy="307777"/>
          </a:xfrm>
        </p:spPr>
        <p:txBody>
          <a:bodyPr wrap="square">
            <a:spAutoFit/>
          </a:bodyPr>
          <a:lstStyle>
            <a:lvl1pPr>
              <a:defRPr b="1"/>
            </a:lvl1pPr>
          </a:lstStyle>
          <a:p>
            <a:pPr lvl="0"/>
            <a:r>
              <a:rPr lang="fr-CH" dirty="0"/>
              <a:t>Titel</a:t>
            </a:r>
          </a:p>
        </p:txBody>
      </p:sp>
      <p:sp>
        <p:nvSpPr>
          <p:cNvPr id="19" name="Titel 1"/>
          <p:cNvSpPr>
            <a:spLocks noGrp="1"/>
          </p:cNvSpPr>
          <p:nvPr>
            <p:ph type="title" hasCustomPrompt="1"/>
            <p:custDataLst>
              <p:tags r:id="rId9"/>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26" name="Textplatzhalter 9"/>
          <p:cNvSpPr>
            <a:spLocks noGrp="1"/>
          </p:cNvSpPr>
          <p:nvPr>
            <p:ph type="body" sz="quarter" idx="13" hasCustomPrompt="1"/>
            <p:custDataLst>
              <p:tags r:id="rId10"/>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rozess 3er">
    <p:spTree>
      <p:nvGrpSpPr>
        <p:cNvPr id="1" name=""/>
        <p:cNvGrpSpPr/>
        <p:nvPr/>
      </p:nvGrpSpPr>
      <p:grpSpPr>
        <a:xfrm>
          <a:off x="0" y="0"/>
          <a:ext cx="0" cy="0"/>
          <a:chOff x="0" y="0"/>
          <a:chExt cx="0" cy="0"/>
        </a:xfrm>
      </p:grpSpPr>
      <p:graphicFrame>
        <p:nvGraphicFramePr>
          <p:cNvPr id="17" name="Objekt 1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0" imgW="0" imgH="0" progId="">
                  <p:embed/>
                </p:oleObj>
              </mc:Choice>
              <mc:Fallback>
                <p:oleObj name="think-cell Slide" r:id="rId10" imgW="0" imgH="0" progId="">
                  <p:embed/>
                  <p:pic>
                    <p:nvPicPr>
                      <p:cNvPr id="17" name="Objekt 1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573226" y="2373243"/>
            <a:ext cx="2592000" cy="307777"/>
          </a:xfrm>
        </p:spPr>
        <p:txBody>
          <a:bodyPr wrap="square">
            <a:spAutoFit/>
          </a:bodyPr>
          <a:lstStyle>
            <a:lvl1pPr>
              <a:defRPr b="1"/>
            </a:lvl1pPr>
          </a:lstStyle>
          <a:p>
            <a:pPr lvl="0"/>
            <a:r>
              <a:rPr lang="fr-CH" dirty="0"/>
              <a:t>Titel</a:t>
            </a:r>
          </a:p>
        </p:txBody>
      </p:sp>
      <p:sp>
        <p:nvSpPr>
          <p:cNvPr id="15" name="Textplatzhalter 7"/>
          <p:cNvSpPr>
            <a:spLocks noGrp="1"/>
          </p:cNvSpPr>
          <p:nvPr>
            <p:ph type="body" sz="quarter" idx="14"/>
            <p:custDataLst>
              <p:tags r:id="rId2"/>
            </p:custDataLst>
          </p:nvPr>
        </p:nvSpPr>
        <p:spPr>
          <a:xfrm>
            <a:off x="573226" y="3113577"/>
            <a:ext cx="2592000" cy="923330"/>
          </a:xfrm>
        </p:spPr>
        <p:txBody>
          <a:bodyPr wrap="square">
            <a:spAutoFit/>
          </a:bodyPr>
          <a:lstStyle>
            <a:lvl1pPr>
              <a:defRPr/>
            </a:lvl1pPr>
          </a:lstStyle>
          <a:p>
            <a:pPr lvl="0"/>
            <a:r>
              <a:rPr lang="fr-FR"/>
              <a:t>Cliquez pour modifier les styles du texte du masque</a:t>
            </a:r>
          </a:p>
        </p:txBody>
      </p:sp>
      <p:sp>
        <p:nvSpPr>
          <p:cNvPr id="22" name="Textplatzhalter 7"/>
          <p:cNvSpPr>
            <a:spLocks noGrp="1"/>
          </p:cNvSpPr>
          <p:nvPr>
            <p:ph type="body" sz="quarter" idx="21" hasCustomPrompt="1"/>
            <p:custDataLst>
              <p:tags r:id="rId3"/>
            </p:custDataLst>
          </p:nvPr>
        </p:nvSpPr>
        <p:spPr>
          <a:xfrm>
            <a:off x="3383379" y="2373243"/>
            <a:ext cx="2592000" cy="307777"/>
          </a:xfrm>
        </p:spPr>
        <p:txBody>
          <a:bodyPr wrap="square">
            <a:spAutoFit/>
          </a:bodyPr>
          <a:lstStyle>
            <a:lvl1pPr>
              <a:defRPr b="1"/>
            </a:lvl1pPr>
          </a:lstStyle>
          <a:p>
            <a:pPr lvl="0"/>
            <a:r>
              <a:rPr lang="fr-CH"/>
              <a:t>Titel</a:t>
            </a:r>
            <a:endParaRPr lang="fr-CH" dirty="0"/>
          </a:p>
        </p:txBody>
      </p:sp>
      <p:sp>
        <p:nvSpPr>
          <p:cNvPr id="23" name="Textplatzhalter 7"/>
          <p:cNvSpPr>
            <a:spLocks noGrp="1"/>
          </p:cNvSpPr>
          <p:nvPr>
            <p:ph type="body" sz="quarter" idx="22" hasCustomPrompt="1"/>
            <p:custDataLst>
              <p:tags r:id="rId4"/>
            </p:custDataLst>
          </p:nvPr>
        </p:nvSpPr>
        <p:spPr>
          <a:xfrm>
            <a:off x="3383379" y="3113577"/>
            <a:ext cx="2592000" cy="307777"/>
          </a:xfrm>
        </p:spPr>
        <p:txBody>
          <a:bodyPr wrap="square">
            <a:spAutoFit/>
          </a:bodyPr>
          <a:lstStyle>
            <a:lvl1pPr>
              <a:defRPr b="0"/>
            </a:lvl1pPr>
          </a:lstStyle>
          <a:p>
            <a:pPr lvl="0"/>
            <a:r>
              <a:rPr lang="fr-CH" dirty="0" err="1"/>
              <a:t>Titel</a:t>
            </a:r>
            <a:endParaRPr lang="fr-CH" dirty="0"/>
          </a:p>
        </p:txBody>
      </p:sp>
      <p:sp>
        <p:nvSpPr>
          <p:cNvPr id="24" name="Textplatzhalter 7"/>
          <p:cNvSpPr>
            <a:spLocks noGrp="1"/>
          </p:cNvSpPr>
          <p:nvPr>
            <p:ph type="body" sz="quarter" idx="23" hasCustomPrompt="1"/>
            <p:custDataLst>
              <p:tags r:id="rId5"/>
            </p:custDataLst>
          </p:nvPr>
        </p:nvSpPr>
        <p:spPr>
          <a:xfrm>
            <a:off x="6047204" y="2373243"/>
            <a:ext cx="2592000" cy="307777"/>
          </a:xfrm>
        </p:spPr>
        <p:txBody>
          <a:bodyPr wrap="square">
            <a:spAutoFit/>
          </a:bodyPr>
          <a:lstStyle>
            <a:lvl1pPr>
              <a:defRPr b="1"/>
            </a:lvl1pPr>
          </a:lstStyle>
          <a:p>
            <a:pPr lvl="0"/>
            <a:r>
              <a:rPr lang="fr-CH" dirty="0"/>
              <a:t>Titel</a:t>
            </a:r>
          </a:p>
        </p:txBody>
      </p:sp>
      <p:sp>
        <p:nvSpPr>
          <p:cNvPr id="25" name="Textplatzhalter 7"/>
          <p:cNvSpPr>
            <a:spLocks noGrp="1"/>
          </p:cNvSpPr>
          <p:nvPr>
            <p:ph type="body" sz="quarter" idx="24" hasCustomPrompt="1"/>
            <p:custDataLst>
              <p:tags r:id="rId6"/>
            </p:custDataLst>
          </p:nvPr>
        </p:nvSpPr>
        <p:spPr>
          <a:xfrm>
            <a:off x="6047204" y="3113577"/>
            <a:ext cx="2592000" cy="307777"/>
          </a:xfrm>
        </p:spPr>
        <p:txBody>
          <a:bodyPr wrap="square">
            <a:spAutoFit/>
          </a:bodyPr>
          <a:lstStyle>
            <a:lvl1pPr>
              <a:defRPr b="0"/>
            </a:lvl1pPr>
          </a:lstStyle>
          <a:p>
            <a:pPr lvl="0"/>
            <a:r>
              <a:rPr lang="fr-CH"/>
              <a:t>Titel</a:t>
            </a:r>
            <a:endParaRPr lang="fr-CH" dirty="0"/>
          </a:p>
        </p:txBody>
      </p:sp>
      <p:sp>
        <p:nvSpPr>
          <p:cNvPr id="11" name="Titel 1"/>
          <p:cNvSpPr>
            <a:spLocks noGrp="1"/>
          </p:cNvSpPr>
          <p:nvPr>
            <p:ph type="title" hasCustomPrompt="1"/>
            <p:custDataLst>
              <p:tags r:id="rId7"/>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12" name="Textplatzhalter 9"/>
          <p:cNvSpPr>
            <a:spLocks noGrp="1"/>
          </p:cNvSpPr>
          <p:nvPr>
            <p:ph type="body" sz="quarter" idx="13" hasCustomPrompt="1"/>
            <p:custDataLst>
              <p:tags r:id="rId8"/>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rozess 2er">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573226" y="2373243"/>
            <a:ext cx="4032000" cy="307777"/>
          </a:xfrm>
        </p:spPr>
        <p:txBody>
          <a:bodyPr wrap="square">
            <a:spAutoFit/>
          </a:bodyPr>
          <a:lstStyle>
            <a:lvl1pPr>
              <a:defRPr b="1"/>
            </a:lvl1pPr>
          </a:lstStyle>
          <a:p>
            <a:pPr lvl="0"/>
            <a:r>
              <a:rPr lang="fr-CH" dirty="0" err="1"/>
              <a:t>Titel</a:t>
            </a:r>
            <a:endParaRPr lang="fr-CH" dirty="0"/>
          </a:p>
        </p:txBody>
      </p:sp>
      <p:sp>
        <p:nvSpPr>
          <p:cNvPr id="15" name="Textplatzhalter 7"/>
          <p:cNvSpPr>
            <a:spLocks noGrp="1"/>
          </p:cNvSpPr>
          <p:nvPr>
            <p:ph type="body" sz="quarter" idx="14"/>
            <p:custDataLst>
              <p:tags r:id="rId2"/>
            </p:custDataLst>
          </p:nvPr>
        </p:nvSpPr>
        <p:spPr>
          <a:xfrm>
            <a:off x="573226" y="3113577"/>
            <a:ext cx="4032000" cy="615553"/>
          </a:xfrm>
        </p:spPr>
        <p:txBody>
          <a:bodyPr wrap="square">
            <a:spAutoFit/>
          </a:bodyPr>
          <a:lstStyle>
            <a:lvl1pPr>
              <a:defRPr/>
            </a:lvl1pPr>
          </a:lstStyle>
          <a:p>
            <a:pPr lvl="0"/>
            <a:r>
              <a:rPr lang="fr-FR"/>
              <a:t>Cliquez pour modifier les styles du texte du masque</a:t>
            </a:r>
          </a:p>
        </p:txBody>
      </p:sp>
      <p:sp>
        <p:nvSpPr>
          <p:cNvPr id="24" name="Textplatzhalter 7"/>
          <p:cNvSpPr>
            <a:spLocks noGrp="1"/>
          </p:cNvSpPr>
          <p:nvPr>
            <p:ph type="body" sz="quarter" idx="23" hasCustomPrompt="1"/>
            <p:custDataLst>
              <p:tags r:id="rId3"/>
            </p:custDataLst>
          </p:nvPr>
        </p:nvSpPr>
        <p:spPr>
          <a:xfrm>
            <a:off x="4714876" y="2373243"/>
            <a:ext cx="3860800" cy="307777"/>
          </a:xfrm>
        </p:spPr>
        <p:txBody>
          <a:bodyPr wrap="square">
            <a:spAutoFit/>
          </a:bodyPr>
          <a:lstStyle>
            <a:lvl1pPr>
              <a:defRPr b="1"/>
            </a:lvl1pPr>
          </a:lstStyle>
          <a:p>
            <a:pPr lvl="0"/>
            <a:r>
              <a:rPr lang="fr-CH"/>
              <a:t>Titel</a:t>
            </a:r>
            <a:endParaRPr lang="fr-CH" dirty="0"/>
          </a:p>
        </p:txBody>
      </p:sp>
      <p:sp>
        <p:nvSpPr>
          <p:cNvPr id="25" name="Textplatzhalter 7"/>
          <p:cNvSpPr>
            <a:spLocks noGrp="1"/>
          </p:cNvSpPr>
          <p:nvPr>
            <p:ph type="body" sz="quarter" idx="24" hasCustomPrompt="1"/>
            <p:custDataLst>
              <p:tags r:id="rId4"/>
            </p:custDataLst>
          </p:nvPr>
        </p:nvSpPr>
        <p:spPr>
          <a:xfrm>
            <a:off x="4714876" y="3113577"/>
            <a:ext cx="3860800" cy="307777"/>
          </a:xfrm>
        </p:spPr>
        <p:txBody>
          <a:bodyPr wrap="square">
            <a:spAutoFit/>
          </a:bodyPr>
          <a:lstStyle>
            <a:lvl1pPr>
              <a:defRPr b="0"/>
            </a:lvl1pPr>
          </a:lstStyle>
          <a:p>
            <a:pPr lvl="0"/>
            <a:r>
              <a:rPr lang="fr-CH" dirty="0"/>
              <a:t>Titel</a:t>
            </a:r>
          </a:p>
        </p:txBody>
      </p:sp>
      <p:sp>
        <p:nvSpPr>
          <p:cNvPr id="9" name="Titel 1"/>
          <p:cNvSpPr>
            <a:spLocks noGrp="1"/>
          </p:cNvSpPr>
          <p:nvPr>
            <p:ph type="title" hasCustomPrompt="1"/>
            <p:custDataLst>
              <p:tags r:id="rId5"/>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11" name="Textplatzhalter 9"/>
          <p:cNvSpPr>
            <a:spLocks noGrp="1"/>
          </p:cNvSpPr>
          <p:nvPr>
            <p:ph type="body" sz="quarter" idx="13" hasCustomPrompt="1"/>
            <p:custDataLst>
              <p:tags r:id="rId6"/>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Zeitplan">
    <p:spTree>
      <p:nvGrpSpPr>
        <p:cNvPr id="1" name=""/>
        <p:cNvGrpSpPr/>
        <p:nvPr/>
      </p:nvGrpSpPr>
      <p:grpSpPr>
        <a:xfrm>
          <a:off x="0" y="0"/>
          <a:ext cx="0" cy="0"/>
          <a:chOff x="0" y="0"/>
          <a:chExt cx="0" cy="0"/>
        </a:xfrm>
      </p:grpSpPr>
      <p:graphicFrame>
        <p:nvGraphicFramePr>
          <p:cNvPr id="44" name="Objekt 4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3" imgW="0" imgH="0" progId="">
                  <p:embed/>
                </p:oleObj>
              </mc:Choice>
              <mc:Fallback>
                <p:oleObj name="think-cell Slide" r:id="rId13" imgW="0" imgH="0" progId="">
                  <p:embed/>
                  <p:pic>
                    <p:nvPicPr>
                      <p:cNvPr id="44" name="Objekt 4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457200" y="2126400"/>
            <a:ext cx="2386012" cy="246221"/>
          </a:xfrm>
        </p:spPr>
        <p:txBody>
          <a:bodyPr wrap="square">
            <a:spAutoFit/>
          </a:bodyPr>
          <a:lstStyle>
            <a:lvl1pPr>
              <a:defRPr sz="1600" b="1"/>
            </a:lvl1pPr>
          </a:lstStyle>
          <a:p>
            <a:pPr lvl="0"/>
            <a:r>
              <a:rPr lang="fr-CH" dirty="0" err="1"/>
              <a:t>Titel</a:t>
            </a:r>
            <a:endParaRPr lang="fr-CH" dirty="0"/>
          </a:p>
        </p:txBody>
      </p:sp>
      <p:sp>
        <p:nvSpPr>
          <p:cNvPr id="15" name="Textplatzhalter 7"/>
          <p:cNvSpPr>
            <a:spLocks noGrp="1"/>
          </p:cNvSpPr>
          <p:nvPr>
            <p:ph type="body" sz="quarter" idx="14"/>
            <p:custDataLst>
              <p:tags r:id="rId2"/>
            </p:custDataLst>
          </p:nvPr>
        </p:nvSpPr>
        <p:spPr>
          <a:xfrm>
            <a:off x="457199" y="2492375"/>
            <a:ext cx="2386013" cy="492443"/>
          </a:xfrm>
        </p:spPr>
        <p:txBody>
          <a:bodyPr wrap="square">
            <a:spAutoFit/>
          </a:bodyPr>
          <a:lstStyle>
            <a:lvl1pPr>
              <a:defRPr sz="1600"/>
            </a:lvl1pPr>
          </a:lstStyle>
          <a:p>
            <a:pPr lvl="0"/>
            <a:r>
              <a:rPr lang="fr-FR"/>
              <a:t>Cliquez pour modifier les styles du texte du masque</a:t>
            </a:r>
          </a:p>
        </p:txBody>
      </p:sp>
      <p:sp>
        <p:nvSpPr>
          <p:cNvPr id="16" name="Textplatzhalter 7"/>
          <p:cNvSpPr>
            <a:spLocks noGrp="1"/>
          </p:cNvSpPr>
          <p:nvPr>
            <p:ph type="body" sz="quarter" idx="15" hasCustomPrompt="1"/>
            <p:custDataLst>
              <p:tags r:id="rId3"/>
            </p:custDataLst>
          </p:nvPr>
        </p:nvSpPr>
        <p:spPr>
          <a:xfrm>
            <a:off x="2965451" y="2126400"/>
            <a:ext cx="954088" cy="246221"/>
          </a:xfrm>
        </p:spPr>
        <p:txBody>
          <a:bodyPr wrap="square">
            <a:spAutoFit/>
          </a:bodyPr>
          <a:lstStyle>
            <a:lvl1pPr>
              <a:defRPr sz="1600" b="1"/>
            </a:lvl1pPr>
          </a:lstStyle>
          <a:p>
            <a:pPr lvl="0"/>
            <a:r>
              <a:rPr lang="fr-CH"/>
              <a:t>Titel</a:t>
            </a:r>
            <a:endParaRPr lang="fr-CH" dirty="0"/>
          </a:p>
        </p:txBody>
      </p:sp>
      <p:sp>
        <p:nvSpPr>
          <p:cNvPr id="17" name="Textplatzhalter 7"/>
          <p:cNvSpPr>
            <a:spLocks noGrp="1"/>
          </p:cNvSpPr>
          <p:nvPr>
            <p:ph type="body" sz="quarter" idx="16" hasCustomPrompt="1"/>
            <p:custDataLst>
              <p:tags r:id="rId4"/>
            </p:custDataLst>
          </p:nvPr>
        </p:nvSpPr>
        <p:spPr>
          <a:xfrm>
            <a:off x="2965450" y="1766400"/>
            <a:ext cx="2320930" cy="246221"/>
          </a:xfrm>
        </p:spPr>
        <p:txBody>
          <a:bodyPr wrap="square">
            <a:spAutoFit/>
          </a:bodyPr>
          <a:lstStyle>
            <a:lvl1pPr>
              <a:defRPr sz="1600" b="1"/>
            </a:lvl1pPr>
          </a:lstStyle>
          <a:p>
            <a:pPr lvl="0"/>
            <a:r>
              <a:rPr lang="fr-CH"/>
              <a:t>Titel</a:t>
            </a:r>
            <a:endParaRPr lang="fr-CH" dirty="0"/>
          </a:p>
        </p:txBody>
      </p:sp>
      <p:sp>
        <p:nvSpPr>
          <p:cNvPr id="18" name="Textplatzhalter 7"/>
          <p:cNvSpPr>
            <a:spLocks noGrp="1"/>
          </p:cNvSpPr>
          <p:nvPr>
            <p:ph type="body" sz="quarter" idx="17" hasCustomPrompt="1"/>
            <p:custDataLst>
              <p:tags r:id="rId5"/>
            </p:custDataLst>
          </p:nvPr>
        </p:nvSpPr>
        <p:spPr>
          <a:xfrm>
            <a:off x="3921126" y="2126400"/>
            <a:ext cx="954088" cy="246221"/>
          </a:xfrm>
        </p:spPr>
        <p:txBody>
          <a:bodyPr wrap="square">
            <a:spAutoFit/>
          </a:bodyPr>
          <a:lstStyle>
            <a:lvl1pPr>
              <a:defRPr sz="1600" b="1"/>
            </a:lvl1pPr>
          </a:lstStyle>
          <a:p>
            <a:pPr lvl="0"/>
            <a:r>
              <a:rPr lang="fr-CH" dirty="0"/>
              <a:t>Titel</a:t>
            </a:r>
          </a:p>
        </p:txBody>
      </p:sp>
      <p:sp>
        <p:nvSpPr>
          <p:cNvPr id="20" name="Textplatzhalter 7"/>
          <p:cNvSpPr>
            <a:spLocks noGrp="1"/>
          </p:cNvSpPr>
          <p:nvPr>
            <p:ph type="body" sz="quarter" idx="19" hasCustomPrompt="1"/>
            <p:custDataLst>
              <p:tags r:id="rId6"/>
            </p:custDataLst>
          </p:nvPr>
        </p:nvSpPr>
        <p:spPr>
          <a:xfrm>
            <a:off x="4873626" y="2126400"/>
            <a:ext cx="954088" cy="246221"/>
          </a:xfrm>
        </p:spPr>
        <p:txBody>
          <a:bodyPr wrap="square">
            <a:spAutoFit/>
          </a:bodyPr>
          <a:lstStyle>
            <a:lvl1pPr>
              <a:defRPr sz="1600" b="1"/>
            </a:lvl1pPr>
          </a:lstStyle>
          <a:p>
            <a:pPr lvl="0"/>
            <a:r>
              <a:rPr lang="fr-CH" dirty="0"/>
              <a:t>Titel</a:t>
            </a:r>
          </a:p>
        </p:txBody>
      </p:sp>
      <p:sp>
        <p:nvSpPr>
          <p:cNvPr id="22" name="Textplatzhalter 7"/>
          <p:cNvSpPr>
            <a:spLocks noGrp="1"/>
          </p:cNvSpPr>
          <p:nvPr>
            <p:ph type="body" sz="quarter" idx="21" hasCustomPrompt="1"/>
            <p:custDataLst>
              <p:tags r:id="rId7"/>
            </p:custDataLst>
          </p:nvPr>
        </p:nvSpPr>
        <p:spPr>
          <a:xfrm>
            <a:off x="5832476" y="2126400"/>
            <a:ext cx="954088" cy="246221"/>
          </a:xfrm>
        </p:spPr>
        <p:txBody>
          <a:bodyPr wrap="square">
            <a:spAutoFit/>
          </a:bodyPr>
          <a:lstStyle>
            <a:lvl1pPr>
              <a:defRPr sz="1600" b="1"/>
            </a:lvl1pPr>
          </a:lstStyle>
          <a:p>
            <a:pPr lvl="0"/>
            <a:r>
              <a:rPr lang="fr-CH" dirty="0"/>
              <a:t>Titel</a:t>
            </a:r>
          </a:p>
        </p:txBody>
      </p:sp>
      <p:sp>
        <p:nvSpPr>
          <p:cNvPr id="24" name="Textplatzhalter 7"/>
          <p:cNvSpPr>
            <a:spLocks noGrp="1"/>
          </p:cNvSpPr>
          <p:nvPr>
            <p:ph type="body" sz="quarter" idx="23" hasCustomPrompt="1"/>
            <p:custDataLst>
              <p:tags r:id="rId8"/>
            </p:custDataLst>
          </p:nvPr>
        </p:nvSpPr>
        <p:spPr>
          <a:xfrm>
            <a:off x="6786564" y="2126400"/>
            <a:ext cx="954088" cy="246221"/>
          </a:xfrm>
        </p:spPr>
        <p:txBody>
          <a:bodyPr wrap="square">
            <a:spAutoFit/>
          </a:bodyPr>
          <a:lstStyle>
            <a:lvl1pPr>
              <a:defRPr sz="1600" b="1"/>
            </a:lvl1pPr>
          </a:lstStyle>
          <a:p>
            <a:pPr lvl="0"/>
            <a:r>
              <a:rPr lang="fr-CH"/>
              <a:t>Titel</a:t>
            </a:r>
            <a:endParaRPr lang="fr-CH" dirty="0"/>
          </a:p>
        </p:txBody>
      </p:sp>
      <p:sp>
        <p:nvSpPr>
          <p:cNvPr id="25" name="Textplatzhalter 7"/>
          <p:cNvSpPr>
            <a:spLocks noGrp="1"/>
          </p:cNvSpPr>
          <p:nvPr>
            <p:ph type="body" sz="quarter" idx="24" hasCustomPrompt="1"/>
            <p:custDataLst>
              <p:tags r:id="rId9"/>
            </p:custDataLst>
          </p:nvPr>
        </p:nvSpPr>
        <p:spPr>
          <a:xfrm>
            <a:off x="7745412" y="2126400"/>
            <a:ext cx="954088" cy="246221"/>
          </a:xfrm>
        </p:spPr>
        <p:txBody>
          <a:bodyPr wrap="square">
            <a:spAutoFit/>
          </a:bodyPr>
          <a:lstStyle>
            <a:lvl1pPr>
              <a:defRPr sz="1600" b="1"/>
            </a:lvl1pPr>
          </a:lstStyle>
          <a:p>
            <a:pPr lvl="0"/>
            <a:r>
              <a:rPr lang="fr-CH" dirty="0"/>
              <a:t>Titel</a:t>
            </a:r>
          </a:p>
        </p:txBody>
      </p:sp>
      <p:sp>
        <p:nvSpPr>
          <p:cNvPr id="14" name="Titel 1"/>
          <p:cNvSpPr>
            <a:spLocks noGrp="1"/>
          </p:cNvSpPr>
          <p:nvPr>
            <p:ph type="title" hasCustomPrompt="1"/>
            <p:custDataLst>
              <p:tags r:id="rId10"/>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19" name="Textplatzhalter 9"/>
          <p:cNvSpPr>
            <a:spLocks noGrp="1"/>
          </p:cNvSpPr>
          <p:nvPr>
            <p:ph type="body" sz="quarter" idx="13" hasCustomPrompt="1"/>
            <p:custDataLst>
              <p:tags r:id="rId11"/>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4E433-EA75-4625-8A73-516F56453032}"/>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B8C12A61-FC2A-43D2-A603-3BB7295B57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EED5BCF6-DFFA-4872-9BBB-0395267F4B42}"/>
              </a:ext>
            </a:extLst>
          </p:cNvPr>
          <p:cNvSpPr>
            <a:spLocks noGrp="1"/>
          </p:cNvSpPr>
          <p:nvPr>
            <p:ph type="dt" sz="half" idx="10"/>
          </p:nvPr>
        </p:nvSpPr>
        <p:spPr/>
        <p:txBody>
          <a:bodyPr/>
          <a:lstStyle/>
          <a:p>
            <a:endParaRPr lang="fr-CH"/>
          </a:p>
        </p:txBody>
      </p:sp>
      <p:sp>
        <p:nvSpPr>
          <p:cNvPr id="5" name="Espace réservé du pied de page 4">
            <a:extLst>
              <a:ext uri="{FF2B5EF4-FFF2-40B4-BE49-F238E27FC236}">
                <a16:creationId xmlns:a16="http://schemas.microsoft.com/office/drawing/2014/main" id="{F28CB1EE-2F12-48CE-8CC9-ABCDA4B55C83}"/>
              </a:ext>
            </a:extLst>
          </p:cNvPr>
          <p:cNvSpPr>
            <a:spLocks noGrp="1"/>
          </p:cNvSpPr>
          <p:nvPr>
            <p:ph type="ftr" sz="quarter" idx="11"/>
          </p:nvPr>
        </p:nvSpPr>
        <p:spPr/>
        <p:txBody>
          <a:bodyPr/>
          <a:lstStyle/>
          <a:p>
            <a:r>
              <a:rPr lang="fr-CH"/>
              <a:t>Compte rendu 2022</a:t>
            </a:r>
          </a:p>
        </p:txBody>
      </p:sp>
      <p:sp>
        <p:nvSpPr>
          <p:cNvPr id="6" name="Espace réservé du numéro de diapositive 5">
            <a:extLst>
              <a:ext uri="{FF2B5EF4-FFF2-40B4-BE49-F238E27FC236}">
                <a16:creationId xmlns:a16="http://schemas.microsoft.com/office/drawing/2014/main" id="{5B4C9FEE-C350-4BBA-B4C2-35AB2C46844B}"/>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44783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 imgW="0" imgH="0" progId="">
                  <p:embed/>
                </p:oleObj>
              </mc:Choice>
              <mc:Fallback>
                <p:oleObj name="think-cell Slide" r:id="rId2" imgW="0" imgH="0" progId="">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6A477-B740-4307-BAE0-43CCF0F65AB6}"/>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A87EEE49-88DA-40AA-9C5E-3EE52CA8688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8753C0B4-A735-43FE-8D91-B7FD76854507}"/>
              </a:ext>
            </a:extLst>
          </p:cNvPr>
          <p:cNvSpPr>
            <a:spLocks noGrp="1"/>
          </p:cNvSpPr>
          <p:nvPr>
            <p:ph type="dt" sz="half" idx="10"/>
          </p:nvPr>
        </p:nvSpPr>
        <p:spPr/>
        <p:txBody>
          <a:bodyPr/>
          <a:lstStyle/>
          <a:p>
            <a:endParaRPr lang="fr-CH"/>
          </a:p>
        </p:txBody>
      </p:sp>
      <p:sp>
        <p:nvSpPr>
          <p:cNvPr id="5" name="Espace réservé du pied de page 4">
            <a:extLst>
              <a:ext uri="{FF2B5EF4-FFF2-40B4-BE49-F238E27FC236}">
                <a16:creationId xmlns:a16="http://schemas.microsoft.com/office/drawing/2014/main" id="{F90BB0E8-162E-4DAF-B4B7-4BCD42971C9B}"/>
              </a:ext>
            </a:extLst>
          </p:cNvPr>
          <p:cNvSpPr>
            <a:spLocks noGrp="1"/>
          </p:cNvSpPr>
          <p:nvPr>
            <p:ph type="ftr" sz="quarter" idx="11"/>
          </p:nvPr>
        </p:nvSpPr>
        <p:spPr/>
        <p:txBody>
          <a:bodyPr/>
          <a:lstStyle/>
          <a:p>
            <a:r>
              <a:rPr lang="fr-CH"/>
              <a:t>Compte rendu 2022</a:t>
            </a:r>
          </a:p>
        </p:txBody>
      </p:sp>
      <p:sp>
        <p:nvSpPr>
          <p:cNvPr id="6" name="Espace réservé du numéro de diapositive 5">
            <a:extLst>
              <a:ext uri="{FF2B5EF4-FFF2-40B4-BE49-F238E27FC236}">
                <a16:creationId xmlns:a16="http://schemas.microsoft.com/office/drawing/2014/main" id="{9C927A8D-7F46-460A-8751-C451441B1CDB}"/>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188105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EAD690-8366-486F-A4E1-7408F49415E7}"/>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B19E9344-AA2D-456B-90DD-3201C42887F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67E7693-EAE1-4C5F-AA25-EC6C41E1FF53}"/>
              </a:ext>
            </a:extLst>
          </p:cNvPr>
          <p:cNvSpPr>
            <a:spLocks noGrp="1"/>
          </p:cNvSpPr>
          <p:nvPr>
            <p:ph type="dt" sz="half" idx="10"/>
          </p:nvPr>
        </p:nvSpPr>
        <p:spPr/>
        <p:txBody>
          <a:bodyPr/>
          <a:lstStyle/>
          <a:p>
            <a:endParaRPr lang="fr-CH"/>
          </a:p>
        </p:txBody>
      </p:sp>
      <p:sp>
        <p:nvSpPr>
          <p:cNvPr id="5" name="Espace réservé du pied de page 4">
            <a:extLst>
              <a:ext uri="{FF2B5EF4-FFF2-40B4-BE49-F238E27FC236}">
                <a16:creationId xmlns:a16="http://schemas.microsoft.com/office/drawing/2014/main" id="{B02C5449-EA53-4CC5-8D2A-D3F2C81DD8BC}"/>
              </a:ext>
            </a:extLst>
          </p:cNvPr>
          <p:cNvSpPr>
            <a:spLocks noGrp="1"/>
          </p:cNvSpPr>
          <p:nvPr>
            <p:ph type="ftr" sz="quarter" idx="11"/>
          </p:nvPr>
        </p:nvSpPr>
        <p:spPr/>
        <p:txBody>
          <a:bodyPr/>
          <a:lstStyle/>
          <a:p>
            <a:r>
              <a:rPr lang="fr-CH"/>
              <a:t>Compte rendu 2022</a:t>
            </a:r>
          </a:p>
        </p:txBody>
      </p:sp>
      <p:sp>
        <p:nvSpPr>
          <p:cNvPr id="6" name="Espace réservé du numéro de diapositive 5">
            <a:extLst>
              <a:ext uri="{FF2B5EF4-FFF2-40B4-BE49-F238E27FC236}">
                <a16:creationId xmlns:a16="http://schemas.microsoft.com/office/drawing/2014/main" id="{6F4DC493-7288-40BD-8BAF-1F3594DA0872}"/>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10260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6330A0-000E-4CB9-AEEE-668CC86A8528}"/>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FFD0A2C2-7B69-408C-B397-9AE47283F071}"/>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8CA696BC-8D43-47D4-8D01-3B1CCECB7F85}"/>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116DE154-89CB-467C-8CD6-687A59D76395}"/>
              </a:ext>
            </a:extLst>
          </p:cNvPr>
          <p:cNvSpPr>
            <a:spLocks noGrp="1"/>
          </p:cNvSpPr>
          <p:nvPr>
            <p:ph type="dt" sz="half" idx="10"/>
          </p:nvPr>
        </p:nvSpPr>
        <p:spPr/>
        <p:txBody>
          <a:bodyPr/>
          <a:lstStyle/>
          <a:p>
            <a:endParaRPr lang="fr-CH"/>
          </a:p>
        </p:txBody>
      </p:sp>
      <p:sp>
        <p:nvSpPr>
          <p:cNvPr id="6" name="Espace réservé du pied de page 5">
            <a:extLst>
              <a:ext uri="{FF2B5EF4-FFF2-40B4-BE49-F238E27FC236}">
                <a16:creationId xmlns:a16="http://schemas.microsoft.com/office/drawing/2014/main" id="{C7F6C0D8-6376-40C3-93A4-45D9C672F6FC}"/>
              </a:ext>
            </a:extLst>
          </p:cNvPr>
          <p:cNvSpPr>
            <a:spLocks noGrp="1"/>
          </p:cNvSpPr>
          <p:nvPr>
            <p:ph type="ftr" sz="quarter" idx="11"/>
          </p:nvPr>
        </p:nvSpPr>
        <p:spPr/>
        <p:txBody>
          <a:bodyPr/>
          <a:lstStyle/>
          <a:p>
            <a:r>
              <a:rPr lang="fr-CH"/>
              <a:t>Compte rendu 2022</a:t>
            </a:r>
          </a:p>
        </p:txBody>
      </p:sp>
      <p:sp>
        <p:nvSpPr>
          <p:cNvPr id="7" name="Espace réservé du numéro de diapositive 6">
            <a:extLst>
              <a:ext uri="{FF2B5EF4-FFF2-40B4-BE49-F238E27FC236}">
                <a16:creationId xmlns:a16="http://schemas.microsoft.com/office/drawing/2014/main" id="{ED34CDF4-1A9F-4623-B944-2C34B7F60B91}"/>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04947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C8CF2-2A96-42F8-A70D-B9B66A94FFA2}"/>
              </a:ext>
            </a:extLst>
          </p:cNvPr>
          <p:cNvSpPr>
            <a:spLocks noGrp="1"/>
          </p:cNvSpPr>
          <p:nvPr>
            <p:ph type="title"/>
          </p:nvPr>
        </p:nvSpPr>
        <p:spPr>
          <a:xfrm>
            <a:off x="630238" y="365125"/>
            <a:ext cx="78867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E62BC119-F639-4667-A51B-655FCAACC47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26DBFB9-3FD7-42A5-A15B-7AF27A755959}"/>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416FF882-99FC-43BF-8AAB-6BDCC03D6B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C2397AD-8B4D-4C15-B563-0EFF21BDE9E6}"/>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8195540C-41C0-45C5-8868-6E5DF19D69D7}"/>
              </a:ext>
            </a:extLst>
          </p:cNvPr>
          <p:cNvSpPr>
            <a:spLocks noGrp="1"/>
          </p:cNvSpPr>
          <p:nvPr>
            <p:ph type="dt" sz="half" idx="10"/>
          </p:nvPr>
        </p:nvSpPr>
        <p:spPr/>
        <p:txBody>
          <a:bodyPr/>
          <a:lstStyle/>
          <a:p>
            <a:endParaRPr lang="fr-CH"/>
          </a:p>
        </p:txBody>
      </p:sp>
      <p:sp>
        <p:nvSpPr>
          <p:cNvPr id="8" name="Espace réservé du pied de page 7">
            <a:extLst>
              <a:ext uri="{FF2B5EF4-FFF2-40B4-BE49-F238E27FC236}">
                <a16:creationId xmlns:a16="http://schemas.microsoft.com/office/drawing/2014/main" id="{A1483EB0-A039-4355-8E7D-3E0E4B2335BC}"/>
              </a:ext>
            </a:extLst>
          </p:cNvPr>
          <p:cNvSpPr>
            <a:spLocks noGrp="1"/>
          </p:cNvSpPr>
          <p:nvPr>
            <p:ph type="ftr" sz="quarter" idx="11"/>
          </p:nvPr>
        </p:nvSpPr>
        <p:spPr/>
        <p:txBody>
          <a:bodyPr/>
          <a:lstStyle/>
          <a:p>
            <a:r>
              <a:rPr lang="fr-CH"/>
              <a:t>Compte rendu 2022</a:t>
            </a:r>
          </a:p>
        </p:txBody>
      </p:sp>
      <p:sp>
        <p:nvSpPr>
          <p:cNvPr id="9" name="Espace réservé du numéro de diapositive 8">
            <a:extLst>
              <a:ext uri="{FF2B5EF4-FFF2-40B4-BE49-F238E27FC236}">
                <a16:creationId xmlns:a16="http://schemas.microsoft.com/office/drawing/2014/main" id="{30997CA5-522B-413B-872C-95758749FD68}"/>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728085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A2DFD8-56F2-41D5-9AAA-3A9E331096FF}"/>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E0EA96DE-9A90-4B4D-92D0-E16F1F4C59D4}"/>
              </a:ext>
            </a:extLst>
          </p:cNvPr>
          <p:cNvSpPr>
            <a:spLocks noGrp="1"/>
          </p:cNvSpPr>
          <p:nvPr>
            <p:ph type="dt" sz="half" idx="10"/>
          </p:nvPr>
        </p:nvSpPr>
        <p:spPr/>
        <p:txBody>
          <a:bodyPr/>
          <a:lstStyle/>
          <a:p>
            <a:endParaRPr lang="fr-CH"/>
          </a:p>
        </p:txBody>
      </p:sp>
      <p:sp>
        <p:nvSpPr>
          <p:cNvPr id="4" name="Espace réservé du pied de page 3">
            <a:extLst>
              <a:ext uri="{FF2B5EF4-FFF2-40B4-BE49-F238E27FC236}">
                <a16:creationId xmlns:a16="http://schemas.microsoft.com/office/drawing/2014/main" id="{AA83E13A-A088-4744-8C2E-778F5C8D1393}"/>
              </a:ext>
            </a:extLst>
          </p:cNvPr>
          <p:cNvSpPr>
            <a:spLocks noGrp="1"/>
          </p:cNvSpPr>
          <p:nvPr>
            <p:ph type="ftr" sz="quarter" idx="11"/>
          </p:nvPr>
        </p:nvSpPr>
        <p:spPr/>
        <p:txBody>
          <a:bodyPr/>
          <a:lstStyle/>
          <a:p>
            <a:r>
              <a:rPr lang="fr-CH"/>
              <a:t>Compte rendu 2022</a:t>
            </a:r>
          </a:p>
        </p:txBody>
      </p:sp>
      <p:sp>
        <p:nvSpPr>
          <p:cNvPr id="5" name="Espace réservé du numéro de diapositive 4">
            <a:extLst>
              <a:ext uri="{FF2B5EF4-FFF2-40B4-BE49-F238E27FC236}">
                <a16:creationId xmlns:a16="http://schemas.microsoft.com/office/drawing/2014/main" id="{E2F2BA44-DEA2-4212-BB06-F86750B58C33}"/>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11477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F91039C-FF11-47A5-9B38-74D1768BEEF3}"/>
              </a:ext>
            </a:extLst>
          </p:cNvPr>
          <p:cNvSpPr>
            <a:spLocks noGrp="1"/>
          </p:cNvSpPr>
          <p:nvPr>
            <p:ph type="dt" sz="half" idx="10"/>
          </p:nvPr>
        </p:nvSpPr>
        <p:spPr/>
        <p:txBody>
          <a:bodyPr/>
          <a:lstStyle/>
          <a:p>
            <a:endParaRPr lang="fr-CH"/>
          </a:p>
        </p:txBody>
      </p:sp>
      <p:sp>
        <p:nvSpPr>
          <p:cNvPr id="3" name="Espace réservé du pied de page 2">
            <a:extLst>
              <a:ext uri="{FF2B5EF4-FFF2-40B4-BE49-F238E27FC236}">
                <a16:creationId xmlns:a16="http://schemas.microsoft.com/office/drawing/2014/main" id="{4592B8E8-A893-4363-84ED-09F61CB5450C}"/>
              </a:ext>
            </a:extLst>
          </p:cNvPr>
          <p:cNvSpPr>
            <a:spLocks noGrp="1"/>
          </p:cNvSpPr>
          <p:nvPr>
            <p:ph type="ftr" sz="quarter" idx="11"/>
          </p:nvPr>
        </p:nvSpPr>
        <p:spPr/>
        <p:txBody>
          <a:bodyPr/>
          <a:lstStyle/>
          <a:p>
            <a:r>
              <a:rPr lang="fr-CH"/>
              <a:t>Compte rendu 2022</a:t>
            </a:r>
          </a:p>
        </p:txBody>
      </p:sp>
      <p:sp>
        <p:nvSpPr>
          <p:cNvPr id="4" name="Espace réservé du numéro de diapositive 3">
            <a:extLst>
              <a:ext uri="{FF2B5EF4-FFF2-40B4-BE49-F238E27FC236}">
                <a16:creationId xmlns:a16="http://schemas.microsoft.com/office/drawing/2014/main" id="{6CAC852C-3D40-4CFE-800B-1A7C8EBF9BA5}"/>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3093578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30444-6127-433C-A495-9B588EE2C519}"/>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5DBE1859-2AD6-4655-A4BC-196D10300E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53EF5C0C-C468-4EE5-BF0E-229C1EC0BC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3F69BD-5583-4225-946B-3859B350E2AC}"/>
              </a:ext>
            </a:extLst>
          </p:cNvPr>
          <p:cNvSpPr>
            <a:spLocks noGrp="1"/>
          </p:cNvSpPr>
          <p:nvPr>
            <p:ph type="dt" sz="half" idx="10"/>
          </p:nvPr>
        </p:nvSpPr>
        <p:spPr/>
        <p:txBody>
          <a:bodyPr/>
          <a:lstStyle/>
          <a:p>
            <a:endParaRPr lang="fr-CH"/>
          </a:p>
        </p:txBody>
      </p:sp>
      <p:sp>
        <p:nvSpPr>
          <p:cNvPr id="6" name="Espace réservé du pied de page 5">
            <a:extLst>
              <a:ext uri="{FF2B5EF4-FFF2-40B4-BE49-F238E27FC236}">
                <a16:creationId xmlns:a16="http://schemas.microsoft.com/office/drawing/2014/main" id="{CAE47BE8-394C-43F4-9336-C2C97B79856D}"/>
              </a:ext>
            </a:extLst>
          </p:cNvPr>
          <p:cNvSpPr>
            <a:spLocks noGrp="1"/>
          </p:cNvSpPr>
          <p:nvPr>
            <p:ph type="ftr" sz="quarter" idx="11"/>
          </p:nvPr>
        </p:nvSpPr>
        <p:spPr/>
        <p:txBody>
          <a:bodyPr/>
          <a:lstStyle/>
          <a:p>
            <a:r>
              <a:rPr lang="fr-CH"/>
              <a:t>Compte rendu 2022</a:t>
            </a:r>
          </a:p>
        </p:txBody>
      </p:sp>
      <p:sp>
        <p:nvSpPr>
          <p:cNvPr id="7" name="Espace réservé du numéro de diapositive 6">
            <a:extLst>
              <a:ext uri="{FF2B5EF4-FFF2-40B4-BE49-F238E27FC236}">
                <a16:creationId xmlns:a16="http://schemas.microsoft.com/office/drawing/2014/main" id="{F3AAFA58-CF86-4476-B658-5F75EB99D896}"/>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905161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76FDA-151D-4A8F-B3A8-4DD2752FE519}"/>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41F95A0B-59F4-4AA3-9AC1-826CA021F6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D543DBA5-175D-4522-A07C-1F0A497464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11EC54-5AE4-49FB-9C10-6914F03B9DC3}"/>
              </a:ext>
            </a:extLst>
          </p:cNvPr>
          <p:cNvSpPr>
            <a:spLocks noGrp="1"/>
          </p:cNvSpPr>
          <p:nvPr>
            <p:ph type="dt" sz="half" idx="10"/>
          </p:nvPr>
        </p:nvSpPr>
        <p:spPr/>
        <p:txBody>
          <a:bodyPr/>
          <a:lstStyle/>
          <a:p>
            <a:endParaRPr lang="fr-CH"/>
          </a:p>
        </p:txBody>
      </p:sp>
      <p:sp>
        <p:nvSpPr>
          <p:cNvPr id="6" name="Espace réservé du pied de page 5">
            <a:extLst>
              <a:ext uri="{FF2B5EF4-FFF2-40B4-BE49-F238E27FC236}">
                <a16:creationId xmlns:a16="http://schemas.microsoft.com/office/drawing/2014/main" id="{303A05AE-E725-4C14-97A1-0371FB01479D}"/>
              </a:ext>
            </a:extLst>
          </p:cNvPr>
          <p:cNvSpPr>
            <a:spLocks noGrp="1"/>
          </p:cNvSpPr>
          <p:nvPr>
            <p:ph type="ftr" sz="quarter" idx="11"/>
          </p:nvPr>
        </p:nvSpPr>
        <p:spPr/>
        <p:txBody>
          <a:bodyPr/>
          <a:lstStyle/>
          <a:p>
            <a:r>
              <a:rPr lang="fr-CH"/>
              <a:t>Compte rendu 2022</a:t>
            </a:r>
          </a:p>
        </p:txBody>
      </p:sp>
      <p:sp>
        <p:nvSpPr>
          <p:cNvPr id="7" name="Espace réservé du numéro de diapositive 6">
            <a:extLst>
              <a:ext uri="{FF2B5EF4-FFF2-40B4-BE49-F238E27FC236}">
                <a16:creationId xmlns:a16="http://schemas.microsoft.com/office/drawing/2014/main" id="{AE562DD1-D5CB-4D87-9BEE-A95BA83D308F}"/>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627401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FA789A-3868-45DC-904A-1CCF38AE7F9A}"/>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B5F9F3B3-4E68-444E-AF83-553A88B0D2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3F3DF45-A2AA-4EB5-9BB0-307AC98C5713}"/>
              </a:ext>
            </a:extLst>
          </p:cNvPr>
          <p:cNvSpPr>
            <a:spLocks noGrp="1"/>
          </p:cNvSpPr>
          <p:nvPr>
            <p:ph type="dt" sz="half" idx="10"/>
          </p:nvPr>
        </p:nvSpPr>
        <p:spPr/>
        <p:txBody>
          <a:bodyPr/>
          <a:lstStyle/>
          <a:p>
            <a:endParaRPr lang="fr-CH"/>
          </a:p>
        </p:txBody>
      </p:sp>
      <p:sp>
        <p:nvSpPr>
          <p:cNvPr id="5" name="Espace réservé du pied de page 4">
            <a:extLst>
              <a:ext uri="{FF2B5EF4-FFF2-40B4-BE49-F238E27FC236}">
                <a16:creationId xmlns:a16="http://schemas.microsoft.com/office/drawing/2014/main" id="{9E6AF72E-1ADA-4F46-8C48-6AA031F63007}"/>
              </a:ext>
            </a:extLst>
          </p:cNvPr>
          <p:cNvSpPr>
            <a:spLocks noGrp="1"/>
          </p:cNvSpPr>
          <p:nvPr>
            <p:ph type="ftr" sz="quarter" idx="11"/>
          </p:nvPr>
        </p:nvSpPr>
        <p:spPr/>
        <p:txBody>
          <a:bodyPr/>
          <a:lstStyle/>
          <a:p>
            <a:r>
              <a:rPr lang="fr-CH"/>
              <a:t>Compte rendu 2022</a:t>
            </a:r>
          </a:p>
        </p:txBody>
      </p:sp>
      <p:sp>
        <p:nvSpPr>
          <p:cNvPr id="6" name="Espace réservé du numéro de diapositive 5">
            <a:extLst>
              <a:ext uri="{FF2B5EF4-FFF2-40B4-BE49-F238E27FC236}">
                <a16:creationId xmlns:a16="http://schemas.microsoft.com/office/drawing/2014/main" id="{B1F700E7-CCFF-47EA-A812-CFC656351626}"/>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3327785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7180037-0F83-4C2D-9E16-E3C00868E1BB}"/>
              </a:ext>
            </a:extLst>
          </p:cNvPr>
          <p:cNvSpPr>
            <a:spLocks noGrp="1"/>
          </p:cNvSpPr>
          <p:nvPr>
            <p:ph type="title" orient="vert"/>
          </p:nvPr>
        </p:nvSpPr>
        <p:spPr>
          <a:xfrm>
            <a:off x="6543675" y="365125"/>
            <a:ext cx="1971675"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E0110D73-E1D2-42AF-B8C6-1E2F6D7C97F6}"/>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7E6FAEDB-8D4B-4F45-94A3-A7B5FA74D8B8}"/>
              </a:ext>
            </a:extLst>
          </p:cNvPr>
          <p:cNvSpPr>
            <a:spLocks noGrp="1"/>
          </p:cNvSpPr>
          <p:nvPr>
            <p:ph type="dt" sz="half" idx="10"/>
          </p:nvPr>
        </p:nvSpPr>
        <p:spPr/>
        <p:txBody>
          <a:bodyPr/>
          <a:lstStyle/>
          <a:p>
            <a:endParaRPr lang="fr-CH"/>
          </a:p>
        </p:txBody>
      </p:sp>
      <p:sp>
        <p:nvSpPr>
          <p:cNvPr id="5" name="Espace réservé du pied de page 4">
            <a:extLst>
              <a:ext uri="{FF2B5EF4-FFF2-40B4-BE49-F238E27FC236}">
                <a16:creationId xmlns:a16="http://schemas.microsoft.com/office/drawing/2014/main" id="{31DBEDA3-9DAA-4B50-8552-C5AFCD8A7385}"/>
              </a:ext>
            </a:extLst>
          </p:cNvPr>
          <p:cNvSpPr>
            <a:spLocks noGrp="1"/>
          </p:cNvSpPr>
          <p:nvPr>
            <p:ph type="ftr" sz="quarter" idx="11"/>
          </p:nvPr>
        </p:nvSpPr>
        <p:spPr/>
        <p:txBody>
          <a:bodyPr/>
          <a:lstStyle/>
          <a:p>
            <a:r>
              <a:rPr lang="fr-CH"/>
              <a:t>Compte rendu 2022</a:t>
            </a:r>
          </a:p>
        </p:txBody>
      </p:sp>
      <p:sp>
        <p:nvSpPr>
          <p:cNvPr id="6" name="Espace réservé du numéro de diapositive 5">
            <a:extLst>
              <a:ext uri="{FF2B5EF4-FFF2-40B4-BE49-F238E27FC236}">
                <a16:creationId xmlns:a16="http://schemas.microsoft.com/office/drawing/2014/main" id="{C9F12AB1-AFD9-4929-9F50-B822D9ADD8DB}"/>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189555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Inhaltsplatzhalter 2"/>
          <p:cNvSpPr>
            <a:spLocks noGrp="1"/>
          </p:cNvSpPr>
          <p:nvPr>
            <p:ph idx="1"/>
            <p:custDataLst>
              <p:tags r:id="rId1"/>
            </p:custDataLst>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marL="358775" lvl="0" indent="-358775">
              <a:spcAft>
                <a:spcPct val="50000"/>
              </a:spcAft>
              <a:buClr>
                <a:schemeClr val="tx1"/>
              </a:buClr>
              <a:buFont typeface="Lucida Grande" pitchFamily="-112" charset="0"/>
              <a:buAutoNum type="arabicPeriod"/>
            </a:pPr>
            <a:r>
              <a:rPr lang="fr-FR" b="1">
                <a:latin typeface="Arial" charset="0"/>
              </a:rPr>
              <a:t>Cliquez pour modifier les styles du texte du masque</a:t>
            </a:r>
          </a:p>
          <a:p>
            <a:pPr marL="358775" lvl="1" indent="-358775">
              <a:spcAft>
                <a:spcPct val="50000"/>
              </a:spcAft>
              <a:buClr>
                <a:schemeClr val="tx1"/>
              </a:buClr>
              <a:buFont typeface="Lucida Grande" pitchFamily="-112" charset="0"/>
              <a:buAutoNum type="arabicPeriod"/>
            </a:pPr>
            <a:r>
              <a:rPr lang="fr-FR" b="1">
                <a:latin typeface="Arial" charset="0"/>
              </a:rPr>
              <a:t>Deuxième niveau</a:t>
            </a:r>
          </a:p>
          <a:p>
            <a:pPr marL="358775" lvl="2" indent="-358775">
              <a:spcAft>
                <a:spcPct val="50000"/>
              </a:spcAft>
              <a:buClr>
                <a:schemeClr val="tx1"/>
              </a:buClr>
              <a:buFont typeface="Lucida Grande" pitchFamily="-112" charset="0"/>
              <a:buAutoNum type="arabicPeriod"/>
            </a:pPr>
            <a:r>
              <a:rPr lang="fr-FR" b="1">
                <a:latin typeface="Arial" charset="0"/>
              </a:rPr>
              <a:t>Troisième niveau</a:t>
            </a:r>
          </a:p>
          <a:p>
            <a:pPr marL="358775" lvl="3" indent="-358775">
              <a:spcAft>
                <a:spcPct val="50000"/>
              </a:spcAft>
              <a:buClr>
                <a:schemeClr val="tx1"/>
              </a:buClr>
              <a:buFont typeface="Lucida Grande" pitchFamily="-112" charset="0"/>
              <a:buAutoNum type="arabicPeriod"/>
            </a:pPr>
            <a:r>
              <a:rPr lang="fr-FR" b="1">
                <a:latin typeface="Arial" charset="0"/>
              </a:rPr>
              <a:t>Quatrième niveau</a:t>
            </a:r>
          </a:p>
        </p:txBody>
      </p:sp>
      <p:sp>
        <p:nvSpPr>
          <p:cNvPr id="6" name="Titre 5"/>
          <p:cNvSpPr>
            <a:spLocks noGrp="1"/>
          </p:cNvSpPr>
          <p:nvPr>
            <p:ph type="title"/>
          </p:nvPr>
        </p:nvSpPr>
        <p:spPr/>
        <p:txBody>
          <a:bodyPr/>
          <a:lstStyle/>
          <a:p>
            <a:r>
              <a:rPr lang="fr-FR"/>
              <a:t>Cliquez pour modifier le style du titre</a:t>
            </a:r>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p:custDataLst>
              <p:tags r:id="rId2"/>
            </p:custDataLst>
          </p:nvPr>
        </p:nvSpPr>
        <p:spPr>
          <a:xfrm>
            <a:off x="457200" y="1767141"/>
            <a:ext cx="8242300" cy="1846659"/>
          </a:xfrm>
        </p:spPr>
        <p:txBody>
          <a:bodyPr>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7" name="Textplatzhalter 9"/>
          <p:cNvSpPr>
            <a:spLocks noGrp="1"/>
          </p:cNvSpPr>
          <p:nvPr>
            <p:ph type="body" sz="quarter" idx="13" hasCustomPrompt="1"/>
            <p:custDataLst>
              <p:tags r:id="rId3"/>
            </p:custDataLst>
          </p:nvPr>
        </p:nvSpPr>
        <p:spPr>
          <a:xfrm>
            <a:off x="457200" y="13278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zweizeilig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1477328"/>
          </a:xfrm>
        </p:spPr>
        <p:txBody>
          <a:bodyPr/>
          <a:lstStyle>
            <a:lvl1pPr>
              <a:defRPr/>
            </a:lvl1pPr>
          </a:lstStyle>
          <a:p>
            <a:r>
              <a:rPr lang="fr-CH" dirty="0"/>
              <a:t>Titel bearbeiten</a:t>
            </a:r>
            <a:br>
              <a:rPr lang="fr-CH" dirty="0"/>
            </a:br>
            <a:r>
              <a:rPr lang="fr-CH" dirty="0"/>
              <a:t>ligne 2</a:t>
            </a:r>
            <a:br>
              <a:rPr lang="fr-CH" dirty="0"/>
            </a:br>
            <a:r>
              <a:rPr lang="fr-CH" dirty="0"/>
              <a:t>—</a:t>
            </a:r>
          </a:p>
        </p:txBody>
      </p:sp>
      <p:sp>
        <p:nvSpPr>
          <p:cNvPr id="8" name="Textplatzhalter 7"/>
          <p:cNvSpPr>
            <a:spLocks noGrp="1"/>
          </p:cNvSpPr>
          <p:nvPr>
            <p:ph type="body" sz="quarter" idx="12"/>
            <p:custDataLst>
              <p:tags r:id="rId2"/>
            </p:custDataLst>
          </p:nvPr>
        </p:nvSpPr>
        <p:spPr>
          <a:xfrm>
            <a:off x="457200" y="2266800"/>
            <a:ext cx="8242300" cy="1846659"/>
          </a:xfrm>
        </p:spPr>
        <p:txBody>
          <a:bodyPr>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0" name="Textplatzhalter 9"/>
          <p:cNvSpPr>
            <a:spLocks noGrp="1"/>
          </p:cNvSpPr>
          <p:nvPr>
            <p:ph type="body" sz="quarter" idx="13" hasCustomPrompt="1"/>
            <p:custDataLst>
              <p:tags r:id="rId3"/>
            </p:custDataLst>
          </p:nvPr>
        </p:nvSpPr>
        <p:spPr>
          <a:xfrm>
            <a:off x="457200" y="18240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24" name="Objekt 2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51970"/>
          </a:xfrm>
        </p:spPr>
        <p:txBody>
          <a:bodyPr/>
          <a:lstStyle>
            <a:lvl1pPr>
              <a:defRPr baseline="0"/>
            </a:lvl1pPr>
          </a:lstStyle>
          <a:p>
            <a:r>
              <a:rPr lang="fr-CH" dirty="0"/>
              <a:t>Titel bearbeiten</a:t>
            </a:r>
            <a:br>
              <a:rPr lang="fr-CH" dirty="0"/>
            </a:br>
            <a:r>
              <a:rPr lang="fr-CH" dirty="0"/>
              <a:t>—</a:t>
            </a:r>
          </a:p>
        </p:txBody>
      </p:sp>
      <p:sp>
        <p:nvSpPr>
          <p:cNvPr id="25" name="Textplatzhalter 22"/>
          <p:cNvSpPr>
            <a:spLocks noGrp="1"/>
          </p:cNvSpPr>
          <p:nvPr>
            <p:ph type="body" sz="quarter" idx="13" hasCustomPrompt="1"/>
            <p:custDataLst>
              <p:tags r:id="rId2"/>
            </p:custDataLst>
          </p:nvPr>
        </p:nvSpPr>
        <p:spPr>
          <a:xfrm>
            <a:off x="5067299" y="1858223"/>
            <a:ext cx="36322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fr-CH"/>
              <a:t>Titel</a:t>
            </a:r>
            <a:endParaRPr lang="fr-CH" dirty="0"/>
          </a:p>
        </p:txBody>
      </p:sp>
      <p:sp>
        <p:nvSpPr>
          <p:cNvPr id="32" name="Textplatzhalter 31"/>
          <p:cNvSpPr>
            <a:spLocks noGrp="1"/>
          </p:cNvSpPr>
          <p:nvPr>
            <p:ph type="body" sz="quarter" idx="18" hasCustomPrompt="1"/>
            <p:custDataLst>
              <p:tags r:id="rId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
        <p:nvSpPr>
          <p:cNvPr id="34" name="Textplatzhalter 33"/>
          <p:cNvSpPr>
            <a:spLocks noGrp="1"/>
          </p:cNvSpPr>
          <p:nvPr>
            <p:ph type="body" sz="quarter" idx="19" hasCustomPrompt="1"/>
            <p:custDataLst>
              <p:tags r:id="rId4"/>
            </p:custDataLst>
          </p:nvPr>
        </p:nvSpPr>
        <p:spPr>
          <a:xfrm>
            <a:off x="457200" y="1858223"/>
            <a:ext cx="3632400" cy="307777"/>
          </a:xfrm>
        </p:spPr>
        <p:txBody>
          <a:bodyPr wrap="square">
            <a:spAutoFit/>
          </a:bodyPr>
          <a:lstStyle>
            <a:lvl1pPr>
              <a:defRPr b="1"/>
            </a:lvl1pPr>
          </a:lstStyle>
          <a:p>
            <a:pPr lvl="0"/>
            <a:r>
              <a:rPr lang="fr-CH" dirty="0" err="1"/>
              <a:t>Titel</a:t>
            </a:r>
            <a:endParaRPr lang="fr-CH" dirty="0"/>
          </a:p>
        </p:txBody>
      </p:sp>
      <p:sp>
        <p:nvSpPr>
          <p:cNvPr id="36" name="Textplatzhalter 35"/>
          <p:cNvSpPr>
            <a:spLocks noGrp="1"/>
          </p:cNvSpPr>
          <p:nvPr>
            <p:ph type="body" sz="quarter" idx="20"/>
            <p:custDataLst>
              <p:tags r:id="rId5"/>
            </p:custDataLst>
          </p:nvPr>
        </p:nvSpPr>
        <p:spPr>
          <a:xfrm>
            <a:off x="457200" y="2221364"/>
            <a:ext cx="363240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0" name="Textplatzhalter 39"/>
          <p:cNvSpPr>
            <a:spLocks noGrp="1"/>
          </p:cNvSpPr>
          <p:nvPr>
            <p:ph type="body" sz="quarter" idx="22"/>
            <p:custDataLst>
              <p:tags r:id="rId6"/>
            </p:custDataLst>
          </p:nvPr>
        </p:nvSpPr>
        <p:spPr>
          <a:xfrm>
            <a:off x="5067299" y="2221364"/>
            <a:ext cx="3632201" cy="2154436"/>
          </a:xfrm>
        </p:spPr>
        <p:txBody>
          <a:bodyPr wrap="square">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zweispaltiger Text">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48978"/>
          </a:xfrm>
        </p:spPr>
        <p:txBody>
          <a:bodyPr/>
          <a:lstStyle/>
          <a:p>
            <a:r>
              <a:rPr lang="fr-CH" dirty="0" err="1"/>
              <a:t>Titelmasterformat</a:t>
            </a:r>
            <a:r>
              <a:rPr lang="fr-CH" dirty="0"/>
              <a:t> </a:t>
            </a:r>
            <a:r>
              <a:rPr lang="fr-CH" dirty="0" err="1"/>
              <a:t>bearbeiten</a:t>
            </a:r>
            <a:br>
              <a:rPr lang="fr-CH" dirty="0"/>
            </a:br>
            <a:r>
              <a:rPr lang="fr-CH" dirty="0"/>
              <a:t>—</a:t>
            </a:r>
          </a:p>
        </p:txBody>
      </p:sp>
      <p:sp>
        <p:nvSpPr>
          <p:cNvPr id="19" name="Textplatzhalter 18"/>
          <p:cNvSpPr>
            <a:spLocks noGrp="1"/>
          </p:cNvSpPr>
          <p:nvPr>
            <p:ph type="body" sz="quarter" idx="16" hasCustomPrompt="1"/>
            <p:custDataLst>
              <p:tags r:id="rId2"/>
            </p:custDataLst>
          </p:nvPr>
        </p:nvSpPr>
        <p:spPr>
          <a:xfrm>
            <a:off x="457200" y="1328400"/>
            <a:ext cx="8203248"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
        <p:nvSpPr>
          <p:cNvPr id="21" name="Textplatzhalter 20"/>
          <p:cNvSpPr>
            <a:spLocks noGrp="1"/>
          </p:cNvSpPr>
          <p:nvPr>
            <p:ph type="body" sz="quarter" idx="17" hasCustomPrompt="1"/>
            <p:custDataLst>
              <p:tags r:id="rId3"/>
            </p:custDataLst>
          </p:nvPr>
        </p:nvSpPr>
        <p:spPr>
          <a:xfrm>
            <a:off x="457200" y="1857600"/>
            <a:ext cx="3680460" cy="307777"/>
          </a:xfrm>
        </p:spPr>
        <p:txBody>
          <a:bodyPr/>
          <a:lstStyle>
            <a:lvl1pPr>
              <a:defRPr b="1"/>
            </a:lvl1pPr>
            <a:lvl2pPr>
              <a:defRPr b="1"/>
            </a:lvl2pPr>
            <a:lvl3pPr>
              <a:defRPr b="1"/>
            </a:lvl3pPr>
            <a:lvl4pPr>
              <a:defRPr b="1"/>
            </a:lvl4pPr>
            <a:lvl5pPr>
              <a:defRPr b="1"/>
            </a:lvl5pPr>
          </a:lstStyle>
          <a:p>
            <a:pPr lvl="0"/>
            <a:r>
              <a:rPr lang="fr-CH" dirty="0" err="1"/>
              <a:t>Titel</a:t>
            </a:r>
            <a:endParaRPr lang="fr-CH" dirty="0"/>
          </a:p>
        </p:txBody>
      </p:sp>
      <p:sp>
        <p:nvSpPr>
          <p:cNvPr id="23" name="Textplatzhalter 22"/>
          <p:cNvSpPr>
            <a:spLocks noGrp="1"/>
          </p:cNvSpPr>
          <p:nvPr>
            <p:ph type="body" sz="quarter" idx="18"/>
            <p:custDataLst>
              <p:tags r:id="rId4"/>
            </p:custDataLst>
          </p:nvPr>
        </p:nvSpPr>
        <p:spPr>
          <a:xfrm>
            <a:off x="457200" y="2297400"/>
            <a:ext cx="368046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25" name="Textplatzhalter 24"/>
          <p:cNvSpPr>
            <a:spLocks noGrp="1"/>
          </p:cNvSpPr>
          <p:nvPr>
            <p:ph type="body" sz="quarter" idx="19" hasCustomPrompt="1"/>
            <p:custDataLst>
              <p:tags r:id="rId5"/>
            </p:custDataLst>
          </p:nvPr>
        </p:nvSpPr>
        <p:spPr>
          <a:xfrm>
            <a:off x="4979988" y="1857600"/>
            <a:ext cx="3680460" cy="307777"/>
          </a:xfrm>
        </p:spPr>
        <p:txBody>
          <a:bodyPr/>
          <a:lstStyle>
            <a:lvl1pPr>
              <a:defRPr b="1"/>
            </a:lvl1pPr>
          </a:lstStyle>
          <a:p>
            <a:pPr lvl="0"/>
            <a:r>
              <a:rPr lang="fr-CH" dirty="0"/>
              <a:t>Titel</a:t>
            </a:r>
          </a:p>
        </p:txBody>
      </p:sp>
      <p:sp>
        <p:nvSpPr>
          <p:cNvPr id="27" name="Textplatzhalter 26"/>
          <p:cNvSpPr>
            <a:spLocks noGrp="1"/>
          </p:cNvSpPr>
          <p:nvPr>
            <p:ph type="body" sz="quarter" idx="20"/>
            <p:custDataLst>
              <p:tags r:id="rId6"/>
            </p:custDataLst>
          </p:nvPr>
        </p:nvSpPr>
        <p:spPr>
          <a:xfrm>
            <a:off x="4979988" y="2297400"/>
            <a:ext cx="368046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Tabelle">
    <p:spTree>
      <p:nvGrpSpPr>
        <p:cNvPr id="1" name=""/>
        <p:cNvGrpSpPr/>
        <p:nvPr/>
      </p:nvGrpSpPr>
      <p:grpSpPr>
        <a:xfrm>
          <a:off x="0" y="0"/>
          <a:ext cx="0" cy="0"/>
          <a:chOff x="0" y="0"/>
          <a:chExt cx="0" cy="0"/>
        </a:xfrm>
      </p:grpSpPr>
      <p:graphicFrame>
        <p:nvGraphicFramePr>
          <p:cNvPr id="72" name="Objekt 7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3" imgW="0" imgH="0" progId="">
                  <p:embed/>
                </p:oleObj>
              </mc:Choice>
              <mc:Fallback>
                <p:oleObj name="think-cell Slide" r:id="rId23" imgW="0" imgH="0" progId="">
                  <p:embed/>
                  <p:pic>
                    <p:nvPicPr>
                      <p:cNvPr id="72" name="Objekt 7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Textplatzhalter 39"/>
          <p:cNvSpPr>
            <a:spLocks noGrp="1"/>
          </p:cNvSpPr>
          <p:nvPr>
            <p:ph type="body" sz="quarter" idx="12" hasCustomPrompt="1"/>
            <p:custDataLst>
              <p:tags r:id="rId1"/>
            </p:custDataLst>
          </p:nvPr>
        </p:nvSpPr>
        <p:spPr>
          <a:xfrm>
            <a:off x="457200" y="1860000"/>
            <a:ext cx="1600200" cy="307777"/>
          </a:xfrm>
        </p:spPr>
        <p:txBody>
          <a:bodyPr/>
          <a:lstStyle>
            <a:lvl1pPr>
              <a:spcAft>
                <a:spcPts val="600"/>
              </a:spcAft>
              <a:defRPr b="1"/>
            </a:lvl1pPr>
          </a:lstStyle>
          <a:p>
            <a:pPr lvl="0"/>
            <a:r>
              <a:rPr lang="fr-CH" dirty="0" err="1"/>
              <a:t>Titel</a:t>
            </a:r>
            <a:endParaRPr lang="fr-CH" dirty="0"/>
          </a:p>
        </p:txBody>
      </p:sp>
      <p:sp>
        <p:nvSpPr>
          <p:cNvPr id="41" name="Textplatzhalter 39"/>
          <p:cNvSpPr>
            <a:spLocks noGrp="1"/>
          </p:cNvSpPr>
          <p:nvPr>
            <p:ph type="body" sz="quarter" idx="13" hasCustomPrompt="1"/>
            <p:custDataLst>
              <p:tags r:id="rId2"/>
            </p:custDataLst>
          </p:nvPr>
        </p:nvSpPr>
        <p:spPr>
          <a:xfrm>
            <a:off x="2268538" y="1860000"/>
            <a:ext cx="1602000" cy="307777"/>
          </a:xfrm>
        </p:spPr>
        <p:txBody>
          <a:bodyPr/>
          <a:lstStyle>
            <a:lvl1pPr>
              <a:spcAft>
                <a:spcPts val="600"/>
              </a:spcAft>
              <a:defRPr b="1"/>
            </a:lvl1pPr>
          </a:lstStyle>
          <a:p>
            <a:pPr lvl="0"/>
            <a:r>
              <a:rPr lang="fr-CH"/>
              <a:t>Titel</a:t>
            </a:r>
            <a:endParaRPr lang="fr-CH" dirty="0"/>
          </a:p>
        </p:txBody>
      </p:sp>
      <p:sp>
        <p:nvSpPr>
          <p:cNvPr id="42" name="Textplatzhalter 39"/>
          <p:cNvSpPr>
            <a:spLocks noGrp="1"/>
          </p:cNvSpPr>
          <p:nvPr>
            <p:ph type="body" sz="quarter" idx="14" hasCustomPrompt="1"/>
            <p:custDataLst>
              <p:tags r:id="rId3"/>
            </p:custDataLst>
          </p:nvPr>
        </p:nvSpPr>
        <p:spPr>
          <a:xfrm>
            <a:off x="4081462" y="1860000"/>
            <a:ext cx="2797175" cy="307777"/>
          </a:xfrm>
        </p:spPr>
        <p:txBody>
          <a:bodyPr/>
          <a:lstStyle>
            <a:lvl1pPr>
              <a:spcAft>
                <a:spcPts val="600"/>
              </a:spcAft>
              <a:defRPr b="1"/>
            </a:lvl1pPr>
          </a:lstStyle>
          <a:p>
            <a:pPr lvl="0"/>
            <a:r>
              <a:rPr lang="fr-CH"/>
              <a:t>Titel</a:t>
            </a:r>
            <a:endParaRPr lang="fr-CH" dirty="0"/>
          </a:p>
        </p:txBody>
      </p:sp>
      <p:sp>
        <p:nvSpPr>
          <p:cNvPr id="44" name="Textplatzhalter 39"/>
          <p:cNvSpPr>
            <a:spLocks noGrp="1"/>
          </p:cNvSpPr>
          <p:nvPr>
            <p:ph type="body" sz="quarter" idx="15" hasCustomPrompt="1"/>
            <p:custDataLst>
              <p:tags r:id="rId4"/>
            </p:custDataLst>
          </p:nvPr>
        </p:nvSpPr>
        <p:spPr>
          <a:xfrm>
            <a:off x="7072312" y="1860000"/>
            <a:ext cx="1627187" cy="307777"/>
          </a:xfrm>
        </p:spPr>
        <p:txBody>
          <a:bodyPr/>
          <a:lstStyle>
            <a:lvl1pPr>
              <a:spcAft>
                <a:spcPts val="600"/>
              </a:spcAft>
              <a:defRPr b="1"/>
            </a:lvl1pPr>
          </a:lstStyle>
          <a:p>
            <a:pPr lvl="0"/>
            <a:r>
              <a:rPr lang="fr-CH"/>
              <a:t>Titel</a:t>
            </a:r>
            <a:endParaRPr lang="fr-CH" dirty="0"/>
          </a:p>
        </p:txBody>
      </p:sp>
      <p:sp>
        <p:nvSpPr>
          <p:cNvPr id="50" name="Textplatzhalter 49"/>
          <p:cNvSpPr>
            <a:spLocks noGrp="1"/>
          </p:cNvSpPr>
          <p:nvPr>
            <p:ph type="body" sz="quarter" idx="16"/>
            <p:custDataLst>
              <p:tags r:id="rId5"/>
            </p:custDataLst>
          </p:nvPr>
        </p:nvSpPr>
        <p:spPr>
          <a:xfrm>
            <a:off x="501649" y="2373323"/>
            <a:ext cx="1601615" cy="1231106"/>
          </a:xfrm>
        </p:spPr>
        <p:txBody>
          <a:bodyPr/>
          <a:lstStyle>
            <a:lvl1pPr>
              <a:spcAft>
                <a:spcPts val="600"/>
              </a:spcAft>
              <a:defRPr/>
            </a:lvl1pPr>
          </a:lstStyle>
          <a:p>
            <a:pPr lvl="0"/>
            <a:r>
              <a:rPr lang="fr-FR"/>
              <a:t>Cliquez pour modifier les styles du texte du masque</a:t>
            </a:r>
          </a:p>
        </p:txBody>
      </p:sp>
      <p:sp>
        <p:nvSpPr>
          <p:cNvPr id="51" name="Textplatzhalter 49"/>
          <p:cNvSpPr>
            <a:spLocks noGrp="1"/>
          </p:cNvSpPr>
          <p:nvPr>
            <p:ph type="body" sz="quarter" idx="17"/>
            <p:custDataLst>
              <p:tags r:id="rId6"/>
            </p:custDataLst>
          </p:nvPr>
        </p:nvSpPr>
        <p:spPr>
          <a:xfrm>
            <a:off x="2268538" y="2373323"/>
            <a:ext cx="1602000" cy="1231106"/>
          </a:xfrm>
        </p:spPr>
        <p:txBody>
          <a:bodyPr/>
          <a:lstStyle>
            <a:lvl1pPr>
              <a:spcAft>
                <a:spcPts val="600"/>
              </a:spcAft>
              <a:defRPr/>
            </a:lvl1pPr>
          </a:lstStyle>
          <a:p>
            <a:pPr lvl="0"/>
            <a:r>
              <a:rPr lang="fr-FR"/>
              <a:t>Cliquez pour modifier les styles du texte du masque</a:t>
            </a:r>
          </a:p>
        </p:txBody>
      </p:sp>
      <p:sp>
        <p:nvSpPr>
          <p:cNvPr id="52" name="Textplatzhalter 49"/>
          <p:cNvSpPr>
            <a:spLocks noGrp="1"/>
          </p:cNvSpPr>
          <p:nvPr>
            <p:ph type="body" sz="quarter" idx="18"/>
            <p:custDataLst>
              <p:tags r:id="rId7"/>
            </p:custDataLst>
          </p:nvPr>
        </p:nvSpPr>
        <p:spPr>
          <a:xfrm>
            <a:off x="4081462" y="2373323"/>
            <a:ext cx="2797175" cy="615553"/>
          </a:xfrm>
        </p:spPr>
        <p:txBody>
          <a:bodyPr/>
          <a:lstStyle>
            <a:lvl1pPr>
              <a:spcAft>
                <a:spcPts val="600"/>
              </a:spcAft>
              <a:defRPr/>
            </a:lvl1pPr>
          </a:lstStyle>
          <a:p>
            <a:pPr lvl="0"/>
            <a:r>
              <a:rPr lang="fr-FR"/>
              <a:t>Cliquez pour modifier les styles du texte du masque</a:t>
            </a:r>
          </a:p>
        </p:txBody>
      </p:sp>
      <p:sp>
        <p:nvSpPr>
          <p:cNvPr id="53" name="Textplatzhalter 49"/>
          <p:cNvSpPr>
            <a:spLocks noGrp="1"/>
          </p:cNvSpPr>
          <p:nvPr>
            <p:ph type="body" sz="quarter" idx="19"/>
            <p:custDataLst>
              <p:tags r:id="rId8"/>
            </p:custDataLst>
          </p:nvPr>
        </p:nvSpPr>
        <p:spPr>
          <a:xfrm>
            <a:off x="7110398" y="237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4" name="Textplatzhalter 49"/>
          <p:cNvSpPr>
            <a:spLocks noGrp="1"/>
          </p:cNvSpPr>
          <p:nvPr>
            <p:ph type="body" sz="quarter" idx="20"/>
            <p:custDataLst>
              <p:tags r:id="rId9"/>
            </p:custDataLst>
          </p:nvPr>
        </p:nvSpPr>
        <p:spPr>
          <a:xfrm>
            <a:off x="499850" y="3093323"/>
            <a:ext cx="1602000" cy="1231106"/>
          </a:xfrm>
        </p:spPr>
        <p:txBody>
          <a:bodyPr/>
          <a:lstStyle>
            <a:lvl1pPr>
              <a:spcAft>
                <a:spcPts val="600"/>
              </a:spcAft>
              <a:defRPr/>
            </a:lvl1pPr>
          </a:lstStyle>
          <a:p>
            <a:pPr lvl="0"/>
            <a:r>
              <a:rPr lang="fr-FR"/>
              <a:t>Cliquez pour modifier les styles du texte du masque</a:t>
            </a:r>
          </a:p>
        </p:txBody>
      </p:sp>
      <p:sp>
        <p:nvSpPr>
          <p:cNvPr id="55" name="Textplatzhalter 49"/>
          <p:cNvSpPr>
            <a:spLocks noGrp="1"/>
          </p:cNvSpPr>
          <p:nvPr>
            <p:ph type="body" sz="quarter" idx="21"/>
            <p:custDataLst>
              <p:tags r:id="rId10"/>
            </p:custDataLst>
          </p:nvPr>
        </p:nvSpPr>
        <p:spPr>
          <a:xfrm>
            <a:off x="2268538" y="3093323"/>
            <a:ext cx="1602000" cy="1231106"/>
          </a:xfrm>
        </p:spPr>
        <p:txBody>
          <a:bodyPr/>
          <a:lstStyle>
            <a:lvl1pPr>
              <a:spcAft>
                <a:spcPts val="600"/>
              </a:spcAft>
              <a:defRPr/>
            </a:lvl1pPr>
          </a:lstStyle>
          <a:p>
            <a:pPr lvl="0"/>
            <a:r>
              <a:rPr lang="fr-FR"/>
              <a:t>Cliquez pour modifier les styles du texte du masque</a:t>
            </a:r>
          </a:p>
        </p:txBody>
      </p:sp>
      <p:sp>
        <p:nvSpPr>
          <p:cNvPr id="56" name="Textplatzhalter 49"/>
          <p:cNvSpPr>
            <a:spLocks noGrp="1"/>
          </p:cNvSpPr>
          <p:nvPr>
            <p:ph type="body" sz="quarter" idx="22"/>
            <p:custDataLst>
              <p:tags r:id="rId11"/>
            </p:custDataLst>
          </p:nvPr>
        </p:nvSpPr>
        <p:spPr>
          <a:xfrm>
            <a:off x="4081462" y="3093323"/>
            <a:ext cx="2797175" cy="615553"/>
          </a:xfrm>
        </p:spPr>
        <p:txBody>
          <a:bodyPr/>
          <a:lstStyle>
            <a:lvl1pPr>
              <a:spcAft>
                <a:spcPts val="600"/>
              </a:spcAft>
              <a:defRPr/>
            </a:lvl1pPr>
          </a:lstStyle>
          <a:p>
            <a:pPr lvl="0"/>
            <a:r>
              <a:rPr lang="fr-FR"/>
              <a:t>Cliquez pour modifier les styles du texte du masque</a:t>
            </a:r>
          </a:p>
        </p:txBody>
      </p:sp>
      <p:sp>
        <p:nvSpPr>
          <p:cNvPr id="57" name="Textplatzhalter 49"/>
          <p:cNvSpPr>
            <a:spLocks noGrp="1"/>
          </p:cNvSpPr>
          <p:nvPr>
            <p:ph type="body" sz="quarter" idx="23"/>
            <p:custDataLst>
              <p:tags r:id="rId12"/>
            </p:custDataLst>
          </p:nvPr>
        </p:nvSpPr>
        <p:spPr>
          <a:xfrm>
            <a:off x="7110398" y="309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8" name="Textplatzhalter 49"/>
          <p:cNvSpPr>
            <a:spLocks noGrp="1"/>
          </p:cNvSpPr>
          <p:nvPr>
            <p:ph type="body" sz="quarter" idx="24"/>
            <p:custDataLst>
              <p:tags r:id="rId13"/>
            </p:custDataLst>
          </p:nvPr>
        </p:nvSpPr>
        <p:spPr>
          <a:xfrm>
            <a:off x="501650" y="3813323"/>
            <a:ext cx="1602000" cy="1231106"/>
          </a:xfrm>
        </p:spPr>
        <p:txBody>
          <a:bodyPr/>
          <a:lstStyle>
            <a:lvl1pPr>
              <a:spcAft>
                <a:spcPts val="600"/>
              </a:spcAft>
              <a:defRPr/>
            </a:lvl1pPr>
          </a:lstStyle>
          <a:p>
            <a:pPr lvl="0"/>
            <a:r>
              <a:rPr lang="fr-FR"/>
              <a:t>Cliquez pour modifier les styles du texte du masque</a:t>
            </a:r>
          </a:p>
        </p:txBody>
      </p:sp>
      <p:sp>
        <p:nvSpPr>
          <p:cNvPr id="59" name="Textplatzhalter 49"/>
          <p:cNvSpPr>
            <a:spLocks noGrp="1"/>
          </p:cNvSpPr>
          <p:nvPr>
            <p:ph type="body" sz="quarter" idx="25"/>
            <p:custDataLst>
              <p:tags r:id="rId14"/>
            </p:custDataLst>
          </p:nvPr>
        </p:nvSpPr>
        <p:spPr>
          <a:xfrm>
            <a:off x="2268538" y="3813323"/>
            <a:ext cx="1602000" cy="1231106"/>
          </a:xfrm>
        </p:spPr>
        <p:txBody>
          <a:bodyPr/>
          <a:lstStyle>
            <a:lvl1pPr>
              <a:spcAft>
                <a:spcPts val="600"/>
              </a:spcAft>
              <a:defRPr/>
            </a:lvl1pPr>
          </a:lstStyle>
          <a:p>
            <a:pPr lvl="0"/>
            <a:r>
              <a:rPr lang="fr-FR"/>
              <a:t>Cliquez pour modifier les styles du texte du masque</a:t>
            </a:r>
          </a:p>
        </p:txBody>
      </p:sp>
      <p:sp>
        <p:nvSpPr>
          <p:cNvPr id="60" name="Textplatzhalter 49"/>
          <p:cNvSpPr>
            <a:spLocks noGrp="1"/>
          </p:cNvSpPr>
          <p:nvPr>
            <p:ph type="body" sz="quarter" idx="26"/>
            <p:custDataLst>
              <p:tags r:id="rId15"/>
            </p:custDataLst>
          </p:nvPr>
        </p:nvSpPr>
        <p:spPr>
          <a:xfrm>
            <a:off x="4081462" y="3813323"/>
            <a:ext cx="2797175" cy="615553"/>
          </a:xfrm>
        </p:spPr>
        <p:txBody>
          <a:bodyPr/>
          <a:lstStyle>
            <a:lvl1pPr>
              <a:spcAft>
                <a:spcPts val="600"/>
              </a:spcAft>
              <a:defRPr/>
            </a:lvl1pPr>
          </a:lstStyle>
          <a:p>
            <a:pPr lvl="0"/>
            <a:r>
              <a:rPr lang="fr-FR"/>
              <a:t>Cliquez pour modifier les styles du texte du masque</a:t>
            </a:r>
          </a:p>
        </p:txBody>
      </p:sp>
      <p:sp>
        <p:nvSpPr>
          <p:cNvPr id="61" name="Textplatzhalter 49"/>
          <p:cNvSpPr>
            <a:spLocks noGrp="1"/>
          </p:cNvSpPr>
          <p:nvPr>
            <p:ph type="body" sz="quarter" idx="27"/>
            <p:custDataLst>
              <p:tags r:id="rId16"/>
            </p:custDataLst>
          </p:nvPr>
        </p:nvSpPr>
        <p:spPr>
          <a:xfrm>
            <a:off x="7110398" y="381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62" name="Textplatzhalter 49"/>
          <p:cNvSpPr>
            <a:spLocks noGrp="1"/>
          </p:cNvSpPr>
          <p:nvPr>
            <p:ph type="body" sz="quarter" idx="28"/>
            <p:custDataLst>
              <p:tags r:id="rId17"/>
            </p:custDataLst>
          </p:nvPr>
        </p:nvSpPr>
        <p:spPr>
          <a:xfrm>
            <a:off x="501649" y="4533323"/>
            <a:ext cx="1601615" cy="1231106"/>
          </a:xfrm>
        </p:spPr>
        <p:txBody>
          <a:bodyPr/>
          <a:lstStyle>
            <a:lvl1pPr>
              <a:spcAft>
                <a:spcPts val="600"/>
              </a:spcAft>
              <a:defRPr/>
            </a:lvl1pPr>
          </a:lstStyle>
          <a:p>
            <a:pPr lvl="0"/>
            <a:r>
              <a:rPr lang="fr-FR"/>
              <a:t>Cliquez pour modifier les styles du texte du masque</a:t>
            </a:r>
          </a:p>
        </p:txBody>
      </p:sp>
      <p:sp>
        <p:nvSpPr>
          <p:cNvPr id="63" name="Textplatzhalter 49"/>
          <p:cNvSpPr>
            <a:spLocks noGrp="1"/>
          </p:cNvSpPr>
          <p:nvPr>
            <p:ph type="body" sz="quarter" idx="29"/>
            <p:custDataLst>
              <p:tags r:id="rId18"/>
            </p:custDataLst>
          </p:nvPr>
        </p:nvSpPr>
        <p:spPr>
          <a:xfrm>
            <a:off x="2268538" y="4533323"/>
            <a:ext cx="1602000" cy="1231106"/>
          </a:xfrm>
        </p:spPr>
        <p:txBody>
          <a:bodyPr/>
          <a:lstStyle>
            <a:lvl1pPr>
              <a:spcAft>
                <a:spcPts val="600"/>
              </a:spcAft>
              <a:defRPr/>
            </a:lvl1pPr>
          </a:lstStyle>
          <a:p>
            <a:pPr lvl="0"/>
            <a:r>
              <a:rPr lang="fr-FR"/>
              <a:t>Cliquez pour modifier les styles du texte du masque</a:t>
            </a:r>
          </a:p>
        </p:txBody>
      </p:sp>
      <p:sp>
        <p:nvSpPr>
          <p:cNvPr id="64" name="Textplatzhalter 49"/>
          <p:cNvSpPr>
            <a:spLocks noGrp="1"/>
          </p:cNvSpPr>
          <p:nvPr>
            <p:ph type="body" sz="quarter" idx="30"/>
            <p:custDataLst>
              <p:tags r:id="rId19"/>
            </p:custDataLst>
          </p:nvPr>
        </p:nvSpPr>
        <p:spPr>
          <a:xfrm>
            <a:off x="4081462" y="4533323"/>
            <a:ext cx="2797175" cy="615553"/>
          </a:xfrm>
        </p:spPr>
        <p:txBody>
          <a:bodyPr/>
          <a:lstStyle>
            <a:lvl1pPr>
              <a:spcAft>
                <a:spcPts val="600"/>
              </a:spcAft>
              <a:defRPr/>
            </a:lvl1pPr>
          </a:lstStyle>
          <a:p>
            <a:pPr lvl="0"/>
            <a:r>
              <a:rPr lang="fr-FR"/>
              <a:t>Cliquez pour modifier les styles du texte du masque</a:t>
            </a:r>
          </a:p>
        </p:txBody>
      </p:sp>
      <p:sp>
        <p:nvSpPr>
          <p:cNvPr id="69" name="Textplatzhalter 68"/>
          <p:cNvSpPr>
            <a:spLocks noGrp="1"/>
          </p:cNvSpPr>
          <p:nvPr>
            <p:ph type="body" sz="quarter" idx="32" hasCustomPrompt="1"/>
            <p:custDataLst>
              <p:tags r:id="rId20"/>
            </p:custDataLst>
          </p:nvPr>
        </p:nvSpPr>
        <p:spPr>
          <a:xfrm>
            <a:off x="457199" y="1327200"/>
            <a:ext cx="8242299" cy="369332"/>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fr-CH" dirty="0"/>
              <a:t>Sous-titre</a:t>
            </a:r>
          </a:p>
        </p:txBody>
      </p:sp>
      <p:sp>
        <p:nvSpPr>
          <p:cNvPr id="71" name="Textplatzhalter 70"/>
          <p:cNvSpPr>
            <a:spLocks noGrp="1"/>
          </p:cNvSpPr>
          <p:nvPr>
            <p:ph type="body" sz="quarter" idx="33"/>
            <p:custDataLst>
              <p:tags r:id="rId21"/>
            </p:custDataLst>
          </p:nvPr>
        </p:nvSpPr>
        <p:spPr>
          <a:xfrm>
            <a:off x="7110398" y="453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Foto Hoch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1"/>
            </p:custDataLst>
          </p:nvPr>
        </p:nvSpPr>
        <p:spPr>
          <a:xfrm>
            <a:off x="4800600" y="1327200"/>
            <a:ext cx="3900488" cy="615553"/>
          </a:xfrm>
        </p:spPr>
        <p:txBody>
          <a:bodyPr/>
          <a:lstStyle/>
          <a:p>
            <a:r>
              <a:rPr lang="fr-FR" dirty="0"/>
              <a:t>Cliquez sur l'icône pour ajouter une image</a:t>
            </a:r>
            <a:endParaRPr lang="fr-CH" dirty="0"/>
          </a:p>
        </p:txBody>
      </p:sp>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p:custDataLst>
              <p:tags r:id="rId3"/>
            </p:custDataLst>
          </p:nvPr>
        </p:nvSpPr>
        <p:spPr>
          <a:xfrm>
            <a:off x="457200" y="1766400"/>
            <a:ext cx="4186238" cy="2154436"/>
          </a:xfrm>
        </p:spPr>
        <p:txBody>
          <a:bodyPr wrap="square">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0" name="Textplatzhalter 9"/>
          <p:cNvSpPr>
            <a:spLocks noGrp="1"/>
          </p:cNvSpPr>
          <p:nvPr>
            <p:ph type="body" sz="quarter" idx="13" hasCustomPrompt="1"/>
            <p:custDataLst>
              <p:tags r:id="rId4"/>
            </p:custDataLst>
          </p:nvPr>
        </p:nvSpPr>
        <p:spPr>
          <a:xfrm>
            <a:off x="457200" y="1327200"/>
            <a:ext cx="4186238"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5" imgW="0" imgH="0" progId="">
                  <p:embed/>
                </p:oleObj>
              </mc:Choice>
              <mc:Fallback>
                <p:oleObj name="think-cell Slide" r:id="rId25" imgW="0" imgH="0" progId="">
                  <p:embed/>
                  <p:pic>
                    <p:nvPicPr>
                      <p:cNvPr id="1034"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le Placeholder 1"/>
          <p:cNvSpPr>
            <a:spLocks noGrp="1"/>
          </p:cNvSpPr>
          <p:nvPr>
            <p:ph type="title"/>
            <p:custDataLst>
              <p:tags r:id="rId20"/>
            </p:custDataLst>
          </p:nvPr>
        </p:nvSpPr>
        <p:spPr bwMode="auto">
          <a:xfrm>
            <a:off x="457200" y="306000"/>
            <a:ext cx="8242300" cy="9519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a:t>Titre exemple</a:t>
            </a:r>
            <a:br>
              <a:rPr lang="fr-CH" dirty="0"/>
            </a:br>
            <a:r>
              <a:rPr lang="fr-CH" dirty="0"/>
              <a:t>—</a:t>
            </a:r>
          </a:p>
        </p:txBody>
      </p:sp>
      <p:sp>
        <p:nvSpPr>
          <p:cNvPr id="1029" name="Text Placeholder 2"/>
          <p:cNvSpPr>
            <a:spLocks noGrp="1"/>
          </p:cNvSpPr>
          <p:nvPr>
            <p:ph type="body" idx="1"/>
            <p:custDataLst>
              <p:tags r:id="rId21"/>
            </p:custDataLst>
          </p:nvPr>
        </p:nvSpPr>
        <p:spPr bwMode="auto">
          <a:xfrm>
            <a:off x="457200" y="1371600"/>
            <a:ext cx="8242300" cy="1828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a:t>Texte principal</a:t>
            </a:r>
          </a:p>
          <a:p>
            <a:pPr lvl="1"/>
            <a:r>
              <a:rPr lang="fr-CH" dirty="0"/>
              <a:t>Premier niveau</a:t>
            </a:r>
          </a:p>
          <a:p>
            <a:pPr lvl="2"/>
            <a:r>
              <a:rPr lang="fr-CH" dirty="0"/>
              <a:t>Deuxième niveau</a:t>
            </a:r>
          </a:p>
          <a:p>
            <a:pPr lvl="3"/>
            <a:r>
              <a:rPr lang="fr-CH" dirty="0"/>
              <a:t>Troisième niveau</a:t>
            </a:r>
          </a:p>
          <a:p>
            <a:pPr lvl="4"/>
            <a:r>
              <a:rPr lang="fr-CH" dirty="0"/>
              <a:t>Quatrième niveau</a:t>
            </a:r>
          </a:p>
        </p:txBody>
      </p:sp>
      <p:sp>
        <p:nvSpPr>
          <p:cNvPr id="12" name="Rectangle 9"/>
          <p:cNvSpPr txBox="1">
            <a:spLocks noChangeArrowheads="1"/>
          </p:cNvSpPr>
          <p:nvPr>
            <p:custDataLst>
              <p:tags r:id="rId22"/>
            </p:custDataLst>
          </p:nvPr>
        </p:nvSpPr>
        <p:spPr bwMode="auto">
          <a:xfrm>
            <a:off x="8305800" y="6495879"/>
            <a:ext cx="401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000">
                <a:solidFill>
                  <a:srgbClr val="7F7F7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691C44-51A5-42E3-AF9B-62E2D4E643F7}" type="slidenum">
              <a:rPr kumimoji="0" lang="fr-CH" sz="1000" b="0" i="0" u="none" strike="noStrike" kern="1200" cap="none" spc="0" normalizeH="0" baseline="0" noProof="0" smtClean="0">
                <a:ln>
                  <a:noFill/>
                </a:ln>
                <a:solidFill>
                  <a:schemeClr val="tx1"/>
                </a:solidFill>
                <a:effectLst/>
                <a:uLnTx/>
                <a:uFillTx/>
                <a:latin typeface="Arial" charset="0"/>
                <a:ea typeface="ＭＳ Ｐゴシック" pitchFamily="-112"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‹N°›</a:t>
            </a:fld>
            <a:endParaRPr kumimoji="0" lang="fr-CH" sz="1000" b="0" i="0" u="none" strike="noStrike" kern="1200" cap="none" spc="0" normalizeH="0" baseline="0" noProof="0" dirty="0">
              <a:ln>
                <a:noFill/>
              </a:ln>
              <a:solidFill>
                <a:schemeClr val="tx1"/>
              </a:solidFill>
              <a:effectLst/>
              <a:uLnTx/>
              <a:uFillTx/>
              <a:latin typeface="Arial" charset="0"/>
              <a:ea typeface="ＭＳ Ｐゴシック" pitchFamily="-112" charset="-128"/>
              <a:cs typeface="+mn-cs"/>
            </a:endParaRPr>
          </a:p>
        </p:txBody>
      </p:sp>
      <p:sp>
        <p:nvSpPr>
          <p:cNvPr id="11" name="TextBox 10"/>
          <p:cNvSpPr txBox="1"/>
          <p:nvPr>
            <p:custDataLst>
              <p:tags r:id="rId23"/>
            </p:custDataLst>
          </p:nvPr>
        </p:nvSpPr>
        <p:spPr>
          <a:xfrm>
            <a:off x="2516400" y="6314400"/>
            <a:ext cx="4800000" cy="331287"/>
          </a:xfrm>
          <a:prstGeom prst="rect">
            <a:avLst/>
          </a:prstGeom>
        </p:spPr>
        <p:txBody>
          <a:bodyPr vert="horz" wrap="square" lIns="0" tIns="0" rIns="0" bIns="0" rtlCol="0">
            <a:spAutoFit/>
          </a:bodyPr>
          <a:lstStyle/>
          <a:p>
            <a:pPr algn="l">
              <a:lnSpc>
                <a:spcPts val="1345"/>
              </a:lnSpc>
              <a:spcAft>
                <a:spcPts val="0"/>
              </a:spcAft>
              <a:buClr>
                <a:srgbClr val="074EA1"/>
              </a:buClr>
            </a:pPr>
            <a:r>
              <a:rPr lang="fr-CH" sz="1000" b="1" dirty="0"/>
              <a:t>Compte rendu 2022</a:t>
            </a:r>
            <a:endParaRPr lang="fr-CH" sz="1000" b="0" i="0" dirty="0"/>
          </a:p>
          <a:p>
            <a:pPr algn="l">
              <a:lnSpc>
                <a:spcPts val="1345"/>
              </a:lnSpc>
              <a:spcAft>
                <a:spcPts val="0"/>
              </a:spcAft>
              <a:buClr>
                <a:srgbClr val="074EA1"/>
              </a:buClr>
            </a:pPr>
            <a:r>
              <a:rPr lang="fr-CH" sz="1000" b="0" i="0" dirty="0"/>
              <a:t>Secrétariat</a:t>
            </a:r>
            <a:r>
              <a:rPr lang="fr-CH" sz="1000" b="0" i="0" baseline="0" dirty="0"/>
              <a:t> du Grand Conseil</a:t>
            </a:r>
            <a:endParaRPr lang="fr-CH" sz="1000" b="0" i="0" dirty="0"/>
          </a:p>
        </p:txBody>
      </p:sp>
      <p:cxnSp>
        <p:nvCxnSpPr>
          <p:cNvPr id="14" name="Straight Connector 13"/>
          <p:cNvCxnSpPr/>
          <p:nvPr>
            <p:custDataLst>
              <p:tags r:id="rId24"/>
            </p:custDataLst>
          </p:nvPr>
        </p:nvCxnSpPr>
        <p:spPr>
          <a:xfrm>
            <a:off x="450000" y="61920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Image 9" descr="logo_gc_100.jpg"/>
          <p:cNvPicPr>
            <a:picLocks noChangeAspect="1"/>
          </p:cNvPicPr>
          <p:nvPr/>
        </p:nvPicPr>
        <p:blipFill>
          <a:blip r:embed="rId26"/>
          <a:stretch>
            <a:fillRect/>
          </a:stretch>
        </p:blipFill>
        <p:spPr>
          <a:xfrm>
            <a:off x="467544" y="6358200"/>
            <a:ext cx="1224136" cy="3040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7"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90560D-B939-4F2A-B730-5F0D29F9A26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223D84EB-5311-42B5-9248-D480A98802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0849CAB4-C1D7-4F34-8830-4DF0066959F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H"/>
          </a:p>
        </p:txBody>
      </p:sp>
      <p:sp>
        <p:nvSpPr>
          <p:cNvPr id="5" name="Espace réservé du pied de page 4">
            <a:extLst>
              <a:ext uri="{FF2B5EF4-FFF2-40B4-BE49-F238E27FC236}">
                <a16:creationId xmlns:a16="http://schemas.microsoft.com/office/drawing/2014/main" id="{68FA41DC-771C-4DA1-87F8-35F24357371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H"/>
              <a:t>Compte rendu 2022</a:t>
            </a:r>
          </a:p>
        </p:txBody>
      </p:sp>
      <p:sp>
        <p:nvSpPr>
          <p:cNvPr id="6" name="Espace réservé du numéro de diapositive 5">
            <a:extLst>
              <a:ext uri="{FF2B5EF4-FFF2-40B4-BE49-F238E27FC236}">
                <a16:creationId xmlns:a16="http://schemas.microsoft.com/office/drawing/2014/main" id="{12D2ED00-22B2-46D7-839F-DFC302D7ADB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451B5-55FD-4DA5-83B6-746144B957A8}" type="slidenum">
              <a:rPr lang="fr-CH" smtClean="0"/>
              <a:t>‹N°›</a:t>
            </a:fld>
            <a:endParaRPr lang="fr-CH"/>
          </a:p>
        </p:txBody>
      </p:sp>
    </p:spTree>
    <p:extLst>
      <p:ext uri="{BB962C8B-B14F-4D97-AF65-F5344CB8AC3E}">
        <p14:creationId xmlns:p14="http://schemas.microsoft.com/office/powerpoint/2010/main" val="25084789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oleObject" Target="../embeddings/oleObject19.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oleObject" Target="../embeddings/oleObject28.bin"/><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oleObject" Target="../embeddings/oleObject29.bin"/><Relationship Id="rId5" Type="http://schemas.openxmlformats.org/officeDocument/2006/relationships/notesSlide" Target="../notesSlides/notesSlide11.xml"/><Relationship Id="rId4"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oleObject" Target="../embeddings/oleObject30.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oleObject" Target="../embeddings/oleObject31.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oleObject" Target="../embeddings/oleObject32.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oleObject" Target="../embeddings/oleObject33.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oleObject" Target="../embeddings/oleObject34.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oleObject" Target="../embeddings/oleObject35.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oleObject" Target="../embeddings/oleObject36.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oleObject" Target="../embeddings/oleObject37.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oleObject" Target="../embeddings/oleObject20.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68.xml"/><Relationship Id="rId4" Type="http://schemas.openxmlformats.org/officeDocument/2006/relationships/oleObject" Target="../embeddings/oleObject3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69.xml"/><Relationship Id="rId4" Type="http://schemas.openxmlformats.org/officeDocument/2006/relationships/oleObject" Target="../embeddings/oleObject39.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oleObject" Target="../embeddings/oleObject2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oleObject" Target="../embeddings/oleObject22.bin"/><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oleObject" Target="../embeddings/oleObject23.bin"/><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oleObject" Target="../embeddings/oleObject24.bin"/><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oleObject" Target="../embeddings/oleObject25.bin"/><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customXml" Target="../ink/ink1.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oleObject" Target="../embeddings/oleObject26.bin"/><Relationship Id="rId5" Type="http://schemas.openxmlformats.org/officeDocument/2006/relationships/notesSlide" Target="../notesSlides/notesSlide8.xml"/><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oleObject" Target="../embeddings/oleObject27.bin"/><Relationship Id="rId5" Type="http://schemas.openxmlformats.org/officeDocument/2006/relationships/notesSlide" Target="../notesSlides/notesSlide9.xml"/><Relationship Id="rId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 name="Objek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el 11"/>
          <p:cNvSpPr>
            <a:spLocks noGrp="1"/>
          </p:cNvSpPr>
          <p:nvPr>
            <p:ph type="ctrTitle"/>
            <p:custDataLst>
              <p:tags r:id="rId1"/>
            </p:custDataLst>
          </p:nvPr>
        </p:nvSpPr>
        <p:spPr>
          <a:xfrm>
            <a:off x="455613" y="1548000"/>
            <a:ext cx="8289925" cy="1423467"/>
          </a:xfrm>
        </p:spPr>
        <p:txBody>
          <a:bodyPr/>
          <a:lstStyle/>
          <a:p>
            <a:pPr eaLnBrk="1" hangingPunct="1"/>
            <a:r>
              <a:rPr lang="de-DE"/>
              <a:t>Rechenschaftsbericht 2022</a:t>
            </a:r>
            <a:br>
              <a:rPr lang="de-DE" b="0"/>
            </a:br>
            <a:r>
              <a:rPr lang="de-DE" b="0"/>
              <a:t>des</a:t>
            </a:r>
            <a:r>
              <a:rPr lang="de-DE"/>
              <a:t> </a:t>
            </a:r>
            <a:r>
              <a:rPr lang="de-DE" b="0"/>
              <a:t>Sekretariats des Grossen Rates</a:t>
            </a:r>
            <a:br>
              <a:rPr lang="de-DE"/>
            </a:br>
            <a:r>
              <a:rPr lang="de-DE"/>
              <a:t>—</a:t>
            </a:r>
          </a:p>
        </p:txBody>
      </p:sp>
      <p:sp>
        <p:nvSpPr>
          <p:cNvPr id="9220" name="Textplatzhalter 13"/>
          <p:cNvSpPr>
            <a:spLocks noGrp="1"/>
          </p:cNvSpPr>
          <p:nvPr>
            <p:ph type="subTitle" idx="1"/>
            <p:custDataLst>
              <p:tags r:id="rId2"/>
            </p:custDataLst>
          </p:nvPr>
        </p:nvSpPr>
        <p:spPr>
          <a:xfrm>
            <a:off x="455613" y="3564000"/>
            <a:ext cx="8289925" cy="2369880"/>
          </a:xfrm>
        </p:spPr>
        <p:txBody>
          <a:bodyPr/>
          <a:lstStyle/>
          <a:p>
            <a:pPr eaLnBrk="1" hangingPunct="1">
              <a:spcAft>
                <a:spcPct val="0"/>
              </a:spcAft>
            </a:pPr>
            <a:r>
              <a:rPr lang="de-DE"/>
              <a:t>Sitzung des Büros vom 12. Mai 2023</a:t>
            </a:r>
            <a:endParaRPr lang="fr-CH" dirty="0">
              <a:highlight>
                <a:srgbClr val="FFFF00"/>
              </a:highlight>
            </a:endParaRPr>
          </a:p>
          <a:p>
            <a:pPr eaLnBrk="1" hangingPunct="1">
              <a:spcAft>
                <a:spcPct val="0"/>
              </a:spcAft>
            </a:pPr>
            <a:endParaRPr lang="fr-CH" b="1" dirty="0"/>
          </a:p>
          <a:p>
            <a:pPr eaLnBrk="1" hangingPunct="1">
              <a:spcAft>
                <a:spcPct val="0"/>
              </a:spcAft>
            </a:pPr>
            <a:endParaRPr lang="fr-CH" b="1" dirty="0"/>
          </a:p>
          <a:p>
            <a:pPr eaLnBrk="1" hangingPunct="1">
              <a:spcAft>
                <a:spcPct val="0"/>
              </a:spcAft>
            </a:pPr>
            <a:endParaRPr lang="fr-CH" b="1" dirty="0"/>
          </a:p>
          <a:p>
            <a:r>
              <a:rPr lang="de-DE">
                <a:latin typeface="Times New Roman"/>
                <a:cs typeface="Times New Roman"/>
                <a:sym typeface="Times New Roman"/>
              </a:rPr>
              <a:t>Art. 36 Abs. 3 GRG</a:t>
            </a:r>
          </a:p>
          <a:p>
            <a:r>
              <a:rPr lang="de-DE">
                <a:latin typeface="Times New Roman"/>
                <a:cs typeface="Times New Roman"/>
                <a:sym typeface="Times New Roman"/>
              </a:rPr>
              <a:t>Das Sekretariat gibt dem Büro einen Rechenschaftsbericht über das vergangene Jahr ab und unterbreitet ihm seine Ziele und Schwerpunkte für das kommende Jahr.</a:t>
            </a:r>
          </a:p>
          <a:p>
            <a:pPr eaLnBrk="1" hangingPunct="1">
              <a:spcAft>
                <a:spcPct val="0"/>
              </a:spcAft>
            </a:pPr>
            <a:endParaRPr lang="fr-CH" b="1" dirty="0"/>
          </a:p>
        </p:txBody>
      </p:sp>
      <p:sp>
        <p:nvSpPr>
          <p:cNvPr id="6" name="ZoneTexte 5">
            <a:extLst>
              <a:ext uri="{FF2B5EF4-FFF2-40B4-BE49-F238E27FC236}">
                <a16:creationId xmlns:a16="http://schemas.microsoft.com/office/drawing/2014/main" id="{F6EEEAE7-3144-468C-B50E-BD1690FE7AC7}"/>
              </a:ext>
            </a:extLst>
          </p:cNvPr>
          <p:cNvSpPr txBox="1"/>
          <p:nvPr/>
        </p:nvSpPr>
        <p:spPr>
          <a:xfrm>
            <a:off x="2286000" y="3231301"/>
            <a:ext cx="4572000" cy="400110"/>
          </a:xfrm>
          <a:prstGeom prst="rect">
            <a:avLst/>
          </a:prstGeom>
          <a:noFill/>
        </p:spPr>
        <p:txBody>
          <a:bodyPr wrap="square">
            <a:spAutoFit/>
          </a:bodyPr>
          <a:lstStyle/>
          <a:p>
            <a:endParaRPr lang="fr-CH"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304800"/>
            <a:ext cx="8242298" cy="951970"/>
          </a:xfrm>
        </p:spPr>
        <p:txBody>
          <a:bodyPr/>
          <a:lstStyle/>
          <a:p>
            <a:r>
              <a:rPr lang="de-DE"/>
              <a:t>8. Volksmotionen</a:t>
            </a:r>
            <a:br>
              <a:rPr lang="de-DE"/>
            </a:br>
            <a:r>
              <a:rPr lang="de-DE"/>
              <a:t>—</a:t>
            </a:r>
          </a:p>
        </p:txBody>
      </p:sp>
      <p:sp>
        <p:nvSpPr>
          <p:cNvPr id="42" name="Textplatzhalter 41"/>
          <p:cNvSpPr>
            <a:spLocks noGrp="1"/>
          </p:cNvSpPr>
          <p:nvPr>
            <p:ph type="body" sz="quarter" idx="12"/>
            <p:custDataLst>
              <p:tags r:id="rId2"/>
            </p:custDataLst>
          </p:nvPr>
        </p:nvSpPr>
        <p:spPr>
          <a:xfrm>
            <a:off x="457199" y="2132856"/>
            <a:ext cx="8242298" cy="1923604"/>
          </a:xfrm>
        </p:spPr>
        <p:txBody>
          <a:bodyPr/>
          <a:lstStyle/>
          <a:p>
            <a:pPr lvl="1"/>
            <a:r>
              <a:rPr lang="de-DE" sz="1800">
                <a:latin typeface="Times New Roman"/>
                <a:cs typeface="Times New Roman"/>
                <a:sym typeface="Times New Roman"/>
              </a:rPr>
              <a:t>Das Sekretariat des Grossen Rates nimmt die Liste mit den Unterschriften entgegen und übermittelt sie innert 20 Tagen an die Wohnsitzgemeinde der Unterzeichnenden.</a:t>
            </a:r>
          </a:p>
          <a:p>
            <a:pPr lvl="1"/>
            <a:r>
              <a:rPr lang="de-DE" sz="1800">
                <a:latin typeface="Times New Roman"/>
                <a:cs typeface="Times New Roman"/>
                <a:sym typeface="Times New Roman"/>
              </a:rPr>
              <a:t>Nach der Erwahrung der Unterschriften und nachdem das Sekretariat die Listen zurückerhalten hat, übermittelt es die Volksmotion an den Staatsrat, damit er darauf antwortet.</a:t>
            </a:r>
          </a:p>
          <a:p>
            <a:pPr lvl="1"/>
            <a:r>
              <a:rPr lang="de-DE" sz="1800">
                <a:latin typeface="Times New Roman"/>
                <a:cs typeface="Times New Roman"/>
                <a:sym typeface="Times New Roman"/>
              </a:rPr>
              <a:t>Bei jeder wichtigen Etappe informiert das Sekretariat des Grossen Rates das Komitee der Motionärinnen und Motionäre.</a:t>
            </a:r>
          </a:p>
          <a:p>
            <a:endParaRPr lang="fr-CH" dirty="0">
              <a:latin typeface="Times New Roman" pitchFamily="18" charset="0"/>
              <a:cs typeface="Times New Roman" pitchFamily="18" charset="0"/>
            </a:endParaRPr>
          </a:p>
        </p:txBody>
      </p:sp>
      <p:sp>
        <p:nvSpPr>
          <p:cNvPr id="41" name="Textplatzhalter 40"/>
          <p:cNvSpPr>
            <a:spLocks noGrp="1"/>
          </p:cNvSpPr>
          <p:nvPr>
            <p:ph type="body" sz="quarter" idx="32"/>
            <p:custDataLst>
              <p:tags r:id="rId3"/>
            </p:custDataLst>
          </p:nvPr>
        </p:nvSpPr>
        <p:spPr/>
        <p:txBody>
          <a:bodyPr/>
          <a:lstStyle/>
          <a:p>
            <a:r>
              <a:rPr lang="de-DE">
                <a:solidFill>
                  <a:schemeClr val="bg1">
                    <a:lumMod val="50000"/>
                  </a:schemeClr>
                </a:solidFill>
                <a:cs typeface="+mn-cs"/>
              </a:rPr>
              <a:t>2022 wurden 3 Volksmotion eingereicht</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304800"/>
            <a:ext cx="8242298" cy="951970"/>
          </a:xfrm>
        </p:spPr>
        <p:txBody>
          <a:bodyPr/>
          <a:lstStyle/>
          <a:p>
            <a:r>
              <a:rPr lang="de-DE"/>
              <a:t>9. Wahlen</a:t>
            </a:r>
            <a:br>
              <a:rPr lang="de-DE"/>
            </a:br>
            <a:r>
              <a:rPr lang="de-DE"/>
              <a:t>—</a:t>
            </a:r>
          </a:p>
        </p:txBody>
      </p:sp>
      <p:sp>
        <p:nvSpPr>
          <p:cNvPr id="42" name="Textplatzhalter 41"/>
          <p:cNvSpPr>
            <a:spLocks noGrp="1"/>
          </p:cNvSpPr>
          <p:nvPr>
            <p:ph type="body" sz="quarter" idx="12"/>
            <p:custDataLst>
              <p:tags r:id="rId2"/>
            </p:custDataLst>
          </p:nvPr>
        </p:nvSpPr>
        <p:spPr>
          <a:xfrm>
            <a:off x="457199" y="2492896"/>
            <a:ext cx="8242298" cy="2086784"/>
          </a:xfrm>
        </p:spPr>
        <p:txBody>
          <a:bodyPr/>
          <a:lstStyle/>
          <a:p>
            <a:pPr lvl="1"/>
            <a:r>
              <a:rPr lang="de-DE" sz="1800">
                <a:latin typeface="Times New Roman"/>
                <a:cs typeface="Times New Roman"/>
                <a:sym typeface="Times New Roman"/>
              </a:rPr>
              <a:t>Das Sekretariat des Grossen Rates bereitet die Wahlen vor, die das Parlament vornehmen muss, und gibt ihnen die entsprechende Folge. </a:t>
            </a:r>
          </a:p>
          <a:p>
            <a:pPr lvl="1"/>
            <a:r>
              <a:rPr lang="de-DE" sz="1800">
                <a:latin typeface="Times New Roman"/>
                <a:cs typeface="Times New Roman"/>
                <a:sym typeface="Times New Roman"/>
              </a:rPr>
              <a:t>Es erstellt namentlich die Stellungnahmen der Justizkommission zu den richterlichen Wahlen und die nötigen Unterlagen für die Grossrätinnen und Grossräte, für die Stimmenzählerinnen und Stimmenzähler und für die Präsidentin oder den Präsidenten.</a:t>
            </a:r>
            <a:endParaRPr lang="fr-FR" sz="1800" b="0" dirty="0">
              <a:latin typeface="Times New Roman" pitchFamily="18" charset="0"/>
              <a:cs typeface="Times New Roman" pitchFamily="18" charset="0"/>
            </a:endParaRPr>
          </a:p>
          <a:p>
            <a:pPr lvl="1"/>
            <a:r>
              <a:rPr lang="de-DE" sz="1800">
                <a:latin typeface="Times New Roman"/>
                <a:cs typeface="Times New Roman"/>
                <a:sym typeface="Times New Roman"/>
              </a:rPr>
              <a:t>Am Ende jeder Session informiert es die Medien mit einer Medienmitteilung, die gewählten und die nicht gewählten Personen sowie die betroffenen Instanzen.</a:t>
            </a:r>
          </a:p>
          <a:p>
            <a:pPr lvl="1">
              <a:buNone/>
            </a:pPr>
            <a:endParaRPr lang="fr-FR" sz="1800" b="0" dirty="0">
              <a:latin typeface="Times New Roman" pitchFamily="18" charset="0"/>
              <a:cs typeface="Times New Roman" pitchFamily="18" charset="0"/>
            </a:endParaRPr>
          </a:p>
        </p:txBody>
      </p:sp>
      <p:sp>
        <p:nvSpPr>
          <p:cNvPr id="41" name="Textplatzhalter 40"/>
          <p:cNvSpPr>
            <a:spLocks noGrp="1"/>
          </p:cNvSpPr>
          <p:nvPr>
            <p:ph type="body" sz="quarter" idx="32"/>
            <p:custDataLst>
              <p:tags r:id="rId3"/>
            </p:custDataLst>
          </p:nvPr>
        </p:nvSpPr>
        <p:spPr>
          <a:xfrm>
            <a:off x="457199" y="1327200"/>
            <a:ext cx="8242299" cy="815608"/>
          </a:xfrm>
        </p:spPr>
        <p:txBody>
          <a:bodyPr/>
          <a:lstStyle/>
          <a:p>
            <a:r>
              <a:rPr lang="de-DE">
                <a:solidFill>
                  <a:schemeClr val="bg1">
                    <a:lumMod val="50000"/>
                  </a:schemeClr>
                </a:solidFill>
                <a:cs typeface="+mn-cs"/>
              </a:rPr>
              <a:t>49 Wahlen in Richterämer</a:t>
            </a:r>
          </a:p>
          <a:p>
            <a:r>
              <a:rPr lang="de-DE">
                <a:solidFill>
                  <a:schemeClr val="bg1">
                    <a:lumMod val="50000"/>
                  </a:schemeClr>
                </a:solidFill>
                <a:cs typeface="+mn-cs"/>
              </a:rPr>
              <a:t>18</a:t>
            </a:r>
            <a:r>
              <a:rPr lang="de-DE" b="0">
                <a:solidFill>
                  <a:schemeClr val="bg1">
                    <a:lumMod val="50000"/>
                  </a:schemeClr>
                </a:solidFill>
                <a:cs typeface="+mn-cs"/>
              </a:rPr>
              <a:t>	</a:t>
            </a:r>
            <a:r>
              <a:rPr lang="de-DE">
                <a:solidFill>
                  <a:schemeClr val="bg1">
                    <a:lumMod val="50000"/>
                  </a:schemeClr>
                </a:solidFill>
                <a:cs typeface="+mn-cs"/>
              </a:rPr>
              <a:t>Ordentliche Wahlen</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304800"/>
            <a:ext cx="8242298" cy="948978"/>
          </a:xfrm>
        </p:spPr>
        <p:txBody>
          <a:bodyPr/>
          <a:lstStyle/>
          <a:p>
            <a:r>
              <a:rPr lang="de-DE"/>
              <a:t>10. Laufende Geschäfte</a:t>
            </a:r>
            <a:br>
              <a:rPr lang="de-DE"/>
            </a:br>
            <a:r>
              <a:rPr lang="de-DE"/>
              <a:t>—</a:t>
            </a:r>
          </a:p>
        </p:txBody>
      </p:sp>
      <p:sp>
        <p:nvSpPr>
          <p:cNvPr id="42" name="Textplatzhalter 41"/>
          <p:cNvSpPr>
            <a:spLocks noGrp="1"/>
          </p:cNvSpPr>
          <p:nvPr>
            <p:ph type="body" sz="quarter" idx="12"/>
            <p:custDataLst>
              <p:tags r:id="rId2"/>
            </p:custDataLst>
          </p:nvPr>
        </p:nvSpPr>
        <p:spPr>
          <a:xfrm>
            <a:off x="457200" y="1556792"/>
            <a:ext cx="8242298" cy="4139595"/>
          </a:xfrm>
        </p:spPr>
        <p:txBody>
          <a:bodyPr/>
          <a:lstStyle/>
          <a:p>
            <a:pPr lvl="1"/>
            <a:r>
              <a:rPr lang="de-DE" sz="1800">
                <a:latin typeface="Times New Roman"/>
                <a:cs typeface="Times New Roman"/>
                <a:sym typeface="Times New Roman"/>
              </a:rPr>
              <a:t>Das Sekretariat verwaltet die ganze interne und externe Korrespondenz. Es beantwortet telefonische und elektronische Anfragen der Verwaltung und privater Dritter.</a:t>
            </a:r>
          </a:p>
          <a:p>
            <a:pPr lvl="1"/>
            <a:r>
              <a:rPr lang="de-DE" sz="1800">
                <a:latin typeface="Times New Roman"/>
                <a:cs typeface="Times New Roman"/>
                <a:sym typeface="Times New Roman"/>
              </a:rPr>
              <a:t>Es bereitet die nötigen Informationsdokumente für seine Gesprächspartner vor (Grossrätinnen und Grossräte, Büro, Staatsrat, Verwaltung, Medien).</a:t>
            </a:r>
          </a:p>
          <a:p>
            <a:pPr lvl="1"/>
            <a:r>
              <a:rPr lang="de-DE" sz="1800">
                <a:latin typeface="Times New Roman"/>
                <a:cs typeface="Times New Roman"/>
                <a:sym typeface="Times New Roman"/>
              </a:rPr>
              <a:t>Es registriert die Anwesenheit und die Absenzen der Grossrätinnen und Grossräte an den Sitzungen des Plenums, der Kommissionen, des Büros oder anderer Delegationen und überweist ihnen vier Mal im Jahr die Entschädigungen.</a:t>
            </a:r>
          </a:p>
          <a:p>
            <a:pPr lvl="1"/>
            <a:r>
              <a:rPr lang="de-DE" sz="1800">
                <a:latin typeface="Times New Roman"/>
                <a:cs typeface="Times New Roman"/>
                <a:sym typeface="Times New Roman"/>
              </a:rPr>
              <a:t>Das Sekretariat führt zahlreiche Register über den Grossen Rat und seine Tätigkeiten nach und archiviert sie regelmässig.</a:t>
            </a:r>
            <a:endParaRPr lang="fr-CH" sz="1800" dirty="0">
              <a:solidFill>
                <a:srgbClr val="333333"/>
              </a:solidFill>
              <a:latin typeface="Times New Roman" pitchFamily="18" charset="0"/>
              <a:cs typeface="Times New Roman" pitchFamily="18" charset="0"/>
            </a:endParaRPr>
          </a:p>
          <a:p>
            <a:pPr lvl="1"/>
            <a:r>
              <a:rPr lang="de-DE" sz="1800">
                <a:solidFill>
                  <a:srgbClr val="333333"/>
                </a:solidFill>
                <a:latin typeface="Times New Roman"/>
                <a:cs typeface="Times New Roman"/>
                <a:sym typeface="Times New Roman"/>
              </a:rPr>
              <a:t>Es verwaltet das Informationssystem des Parlaments (Parlinfo).</a:t>
            </a:r>
          </a:p>
          <a:p>
            <a:pPr lvl="1"/>
            <a:endParaRPr lang="fr-CH" sz="1800" dirty="0">
              <a:solidFill>
                <a:srgbClr val="333333"/>
              </a:solidFill>
              <a:latin typeface="Times New Roman" pitchFamily="18" charset="0"/>
              <a:cs typeface="Times New Roman" pitchFamily="18" charset="0"/>
            </a:endParaRPr>
          </a:p>
          <a:p>
            <a:pPr lvl="1"/>
            <a:endParaRPr lang="fr-CH" sz="1800" dirty="0">
              <a:solidFill>
                <a:srgbClr val="333333"/>
              </a:solidFill>
              <a:latin typeface="Times New Roman" pitchFamily="18" charset="0"/>
              <a:cs typeface="Times New Roman" pitchFamily="18" charset="0"/>
            </a:endParaRPr>
          </a:p>
          <a:p>
            <a:pPr lvl="1"/>
            <a:endParaRPr lang="fr-CH" sz="1800" dirty="0">
              <a:solidFill>
                <a:srgbClr val="333333"/>
              </a:solidFill>
              <a:latin typeface="Times New Roman" pitchFamily="18" charset="0"/>
              <a:cs typeface="Times New Roman" pitchFamily="18" charset="0"/>
            </a:endParaRP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701674"/>
            <a:ext cx="8242298" cy="723975"/>
          </a:xfrm>
        </p:spPr>
        <p:txBody>
          <a:bodyPr/>
          <a:lstStyle/>
          <a:p>
            <a:r>
              <a:rPr lang="de-DE"/>
              <a:t>11. Beziehungen zum Staatsrat</a:t>
            </a:r>
          </a:p>
        </p:txBody>
      </p:sp>
      <p:sp>
        <p:nvSpPr>
          <p:cNvPr id="42" name="Textplatzhalter 41"/>
          <p:cNvSpPr>
            <a:spLocks noGrp="1"/>
          </p:cNvSpPr>
          <p:nvPr>
            <p:ph type="body" sz="quarter" idx="12"/>
            <p:custDataLst>
              <p:tags r:id="rId2"/>
            </p:custDataLst>
          </p:nvPr>
        </p:nvSpPr>
        <p:spPr>
          <a:xfrm>
            <a:off x="457200" y="1700808"/>
            <a:ext cx="8242298" cy="5632311"/>
          </a:xfrm>
        </p:spPr>
        <p:txBody>
          <a:bodyPr/>
          <a:lstStyle/>
          <a:p>
            <a:pPr lvl="1"/>
            <a:endParaRPr lang="fr-FR" sz="1800" dirty="0">
              <a:latin typeface="Times New Roman" pitchFamily="18" charset="0"/>
              <a:cs typeface="Times New Roman" pitchFamily="18" charset="0"/>
            </a:endParaRPr>
          </a:p>
          <a:p>
            <a:pPr lvl="1"/>
            <a:r>
              <a:rPr lang="de-DE" sz="1800">
                <a:latin typeface="Times New Roman"/>
                <a:cs typeface="Times New Roman"/>
                <a:sym typeface="Times New Roman"/>
              </a:rPr>
              <a:t>Das Sekretariat des Grossen Rates stellt die Beziehungen zum Staatsrat sicher. Dieser teilt ihm jede Woche mit, welche Gegenstände er verabschiedet hat. Das Sekretariat führt die entsprechenden Register nach. </a:t>
            </a:r>
          </a:p>
          <a:p>
            <a:pPr lvl="1"/>
            <a:r>
              <a:rPr lang="de-DE" sz="1800">
                <a:latin typeface="Times New Roman"/>
                <a:cs typeface="Times New Roman"/>
                <a:sym typeface="Times New Roman"/>
              </a:rPr>
              <a:t>Nach jeder Session teilt es der Regierung die Ergebnisse der Beratungen im Parlament mit.</a:t>
            </a:r>
          </a:p>
          <a:p>
            <a:pPr lvl="1"/>
            <a:r>
              <a:rPr lang="de-DE" sz="1800">
                <a:latin typeface="Times New Roman"/>
                <a:cs typeface="Times New Roman"/>
                <a:sym typeface="Times New Roman"/>
              </a:rPr>
              <a:t>Durch regelmässige Kontakte mit der Staatskanzlei übermittelt und erhält es die nötigen Informationen für eine wirksame Zusammenarbeit.</a:t>
            </a: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476672"/>
            <a:ext cx="8242298" cy="948978"/>
          </a:xfrm>
        </p:spPr>
        <p:txBody>
          <a:bodyPr/>
          <a:lstStyle/>
          <a:p>
            <a:r>
              <a:rPr lang="de-DE"/>
              <a:t>12. Beziehungen zu den Medien</a:t>
            </a:r>
            <a:br>
              <a:rPr lang="de-DE"/>
            </a:br>
            <a:r>
              <a:rPr lang="de-DE"/>
              <a:t>—</a:t>
            </a:r>
          </a:p>
        </p:txBody>
      </p:sp>
      <p:sp>
        <p:nvSpPr>
          <p:cNvPr id="42" name="Textplatzhalter 41"/>
          <p:cNvSpPr>
            <a:spLocks noGrp="1"/>
          </p:cNvSpPr>
          <p:nvPr>
            <p:ph type="body" sz="quarter" idx="12"/>
            <p:custDataLst>
              <p:tags r:id="rId2"/>
            </p:custDataLst>
          </p:nvPr>
        </p:nvSpPr>
        <p:spPr>
          <a:xfrm>
            <a:off x="437342" y="1628800"/>
            <a:ext cx="8242298" cy="3831818"/>
          </a:xfrm>
        </p:spPr>
        <p:txBody>
          <a:bodyPr/>
          <a:lstStyle/>
          <a:p>
            <a:pPr lvl="1"/>
            <a:r>
              <a:rPr lang="de-DE" sz="1800">
                <a:latin typeface="Times New Roman"/>
                <a:cs typeface="Times New Roman"/>
                <a:sym typeface="Times New Roman"/>
              </a:rPr>
              <a:t>Das Sekretariat des Grossen Rates unterhält auch Kontakte zu den akkreditierten Medien. Es schickt ihnen die Unterlagen zu den Sessionen und informiert sie mit regelmässigen Medienmitteilungen über die Tätigkeiten des Grossen Rates (Ergebnis der Wahlen usw.) und des Büros (Empfang einer Delegation usw.). Es lädt die akkreditierten Medienschaffenden auch zur Teilnahme am offiziellen Ausflug des Grossen Rates ein.</a:t>
            </a:r>
          </a:p>
          <a:p>
            <a:pPr lvl="1"/>
            <a:r>
              <a:rPr lang="de-DE" sz="1800">
                <a:latin typeface="Times New Roman"/>
                <a:cs typeface="Times New Roman"/>
                <a:sym typeface="Times New Roman"/>
              </a:rPr>
              <a:t>Während der Parlamentssessionen stehen die Änderungsanträge, die Abstimmungs- und die Wahlergebnisse den Medien zur Verfügung. Die Website des Grossen Rates ist auch ein leistungsfähiges Instrument, um nützliche Informationen zu übermitteln.</a:t>
            </a:r>
          </a:p>
          <a:p>
            <a:pPr lvl="1"/>
            <a:r>
              <a:rPr lang="de-DE" sz="1800">
                <a:latin typeface="Times New Roman"/>
                <a:cs typeface="Times New Roman"/>
                <a:sym typeface="Times New Roman"/>
              </a:rPr>
              <a:t>Das Sekretariat beantwortet ausserdem regelmässig Fragen ausserhalb der Sessionen (per E-Mail oder per Telefon).</a:t>
            </a:r>
          </a:p>
          <a:p>
            <a:pPr lvl="1"/>
            <a:r>
              <a:rPr lang="de-DE" sz="1800">
                <a:latin typeface="Times New Roman"/>
                <a:cs typeface="Times New Roman"/>
                <a:sym typeface="Times New Roman"/>
              </a:rPr>
              <a:t>Im Jahr 2022 trafen sich der Präsident und die Generalsekretärin des Grossen Rates nur einmal mit Vertreterinnen und Vertretern der Medien zu einem Essen (Dezember).</a:t>
            </a:r>
            <a:endParaRPr lang="fr-FR" sz="1800" b="1" dirty="0">
              <a:solidFill>
                <a:srgbClr val="FF0000"/>
              </a:solidFill>
              <a:latin typeface="Times New Roman" pitchFamily="18" charset="0"/>
              <a:cs typeface="Times New Roman" pitchFamily="18" charset="0"/>
            </a:endParaRP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304800"/>
            <a:ext cx="8242298" cy="1423467"/>
          </a:xfrm>
        </p:spPr>
        <p:txBody>
          <a:bodyPr/>
          <a:lstStyle/>
          <a:p>
            <a:r>
              <a:rPr lang="de-DE"/>
              <a:t>13. InfoG, Register der Interessenbindungen und PolFiG</a:t>
            </a:r>
            <a:br>
              <a:rPr lang="de-DE"/>
            </a:br>
            <a:r>
              <a:rPr lang="de-DE"/>
              <a:t> 	  </a:t>
            </a:r>
            <a:r>
              <a:rPr lang="de-DE" sz="2000"/>
              <a:t>(Transparenz der Einkommen)</a:t>
            </a:r>
          </a:p>
        </p:txBody>
      </p:sp>
      <p:sp>
        <p:nvSpPr>
          <p:cNvPr id="42" name="Textplatzhalter 41"/>
          <p:cNvSpPr>
            <a:spLocks noGrp="1"/>
          </p:cNvSpPr>
          <p:nvPr>
            <p:ph type="body" sz="quarter" idx="12"/>
            <p:custDataLst>
              <p:tags r:id="rId2"/>
            </p:custDataLst>
          </p:nvPr>
        </p:nvSpPr>
        <p:spPr>
          <a:xfrm>
            <a:off x="395536" y="1728267"/>
            <a:ext cx="8242298" cy="5170646"/>
          </a:xfrm>
        </p:spPr>
        <p:txBody>
          <a:bodyPr/>
          <a:lstStyle/>
          <a:p>
            <a:r>
              <a:rPr lang="de-DE" sz="1800" b="0" dirty="0">
                <a:latin typeface="Times New Roman"/>
                <a:cs typeface="Times New Roman"/>
                <a:sym typeface="Times New Roman"/>
              </a:rPr>
              <a:t>Das Register der Interessenbindungen wird auf der Website «</a:t>
            </a:r>
            <a:r>
              <a:rPr lang="de-DE" sz="1800" b="0" dirty="0" err="1">
                <a:latin typeface="Times New Roman"/>
                <a:cs typeface="Times New Roman"/>
                <a:sym typeface="Times New Roman"/>
              </a:rPr>
              <a:t>Parlinfo</a:t>
            </a:r>
            <a:r>
              <a:rPr lang="de-DE" sz="1800" b="0" dirty="0">
                <a:latin typeface="Times New Roman"/>
                <a:cs typeface="Times New Roman"/>
                <a:sym typeface="Times New Roman"/>
              </a:rPr>
              <a:t>» publiziert und wird vom Sekretariat des </a:t>
            </a:r>
            <a:r>
              <a:rPr lang="de-DE" sz="1800" b="0" dirty="0" err="1">
                <a:latin typeface="Times New Roman"/>
                <a:cs typeface="Times New Roman"/>
                <a:sym typeface="Times New Roman"/>
              </a:rPr>
              <a:t>Grossen</a:t>
            </a:r>
            <a:r>
              <a:rPr lang="de-DE" sz="1800" b="0" dirty="0">
                <a:latin typeface="Times New Roman"/>
                <a:cs typeface="Times New Roman"/>
                <a:sym typeface="Times New Roman"/>
              </a:rPr>
              <a:t> Rates </a:t>
            </a:r>
            <a:r>
              <a:rPr lang="de-DE" sz="1800" b="0" dirty="0" err="1">
                <a:latin typeface="Times New Roman"/>
                <a:cs typeface="Times New Roman"/>
                <a:sym typeface="Times New Roman"/>
              </a:rPr>
              <a:t>regelmässig</a:t>
            </a:r>
            <a:r>
              <a:rPr lang="de-DE" sz="1800" b="0" dirty="0">
                <a:latin typeface="Times New Roman"/>
                <a:cs typeface="Times New Roman"/>
                <a:sym typeface="Times New Roman"/>
              </a:rPr>
              <a:t> nachgeführt.  </a:t>
            </a:r>
          </a:p>
          <a:p>
            <a:r>
              <a:rPr lang="de-DE" sz="1800" b="0" dirty="0">
                <a:latin typeface="Times New Roman"/>
                <a:cs typeface="Times New Roman"/>
                <a:sym typeface="Times New Roman"/>
              </a:rPr>
              <a:t>Es ist zu beachten, dass der Inhalt des Registers der Interessenbindungen jeder </a:t>
            </a:r>
            <a:r>
              <a:rPr lang="de-DE" sz="1800" b="0" dirty="0" err="1">
                <a:latin typeface="Times New Roman"/>
                <a:cs typeface="Times New Roman"/>
                <a:sym typeface="Times New Roman"/>
              </a:rPr>
              <a:t>Grossrätin</a:t>
            </a:r>
            <a:r>
              <a:rPr lang="de-DE" sz="1800" b="0" dirty="0">
                <a:latin typeface="Times New Roman"/>
                <a:cs typeface="Times New Roman"/>
                <a:sym typeface="Times New Roman"/>
              </a:rPr>
              <a:t> und jedes </a:t>
            </a:r>
            <a:r>
              <a:rPr lang="de-DE" sz="1800" b="0" dirty="0" err="1">
                <a:latin typeface="Times New Roman"/>
                <a:cs typeface="Times New Roman"/>
                <a:sym typeface="Times New Roman"/>
              </a:rPr>
              <a:t>Grossrates</a:t>
            </a:r>
            <a:r>
              <a:rPr lang="de-DE" sz="1800" b="0" dirty="0">
                <a:latin typeface="Times New Roman"/>
                <a:cs typeface="Times New Roman"/>
                <a:sym typeface="Times New Roman"/>
              </a:rPr>
              <a:t> in deren alleinigen Verantwortung liegt. Das Sekretariat des </a:t>
            </a:r>
            <a:r>
              <a:rPr lang="de-DE" sz="1800" b="0" dirty="0" err="1">
                <a:latin typeface="Times New Roman"/>
                <a:cs typeface="Times New Roman"/>
                <a:sym typeface="Times New Roman"/>
              </a:rPr>
              <a:t>Grossen</a:t>
            </a:r>
            <a:r>
              <a:rPr lang="de-DE" sz="1800" b="0" dirty="0">
                <a:latin typeface="Times New Roman"/>
                <a:cs typeface="Times New Roman"/>
                <a:sym typeface="Times New Roman"/>
              </a:rPr>
              <a:t> Rates übernimmt für die Richtigkeit der angegebenen </a:t>
            </a:r>
            <a:r>
              <a:rPr lang="de-DE" sz="1800" b="0" dirty="0">
                <a:solidFill>
                  <a:srgbClr val="333333"/>
                </a:solidFill>
                <a:latin typeface="Times New Roman"/>
                <a:cs typeface="Times New Roman"/>
                <a:sym typeface="Times New Roman"/>
              </a:rPr>
              <a:t>Informationen</a:t>
            </a:r>
            <a:r>
              <a:rPr lang="de-DE" sz="1800" b="0" dirty="0">
                <a:latin typeface="Times New Roman"/>
                <a:cs typeface="Times New Roman"/>
                <a:sym typeface="Times New Roman"/>
              </a:rPr>
              <a:t> keine Garantie. </a:t>
            </a:r>
          </a:p>
          <a:p>
            <a:pPr algn="l">
              <a:spcAft>
                <a:spcPts val="1800"/>
              </a:spcAft>
            </a:pPr>
            <a:r>
              <a:rPr lang="de-DE" sz="1800" b="0" dirty="0">
                <a:latin typeface="Times New Roman"/>
                <a:cs typeface="Times New Roman"/>
                <a:sym typeface="Times New Roman"/>
              </a:rPr>
              <a:t>Das Gesetz über die Politikfinanzierung (</a:t>
            </a:r>
            <a:r>
              <a:rPr lang="de-DE" sz="1800" b="0" dirty="0" err="1">
                <a:latin typeface="Times New Roman"/>
                <a:cs typeface="Times New Roman"/>
                <a:sym typeface="Times New Roman"/>
              </a:rPr>
              <a:t>PolFiG</a:t>
            </a:r>
            <a:r>
              <a:rPr lang="de-DE" sz="1800" b="0" dirty="0">
                <a:latin typeface="Times New Roman"/>
                <a:cs typeface="Times New Roman"/>
                <a:sym typeface="Times New Roman"/>
              </a:rPr>
              <a:t>), das am 16. Dezember 2020 verabschiedet wurde und am 1. Januar 2021 in Kraft getreten ist, verpflichtet die Mitglieder des </a:t>
            </a:r>
            <a:r>
              <a:rPr lang="de-DE" sz="1800" b="0" dirty="0" err="1">
                <a:latin typeface="Times New Roman"/>
                <a:cs typeface="Times New Roman"/>
                <a:sym typeface="Times New Roman"/>
              </a:rPr>
              <a:t>Grossen</a:t>
            </a:r>
            <a:r>
              <a:rPr lang="de-DE" sz="1800" b="0" dirty="0">
                <a:latin typeface="Times New Roman"/>
                <a:cs typeface="Times New Roman"/>
                <a:sym typeface="Times New Roman"/>
              </a:rPr>
              <a:t> Rates, die Einkünfte aus ihrem Mandat und Einkünfte aus Tätigkeiten, die mit dem Mandat zusammenhängen, zu deklarieren und zu veröffentlichen (dies betrifft alle Entschädigungen, die sie in Anwendung der Gesetzgebung über den </a:t>
            </a:r>
            <a:r>
              <a:rPr lang="de-DE" sz="1800" b="0" dirty="0" err="1">
                <a:latin typeface="Times New Roman"/>
                <a:cs typeface="Times New Roman"/>
                <a:sym typeface="Times New Roman"/>
              </a:rPr>
              <a:t>Grossen</a:t>
            </a:r>
            <a:r>
              <a:rPr lang="de-DE" sz="1800" b="0" dirty="0">
                <a:latin typeface="Times New Roman"/>
                <a:cs typeface="Times New Roman"/>
                <a:sym typeface="Times New Roman"/>
              </a:rPr>
              <a:t> Rat erhalten).</a:t>
            </a:r>
            <a:r>
              <a:rPr lang="de-DE" sz="1800" dirty="0">
                <a:latin typeface="Times New Roman"/>
                <a:cs typeface="Times New Roman"/>
                <a:sym typeface="Times New Roman"/>
              </a:rPr>
              <a:t> </a:t>
            </a:r>
            <a:r>
              <a:rPr lang="de-DE" sz="1800" b="0" dirty="0">
                <a:solidFill>
                  <a:srgbClr val="000000"/>
                </a:solidFill>
                <a:latin typeface="Times New Roman"/>
                <a:cs typeface="Times New Roman"/>
                <a:sym typeface="Times New Roman"/>
              </a:rPr>
              <a:t>Die Liste der Einkünfte muss bis Ende August jedes Kalenderjahres an die Staatskanzlei gerichtet werden. Die Staatskanzlei und die Kantonale Steuerverwaltung (KSTV) arbeiten zusammen, um stichprobenweise zu prüfen, ob alle Einkünfte deklariert wurden. Wenn nicht alle Einkünfte deklariert wurden, muss die Staatskanzlei den Fall bei der zuständigen Strafverfolgungsbehörde anzeigen.</a:t>
            </a:r>
          </a:p>
          <a:p>
            <a:endParaRPr lang="fr-CH" sz="1800" b="0" dirty="0">
              <a:solidFill>
                <a:srgbClr val="000000"/>
              </a:solidFill>
              <a:latin typeface="Times New Roman" panose="02020603050405020304" pitchFamily="18" charset="0"/>
              <a:cs typeface="Times New Roman" panose="02020603050405020304" pitchFamily="18" charset="0"/>
            </a:endParaRPr>
          </a:p>
          <a:p>
            <a:endParaRPr lang="fr-CH" sz="1800" b="0" dirty="0">
              <a:latin typeface="Times New Roman" pitchFamily="18" charset="0"/>
              <a:cs typeface="Times New Roman" pitchFamily="18" charset="0"/>
            </a:endParaRP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476672"/>
            <a:ext cx="8242298" cy="1423467"/>
          </a:xfrm>
        </p:spPr>
        <p:txBody>
          <a:bodyPr/>
          <a:lstStyle/>
          <a:p>
            <a:r>
              <a:rPr lang="de-DE" dirty="0">
                <a:solidFill>
                  <a:srgbClr val="333333"/>
                </a:solidFill>
              </a:rPr>
              <a:t>14. Informatica </a:t>
            </a:r>
            <a:r>
              <a:rPr lang="de-DE" dirty="0" err="1">
                <a:solidFill>
                  <a:srgbClr val="333333"/>
                </a:solidFill>
              </a:rPr>
              <a:t>mobilis</a:t>
            </a:r>
            <a:br>
              <a:rPr lang="de-DE" b="0" dirty="0"/>
            </a:br>
            <a:r>
              <a:rPr lang="de-DE" dirty="0"/>
              <a:t>—</a:t>
            </a:r>
            <a:br>
              <a:rPr lang="de-DE" b="0" dirty="0"/>
            </a:br>
            <a:endParaRPr lang="fr-CH" dirty="0">
              <a:latin typeface="Arial" charset="0"/>
            </a:endParaRPr>
          </a:p>
        </p:txBody>
      </p:sp>
      <p:sp>
        <p:nvSpPr>
          <p:cNvPr id="42" name="Textplatzhalter 41"/>
          <p:cNvSpPr>
            <a:spLocks noGrp="1"/>
          </p:cNvSpPr>
          <p:nvPr>
            <p:ph type="body" sz="quarter" idx="12"/>
            <p:custDataLst>
              <p:tags r:id="rId2"/>
            </p:custDataLst>
          </p:nvPr>
        </p:nvSpPr>
        <p:spPr>
          <a:xfrm>
            <a:off x="457200" y="1242620"/>
            <a:ext cx="8242298" cy="4539704"/>
          </a:xfrm>
        </p:spPr>
        <p:txBody>
          <a:bodyPr/>
          <a:lstStyle/>
          <a:p>
            <a:pPr lvl="1"/>
            <a:endParaRPr lang="fr-CH" sz="1800" dirty="0">
              <a:latin typeface="Times New Roman" pitchFamily="18" charset="0"/>
              <a:cs typeface="Times New Roman" pitchFamily="18" charset="0"/>
            </a:endParaRPr>
          </a:p>
          <a:p>
            <a:pPr lvl="1"/>
            <a:r>
              <a:rPr lang="de-DE" sz="1800" dirty="0">
                <a:latin typeface="Times New Roman"/>
                <a:cs typeface="Times New Roman"/>
                <a:sym typeface="Times New Roman"/>
              </a:rPr>
              <a:t>Das Jahr 2022 lässt sich für die Informatik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mit </a:t>
            </a:r>
            <a:r>
              <a:rPr lang="de-DE" sz="1800" dirty="0">
                <a:solidFill>
                  <a:srgbClr val="333333"/>
                </a:solidFill>
                <a:latin typeface="Times New Roman"/>
                <a:cs typeface="Times New Roman"/>
                <a:sym typeface="Times New Roman"/>
              </a:rPr>
              <a:t>einer</a:t>
            </a:r>
            <a:r>
              <a:rPr lang="de-DE" sz="1800" dirty="0">
                <a:solidFill>
                  <a:srgbClr val="FF0000"/>
                </a:solidFill>
                <a:latin typeface="Times New Roman"/>
                <a:cs typeface="Times New Roman"/>
                <a:sym typeface="Times New Roman"/>
              </a:rPr>
              <a:t> </a:t>
            </a:r>
            <a:r>
              <a:rPr lang="de-DE" sz="1800" dirty="0">
                <a:latin typeface="Times New Roman"/>
                <a:cs typeface="Times New Roman"/>
                <a:sym typeface="Times New Roman"/>
              </a:rPr>
              <a:t>Rückkehr in die eigenen vier Wände zusammenfassen. Das Rathaus bewahrt von </a:t>
            </a:r>
            <a:r>
              <a:rPr lang="de-DE" sz="1800" dirty="0" err="1">
                <a:latin typeface="Times New Roman"/>
                <a:cs typeface="Times New Roman"/>
                <a:sym typeface="Times New Roman"/>
              </a:rPr>
              <a:t>aussen</a:t>
            </a:r>
            <a:r>
              <a:rPr lang="de-DE" sz="1800" dirty="0">
                <a:latin typeface="Times New Roman"/>
                <a:cs typeface="Times New Roman"/>
                <a:sym typeface="Times New Roman"/>
              </a:rPr>
              <a:t> diese historische Fassade, die sinnbildlich für das politische Leben in Freiburg steht. Sobald man das Innere des Gebäudes betritt, befindet man sich in einer Hightech-Umgebung.</a:t>
            </a:r>
          </a:p>
          <a:p>
            <a:pPr lvl="1"/>
            <a:r>
              <a:rPr lang="de-DE" sz="1800" dirty="0">
                <a:latin typeface="Times New Roman"/>
                <a:cs typeface="Times New Roman"/>
                <a:sym typeface="Times New Roman"/>
              </a:rPr>
              <a:t>Wie ein Kind, das an Weihnachten die Geschenke unter dem Baum entdeckt, hat der Informatikverantwortliche sein neues Arbeitsumfeld und alle ihm zugeteilten Gadgets in Beschlag genommen. Er musste sich schnell in die gesamte neue Aufgabe einarbeiten. </a:t>
            </a:r>
            <a:r>
              <a:rPr lang="de-DE" sz="1800" dirty="0">
                <a:solidFill>
                  <a:srgbClr val="333333"/>
                </a:solidFill>
                <a:latin typeface="Times New Roman"/>
                <a:cs typeface="Times New Roman"/>
                <a:sym typeface="Times New Roman"/>
              </a:rPr>
              <a:t>Es traten kleine Kinderkrankheiten auf, so mussten gewisse Einschränkungen in Kauf genommen werden, um einige Katastrophen zu verhindern.</a:t>
            </a:r>
          </a:p>
          <a:p>
            <a:pPr lvl="1"/>
            <a:r>
              <a:rPr lang="de-DE" sz="1800" dirty="0">
                <a:solidFill>
                  <a:srgbClr val="333333"/>
                </a:solidFill>
                <a:latin typeface="Times New Roman"/>
                <a:cs typeface="Times New Roman"/>
                <a:sym typeface="Times New Roman"/>
              </a:rPr>
              <a:t>Die Einführung gewisser neuer IT-Services wurde aufgrund </a:t>
            </a:r>
            <a:r>
              <a:rPr lang="de-DE" sz="1800" dirty="0">
                <a:latin typeface="Times New Roman"/>
                <a:cs typeface="Times New Roman"/>
                <a:sym typeface="Times New Roman"/>
              </a:rPr>
              <a:t>dieses Umzugs auf 2023 verschoben. </a:t>
            </a:r>
            <a:r>
              <a:rPr lang="de-DE" sz="1800" dirty="0">
                <a:solidFill>
                  <a:srgbClr val="333333"/>
                </a:solidFill>
                <a:latin typeface="Times New Roman"/>
                <a:cs typeface="Times New Roman"/>
                <a:sym typeface="Times New Roman"/>
              </a:rPr>
              <a:t>Was bedeuten schon solche Änderungen in der Planung? Dank </a:t>
            </a:r>
            <a:r>
              <a:rPr lang="de-DE" sz="1800" dirty="0">
                <a:latin typeface="Times New Roman"/>
                <a:cs typeface="Times New Roman"/>
                <a:sym typeface="Times New Roman"/>
              </a:rPr>
              <a:t>ihnen wird der neue Tätigkeitsbericht 2023 reichhalti</a:t>
            </a:r>
            <a:r>
              <a:rPr lang="de-DE" sz="1800" dirty="0">
                <a:solidFill>
                  <a:srgbClr val="333333"/>
                </a:solidFill>
                <a:latin typeface="Times New Roman"/>
                <a:cs typeface="Times New Roman"/>
                <a:sym typeface="Times New Roman"/>
              </a:rPr>
              <a:t>ger</a:t>
            </a:r>
            <a:r>
              <a:rPr lang="de-DE" sz="1800" dirty="0">
                <a:latin typeface="Times New Roman"/>
                <a:cs typeface="Times New Roman"/>
                <a:sym typeface="Times New Roman"/>
              </a:rPr>
              <a:t>! </a:t>
            </a:r>
          </a:p>
          <a:p>
            <a:pPr lvl="1"/>
            <a:endParaRPr lang="fr-CH" sz="1800" dirty="0">
              <a:latin typeface="Times New Roman" pitchFamily="18" charset="0"/>
              <a:cs typeface="Times New Roman" pitchFamily="18" charset="0"/>
            </a:endParaRPr>
          </a:p>
          <a:p>
            <a:pPr lvl="1"/>
            <a:endParaRPr lang="fr-FR" sz="1800" dirty="0">
              <a:latin typeface="Times New Roman" pitchFamily="18" charset="0"/>
              <a:cs typeface="Times New Roman" pitchFamily="18" charset="0"/>
            </a:endParaRP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404664"/>
            <a:ext cx="8242298" cy="948978"/>
          </a:xfrm>
        </p:spPr>
        <p:txBody>
          <a:bodyPr/>
          <a:lstStyle/>
          <a:p>
            <a:r>
              <a:rPr lang="de-DE"/>
              <a:t>15. Aussenbeziehungen</a:t>
            </a:r>
            <a:br>
              <a:rPr lang="de-DE"/>
            </a:br>
            <a:r>
              <a:rPr lang="de-DE"/>
              <a:t>—</a:t>
            </a:r>
          </a:p>
        </p:txBody>
      </p:sp>
      <p:sp>
        <p:nvSpPr>
          <p:cNvPr id="8" name="Textplatzhalter 41"/>
          <p:cNvSpPr>
            <a:spLocks noGrp="1"/>
          </p:cNvSpPr>
          <p:nvPr>
            <p:ph type="body" sz="quarter" idx="12"/>
            <p:custDataLst>
              <p:tags r:id="rId2"/>
            </p:custDataLst>
          </p:nvPr>
        </p:nvSpPr>
        <p:spPr>
          <a:xfrm>
            <a:off x="457200" y="1628800"/>
            <a:ext cx="8242298" cy="2292935"/>
          </a:xfrm>
        </p:spPr>
        <p:txBody>
          <a:bodyPr/>
          <a:lstStyle/>
          <a:p>
            <a:pPr lvl="1">
              <a:buClr>
                <a:srgbClr val="000000"/>
              </a:buClr>
            </a:pPr>
            <a:r>
              <a:rPr lang="de-DE" sz="1800">
                <a:latin typeface="Times New Roman"/>
                <a:cs typeface="Times New Roman"/>
                <a:sym typeface="Times New Roman"/>
              </a:rPr>
              <a:t>Das Sekretariat des Grossen Rates ist Gesellschafterin bei der Konferenz der Parlamentssekretäre, einer einfachen Gesellschaft, die sich aus der Mehrheit der kantonalen Parlamente zusammensetzt. Das Ziel der Konferenz ist es, eine Informationsplattform für alle Kantonsparlamente aufzubauen; auf ihr werden alle Informationen und Daten, die laut den Parlamenten von Belang sind, veröffentlicht.</a:t>
            </a:r>
          </a:p>
          <a:p>
            <a:pPr lvl="1">
              <a:buClr>
                <a:srgbClr val="000000"/>
              </a:buClr>
            </a:pPr>
            <a:r>
              <a:rPr lang="de-DE" sz="1800">
                <a:latin typeface="Times New Roman"/>
                <a:cs typeface="Times New Roman"/>
                <a:sym typeface="Times New Roman"/>
              </a:rPr>
              <a:t>Das Sekretariat des Grossen Rates arbeitet auch mit dem Sekretariat der Interparlamentarischen Koordinationsstelle IK zusammen, insbesondere im Hinblick auf die Überwachung der interkantonalen Vereinbarungen, die sich in Verhandlung/Ratifizierung befinden.</a:t>
            </a: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476672"/>
            <a:ext cx="8242298" cy="948978"/>
          </a:xfrm>
        </p:spPr>
        <p:txBody>
          <a:bodyPr/>
          <a:lstStyle/>
          <a:p>
            <a:r>
              <a:rPr lang="de-DE"/>
              <a:t>16. Interparlamentarische Geschäftsprüfung</a:t>
            </a:r>
            <a:br>
              <a:rPr lang="de-DE"/>
            </a:br>
            <a:r>
              <a:rPr lang="de-DE"/>
              <a:t>—</a:t>
            </a:r>
          </a:p>
        </p:txBody>
      </p:sp>
      <p:sp>
        <p:nvSpPr>
          <p:cNvPr id="5" name="Textplatzhalter 41"/>
          <p:cNvSpPr>
            <a:spLocks noGrp="1"/>
          </p:cNvSpPr>
          <p:nvPr>
            <p:ph type="body" sz="quarter" idx="12"/>
            <p:custDataLst>
              <p:tags r:id="rId2"/>
            </p:custDataLst>
          </p:nvPr>
        </p:nvSpPr>
        <p:spPr>
          <a:xfrm>
            <a:off x="450851" y="1772816"/>
            <a:ext cx="8242298" cy="4308872"/>
          </a:xfrm>
        </p:spPr>
        <p:txBody>
          <a:bodyPr/>
          <a:lstStyle/>
          <a:p>
            <a:pPr lvl="1"/>
            <a:r>
              <a:rPr lang="de-DE" sz="1800" dirty="0">
                <a:latin typeface="Times New Roman"/>
                <a:cs typeface="Times New Roman"/>
                <a:sym typeface="Times New Roman"/>
              </a:rPr>
              <a:t>Aufgrund des Vertrags über die Mitwirkung der Parlamente (</a:t>
            </a:r>
            <a:r>
              <a:rPr lang="de-DE" sz="1800" dirty="0" err="1">
                <a:latin typeface="Times New Roman"/>
                <a:cs typeface="Times New Roman"/>
                <a:sym typeface="Times New Roman"/>
              </a:rPr>
              <a:t>ParlVer</a:t>
            </a:r>
            <a:r>
              <a:rPr lang="de-DE" sz="1800" dirty="0">
                <a:latin typeface="Times New Roman"/>
                <a:cs typeface="Times New Roman"/>
                <a:sym typeface="Times New Roman"/>
              </a:rPr>
              <a:t>) ist der </a:t>
            </a:r>
            <a:r>
              <a:rPr lang="de-DE" sz="1800" dirty="0" err="1">
                <a:latin typeface="Times New Roman"/>
                <a:cs typeface="Times New Roman"/>
                <a:sym typeface="Times New Roman"/>
              </a:rPr>
              <a:t>Grosse</a:t>
            </a:r>
            <a:r>
              <a:rPr lang="de-DE" sz="1800" dirty="0">
                <a:latin typeface="Times New Roman"/>
                <a:cs typeface="Times New Roman"/>
                <a:sym typeface="Times New Roman"/>
              </a:rPr>
              <a:t> Rat in sieben interparlamentarischen Aufsichtskommissionen (IAK) vertreten. Diese beaufsichtigen den Vollzug der Westschweizer Schulvereinbarung (IAK CSR), die strafrechtliche </a:t>
            </a:r>
            <a:r>
              <a:rPr lang="de-DE" sz="1800" dirty="0" err="1">
                <a:latin typeface="Times New Roman"/>
                <a:cs typeface="Times New Roman"/>
                <a:sym typeface="Times New Roman"/>
              </a:rPr>
              <a:t>Einschliessung</a:t>
            </a:r>
            <a:r>
              <a:rPr lang="de-DE" sz="1800" dirty="0">
                <a:latin typeface="Times New Roman"/>
                <a:cs typeface="Times New Roman"/>
                <a:sym typeface="Times New Roman"/>
              </a:rPr>
              <a:t> Erwachsener und Jugendlicher (IAK «strafrechtliche </a:t>
            </a:r>
            <a:r>
              <a:rPr lang="de-DE" sz="1800" dirty="0" err="1">
                <a:latin typeface="Times New Roman"/>
                <a:cs typeface="Times New Roman"/>
                <a:sym typeface="Times New Roman"/>
              </a:rPr>
              <a:t>Einschliessung</a:t>
            </a:r>
            <a:r>
              <a:rPr lang="de-DE" sz="1800" dirty="0">
                <a:latin typeface="Times New Roman"/>
                <a:cs typeface="Times New Roman"/>
                <a:sym typeface="Times New Roman"/>
              </a:rPr>
              <a:t>»), das Interkantonale Gymnasium der Region Broye (IAK GYB), das Interkantonale Spital der Broye (IAK-HIB), die Fachhochschule Westschweiz (IAK HES-SO), den interkantonalen Unterhaltsdienst für das </a:t>
            </a:r>
            <a:r>
              <a:rPr lang="de-DE" sz="1800" dirty="0" err="1">
                <a:latin typeface="Times New Roman"/>
                <a:cs typeface="Times New Roman"/>
                <a:sym typeface="Times New Roman"/>
              </a:rPr>
              <a:t>Nationalstrassennetz</a:t>
            </a:r>
            <a:r>
              <a:rPr lang="de-DE" sz="1800" dirty="0">
                <a:latin typeface="Times New Roman"/>
                <a:cs typeface="Times New Roman"/>
                <a:sym typeface="Times New Roman"/>
              </a:rPr>
              <a:t> (IAK SIERA) und die Westschweizer Vereinbarung über Geldspiele (IAK CORJA).</a:t>
            </a:r>
          </a:p>
          <a:p>
            <a:pPr lvl="1"/>
            <a:r>
              <a:rPr lang="de-DE" sz="1800" dirty="0">
                <a:latin typeface="Times New Roman"/>
                <a:cs typeface="Times New Roman"/>
                <a:sym typeface="Times New Roman"/>
              </a:rPr>
              <a:t>Im Jahr 2022 übernahm 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die Verantwortung für das Sekretariat der IAK «strafrechtlicher Freiheitsentzug» und der IAK GYB. Es organisierte für diese zwei Organe vier Plenarversammlungen und drei Sitzungen für das Büro der IAK «strafrechtlicher Freiheitsentzug».</a:t>
            </a:r>
          </a:p>
          <a:p>
            <a:pPr lvl="1"/>
            <a:r>
              <a:rPr lang="de-DE" sz="1800" dirty="0">
                <a:latin typeface="Times New Roman"/>
                <a:cs typeface="Times New Roman"/>
                <a:sym typeface="Times New Roman"/>
              </a:rPr>
              <a:t>Es organisiert die Vorbereitungssitzungen für die Freiburger Delegationen in einigen dieser interparlamentarischen Kommissionen. 2022 haben die Freiburger Delegation in der IAK HES-SO und diejenige in der IAK HIB je fünfmal getagt. </a:t>
            </a: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304800"/>
            <a:ext cx="8242298" cy="948978"/>
          </a:xfrm>
        </p:spPr>
        <p:txBody>
          <a:bodyPr/>
          <a:lstStyle/>
          <a:p>
            <a:r>
              <a:rPr lang="de-DE"/>
              <a:t>17. Interparlamentarische Vernehmlassungen</a:t>
            </a:r>
            <a:br>
              <a:rPr lang="de-DE"/>
            </a:br>
            <a:r>
              <a:rPr lang="de-DE"/>
              <a:t>—</a:t>
            </a:r>
          </a:p>
        </p:txBody>
      </p:sp>
      <p:sp>
        <p:nvSpPr>
          <p:cNvPr id="5" name="Textplatzhalter 41"/>
          <p:cNvSpPr>
            <a:spLocks noGrp="1"/>
          </p:cNvSpPr>
          <p:nvPr>
            <p:ph type="body" sz="quarter" idx="12"/>
            <p:custDataLst>
              <p:tags r:id="rId2"/>
            </p:custDataLst>
          </p:nvPr>
        </p:nvSpPr>
        <p:spPr>
          <a:xfrm>
            <a:off x="457200" y="1628800"/>
            <a:ext cx="8242298" cy="1184940"/>
          </a:xfrm>
        </p:spPr>
        <p:txBody>
          <a:bodyPr/>
          <a:lstStyle/>
          <a:p>
            <a:pPr lvl="1"/>
            <a:r>
              <a:rPr lang="de-DE" sz="1800">
                <a:latin typeface="Times New Roman"/>
                <a:cs typeface="Times New Roman"/>
                <a:sym typeface="Times New Roman"/>
              </a:rPr>
              <a:t>Ebenfalls aufgrund des ParlVer wird der Grosse Rat regelmässig eingeladen, an den Arbeiten der interparlamentarischen Kommissionen mitzuwirken, die beauftragt sind, Entwürfe von interkantonalen Verträgen zu prüfen (Vernehmlassungs-IPK).</a:t>
            </a:r>
          </a:p>
          <a:p>
            <a:pPr lvl="1"/>
            <a:r>
              <a:rPr lang="de-DE" sz="1800">
                <a:effectLst/>
                <a:latin typeface="Times New Roman"/>
                <a:ea typeface="Times New Roman"/>
                <a:cs typeface="+mn-cs"/>
                <a:sym typeface="Times New Roman"/>
              </a:rPr>
              <a:t>2022 fand eine Sitzung einer Vernehmlassungs-IPK statt.</a:t>
            </a:r>
            <a:endParaRPr lang="fr-CH" sz="1800" dirty="0">
              <a:latin typeface="Times New Roman" pitchFamily="18" charset="0"/>
              <a:cs typeface="Times New Roman" pitchFamily="18" charset="0"/>
            </a:endParaRP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8" name="Objekt 7"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p:cNvSpPr>
            <a:spLocks noGrp="1"/>
          </p:cNvSpPr>
          <p:nvPr>
            <p:ph type="title"/>
            <p:custDataLst>
              <p:tags r:id="rId1"/>
            </p:custDataLst>
          </p:nvPr>
        </p:nvSpPr>
        <p:spPr>
          <a:xfrm>
            <a:off x="457200" y="254682"/>
            <a:ext cx="5770984" cy="893986"/>
          </a:xfrm>
        </p:spPr>
        <p:txBody>
          <a:bodyPr/>
          <a:lstStyle/>
          <a:p>
            <a:r>
              <a:rPr lang="de-DE"/>
              <a:t>Inhalt</a:t>
            </a:r>
            <a:br>
              <a:rPr lang="de-DE"/>
            </a:br>
            <a:r>
              <a:rPr lang="de-DE"/>
              <a:t>—</a:t>
            </a:r>
          </a:p>
        </p:txBody>
      </p:sp>
      <p:sp>
        <p:nvSpPr>
          <p:cNvPr id="51203" name="Rectangle 3"/>
          <p:cNvSpPr>
            <a:spLocks noGrp="1"/>
          </p:cNvSpPr>
          <p:nvPr>
            <p:ph idx="1"/>
            <p:custDataLst>
              <p:tags r:id="rId2"/>
            </p:custDataLst>
          </p:nvPr>
        </p:nvSpPr>
        <p:spPr>
          <a:xfrm>
            <a:off x="457200" y="1327200"/>
            <a:ext cx="3682752" cy="4016484"/>
          </a:xfrm>
        </p:spPr>
        <p:txBody>
          <a:bodyPr/>
          <a:lstStyle/>
          <a:p>
            <a:r>
              <a:rPr lang="de-DE" sz="1800">
                <a:latin typeface="Times New Roman"/>
                <a:cs typeface="Times New Roman"/>
                <a:sym typeface="Times New Roman"/>
              </a:rPr>
              <a:t>Personal</a:t>
            </a:r>
          </a:p>
          <a:p>
            <a:r>
              <a:rPr lang="de-DE" sz="1800">
                <a:latin typeface="Times New Roman"/>
                <a:cs typeface="Times New Roman"/>
                <a:sym typeface="Times New Roman"/>
              </a:rPr>
              <a:t>Voranschlag</a:t>
            </a:r>
          </a:p>
          <a:p>
            <a:r>
              <a:rPr lang="de-DE" sz="1800">
                <a:latin typeface="Times New Roman"/>
                <a:cs typeface="Times New Roman"/>
                <a:sym typeface="Times New Roman"/>
              </a:rPr>
              <a:t>Sessionen</a:t>
            </a:r>
          </a:p>
          <a:p>
            <a:r>
              <a:rPr lang="de-DE" sz="1800">
                <a:latin typeface="Times New Roman"/>
                <a:cs typeface="Times New Roman"/>
                <a:sym typeface="Times New Roman"/>
              </a:rPr>
              <a:t>Büro</a:t>
            </a:r>
          </a:p>
          <a:p>
            <a:r>
              <a:rPr lang="de-DE" sz="1800">
                <a:latin typeface="Times New Roman"/>
                <a:cs typeface="Times New Roman"/>
                <a:sym typeface="Times New Roman"/>
              </a:rPr>
              <a:t>Kommissionen</a:t>
            </a:r>
          </a:p>
          <a:p>
            <a:r>
              <a:rPr lang="de-DE" sz="1800">
                <a:latin typeface="Times New Roman"/>
                <a:cs typeface="Times New Roman"/>
                <a:sym typeface="Times New Roman"/>
              </a:rPr>
              <a:t>Tagblätter des Grossen Rates</a:t>
            </a:r>
          </a:p>
          <a:p>
            <a:r>
              <a:rPr lang="de-DE" sz="1800">
                <a:latin typeface="Times New Roman"/>
                <a:cs typeface="Times New Roman"/>
                <a:sym typeface="Times New Roman"/>
              </a:rPr>
              <a:t>Parlamentarische Vorstösse</a:t>
            </a:r>
          </a:p>
          <a:p>
            <a:r>
              <a:rPr lang="de-DE" sz="1800">
                <a:latin typeface="Times New Roman"/>
                <a:cs typeface="Times New Roman"/>
                <a:sym typeface="Times New Roman"/>
              </a:rPr>
              <a:t>Volksmotionen</a:t>
            </a:r>
          </a:p>
          <a:p>
            <a:r>
              <a:rPr lang="de-DE" sz="1800">
                <a:latin typeface="Times New Roman"/>
                <a:cs typeface="Times New Roman"/>
                <a:sym typeface="Times New Roman"/>
              </a:rPr>
              <a:t>Wahlen</a:t>
            </a:r>
          </a:p>
          <a:p>
            <a:r>
              <a:rPr lang="de-DE" sz="1800">
                <a:latin typeface="Times New Roman"/>
                <a:cs typeface="Times New Roman"/>
                <a:sym typeface="Times New Roman"/>
              </a:rPr>
              <a:t>Laufende Geschäfte</a:t>
            </a:r>
          </a:p>
        </p:txBody>
      </p:sp>
      <p:sp>
        <p:nvSpPr>
          <p:cNvPr id="5" name="Rectangle 3"/>
          <p:cNvSpPr txBox="1">
            <a:spLocks/>
          </p:cNvSpPr>
          <p:nvPr>
            <p:custDataLst>
              <p:tags r:id="rId3"/>
            </p:custDataLst>
          </p:nvPr>
        </p:nvSpPr>
        <p:spPr bwMode="auto">
          <a:xfrm>
            <a:off x="4283968" y="1327200"/>
            <a:ext cx="4608512" cy="36009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de-DE" sz="1800">
                <a:latin typeface="Times New Roman"/>
                <a:cs typeface="Times New Roman"/>
                <a:sym typeface="Times New Roman"/>
              </a:rPr>
              <a:t>Beziehungen zum Staatsrat</a:t>
            </a:r>
            <a:endPar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kumimoji="0" lang="de-DE" sz="1800" spc="0" normalizeH="0" noProof="0">
                <a:ln>
                  <a:noFill/>
                </a:ln>
                <a:effectLst/>
                <a:uLnTx/>
                <a:uFillTx/>
                <a:latin typeface="Times New Roman"/>
                <a:cs typeface="Times New Roman"/>
                <a:sym typeface="Times New Roman"/>
              </a:rPr>
              <a:t>Beziehungen zu den Medien</a:t>
            </a: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kumimoji="0" lang="de-DE" sz="1800" spc="0" normalizeH="0" noProof="0">
                <a:ln>
                  <a:noFill/>
                </a:ln>
                <a:effectLst/>
                <a:uLnTx/>
                <a:uFillTx/>
                <a:latin typeface="Times New Roman"/>
                <a:cs typeface="Times New Roman"/>
                <a:sym typeface="Times New Roman"/>
              </a:rPr>
              <a:t>InfoG, Register der Interessenbindungen und PolFiG</a:t>
            </a:r>
            <a:endParaRPr kumimoji="0" lang="fr-CH" sz="1800" b="0" i="0" u="none" strike="noStrike" kern="1200" cap="none" spc="0" normalizeH="0" baseline="0" noProof="0" dirty="0">
              <a:ln>
                <a:noFill/>
              </a:ln>
              <a:effectLst/>
              <a:uLnTx/>
              <a:uFillTx/>
              <a:latin typeface="Times New Roman" pitchFamily="18" charset="0"/>
              <a:cs typeface="Times New Roman" pitchFamily="18" charset="0"/>
            </a:endParaRPr>
          </a:p>
          <a:p>
            <a:pPr marL="361950" lvl="0" indent="-361950" algn="l">
              <a:spcAft>
                <a:spcPct val="50000"/>
              </a:spcAft>
              <a:buClr>
                <a:schemeClr val="tx1"/>
              </a:buClr>
              <a:buFont typeface="Lucida Grande" pitchFamily="-112" charset="0"/>
              <a:buAutoNum type="arabicPeriod" startAt="11"/>
              <a:defRPr/>
            </a:pPr>
            <a:r>
              <a:rPr lang="de-DE" sz="1800">
                <a:latin typeface="Times New Roman"/>
                <a:cs typeface="Times New Roman"/>
                <a:sym typeface="Times New Roman"/>
              </a:rPr>
              <a:t>Informatica mobilis </a:t>
            </a:r>
          </a:p>
          <a:p>
            <a:pPr marL="361950" lvl="0" indent="-361950" algn="l">
              <a:spcAft>
                <a:spcPct val="50000"/>
              </a:spcAft>
              <a:buClr>
                <a:schemeClr val="tx1"/>
              </a:buClr>
              <a:buFont typeface="Lucida Grande" pitchFamily="-112" charset="0"/>
              <a:buAutoNum type="arabicPeriod" startAt="11"/>
              <a:defRPr/>
            </a:pPr>
            <a:r>
              <a:rPr lang="de-DE" sz="1800">
                <a:latin typeface="Times New Roman"/>
                <a:cs typeface="Times New Roman"/>
                <a:sym typeface="Times New Roman"/>
              </a:rPr>
              <a:t>Aussenbeziehungen</a:t>
            </a: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de-DE" sz="1800">
                <a:latin typeface="Times New Roman"/>
                <a:cs typeface="Times New Roman"/>
                <a:sym typeface="Times New Roman"/>
              </a:rPr>
              <a:t>Interparlamentarische Geschäftsprüfung</a:t>
            </a:r>
            <a:endPar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de-DE" sz="1800">
                <a:latin typeface="Times New Roman"/>
                <a:cs typeface="Times New Roman"/>
                <a:sym typeface="Times New Roman"/>
              </a:rPr>
              <a:t>Interparlamentarische Vernehmlassungen</a:t>
            </a:r>
            <a:endPar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de-DE" sz="1800">
                <a:latin typeface="Times New Roman"/>
                <a:cs typeface="Times New Roman"/>
                <a:sym typeface="Times New Roman"/>
              </a:rPr>
              <a:t>Veranstaltungen</a:t>
            </a: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kumimoji="0" lang="de-DE" sz="1800" spc="0" normalizeH="0" noProof="0">
                <a:ln>
                  <a:noFill/>
                </a:ln>
                <a:effectLst/>
                <a:uLnTx/>
                <a:uFillTx/>
                <a:latin typeface="Times New Roman"/>
                <a:cs typeface="Times New Roman"/>
                <a:sym typeface="Times New Roman"/>
              </a:rPr>
              <a:t>Ziele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1"/>
            </p:custDataLst>
          </p:nvPr>
        </p:nvSpPr>
        <p:spPr>
          <a:xfrm>
            <a:off x="457200" y="304800"/>
            <a:ext cx="8242300" cy="1897955"/>
          </a:xfrm>
        </p:spPr>
        <p:txBody>
          <a:bodyPr/>
          <a:lstStyle/>
          <a:p>
            <a:r>
              <a:rPr lang="de-DE"/>
              <a:t>18. Veranstaltungen</a:t>
            </a:r>
            <a:br>
              <a:rPr lang="de-DE"/>
            </a:br>
            <a:r>
              <a:rPr lang="de-DE"/>
              <a:t>—</a:t>
            </a:r>
            <a:br>
              <a:rPr lang="de-DE" b="0"/>
            </a:br>
            <a:br>
              <a:rPr lang="de-DE" b="0"/>
            </a:br>
            <a:endParaRPr lang="fr-CH" dirty="0">
              <a:latin typeface="Arial" charset="0"/>
            </a:endParaRPr>
          </a:p>
        </p:txBody>
      </p:sp>
      <p:sp>
        <p:nvSpPr>
          <p:cNvPr id="12" name="Espace réservé du contenu 11"/>
          <p:cNvSpPr>
            <a:spLocks noGrp="1"/>
          </p:cNvSpPr>
          <p:nvPr>
            <p:ph idx="1"/>
          </p:nvPr>
        </p:nvSpPr>
        <p:spPr>
          <a:xfrm>
            <a:off x="457200" y="1327200"/>
            <a:ext cx="8242300" cy="4185761"/>
          </a:xfrm>
        </p:spPr>
        <p:txBody>
          <a:bodyPr/>
          <a:lstStyle/>
          <a:p>
            <a:pPr>
              <a:buNone/>
            </a:pPr>
            <a:r>
              <a:rPr lang="de-DE" sz="1800">
                <a:latin typeface="Times New Roman"/>
                <a:cs typeface="Times New Roman"/>
                <a:sym typeface="Times New Roman"/>
              </a:rPr>
              <a:t>	</a:t>
            </a:r>
          </a:p>
          <a:p>
            <a:pPr marL="0" indent="0">
              <a:buNone/>
            </a:pPr>
            <a:r>
              <a:rPr lang="de-DE" sz="1800">
                <a:latin typeface="Times New Roman"/>
                <a:cs typeface="Times New Roman"/>
                <a:sym typeface="Times New Roman"/>
              </a:rPr>
              <a:t>2022 organisierte das Sekretariat des Grossen Rates: </a:t>
            </a:r>
          </a:p>
          <a:p>
            <a:pPr marL="285750" indent="-285750">
              <a:buFont typeface="Arial" panose="020B0604020202020204" pitchFamily="34" charset="0"/>
              <a:buChar char="•"/>
            </a:pPr>
            <a:r>
              <a:rPr lang="de-DE" sz="1800">
                <a:latin typeface="Times New Roman"/>
                <a:cs typeface="Times New Roman"/>
                <a:sym typeface="Times New Roman"/>
              </a:rPr>
              <a:t>den Sommerausflug nach Moléson, </a:t>
            </a:r>
          </a:p>
          <a:p>
            <a:pPr marL="285750" indent="-285750">
              <a:buFont typeface="Arial" panose="020B0604020202020204" pitchFamily="34" charset="0"/>
              <a:buChar char="•"/>
            </a:pPr>
            <a:r>
              <a:rPr lang="de-DE" sz="1800">
                <a:latin typeface="Times New Roman"/>
                <a:cs typeface="Times New Roman"/>
                <a:sym typeface="Times New Roman"/>
              </a:rPr>
              <a:t>die offizielle Einweihung des Rathauses, </a:t>
            </a:r>
          </a:p>
          <a:p>
            <a:pPr marL="285750" indent="-285750">
              <a:buFont typeface="Arial" panose="020B0604020202020204" pitchFamily="34" charset="0"/>
              <a:buChar char="•"/>
            </a:pPr>
            <a:r>
              <a:rPr lang="de-DE" sz="1800">
                <a:latin typeface="Times New Roman"/>
                <a:cs typeface="Times New Roman"/>
                <a:sym typeface="Times New Roman"/>
              </a:rPr>
              <a:t>die Europäischen Tage des Denkmals (ETD) in Zusammenarbeit mit dem Amt für Kulturgüter und dem Hochbauamt,</a:t>
            </a:r>
          </a:p>
          <a:p>
            <a:pPr marL="285750" indent="-285750">
              <a:buFont typeface="Arial" panose="020B0604020202020204" pitchFamily="34" charset="0"/>
              <a:buChar char="•"/>
            </a:pPr>
            <a:r>
              <a:rPr lang="de-DE" sz="1800">
                <a:latin typeface="Times New Roman"/>
                <a:cs typeface="Times New Roman"/>
                <a:sym typeface="Times New Roman"/>
              </a:rPr>
              <a:t>das Treffen der Westschweizer Büros.</a:t>
            </a:r>
          </a:p>
          <a:p>
            <a:pPr marL="285750" indent="-285750">
              <a:buFont typeface="Arial" panose="020B0604020202020204" pitchFamily="34" charset="0"/>
              <a:buChar char="•"/>
            </a:pPr>
            <a:endParaRPr lang="fr-CH" sz="1800" dirty="0">
              <a:latin typeface="Times New Roman" pitchFamily="18" charset="0"/>
              <a:cs typeface="Times New Roman" pitchFamily="18" charset="0"/>
            </a:endParaRPr>
          </a:p>
          <a:p>
            <a:pPr marL="285750" indent="-285750">
              <a:buFont typeface="Arial" panose="020B0604020202020204" pitchFamily="34" charset="0"/>
              <a:buChar char="•"/>
            </a:pPr>
            <a:endParaRPr lang="fr-CH" sz="1800" dirty="0">
              <a:latin typeface="Times New Roman" pitchFamily="18" charset="0"/>
              <a:cs typeface="Times New Roman" pitchFamily="18" charset="0"/>
            </a:endParaRPr>
          </a:p>
          <a:p>
            <a:pPr marL="1587" lvl="1" indent="0">
              <a:spcAft>
                <a:spcPts val="0"/>
              </a:spcAft>
              <a:buNone/>
            </a:pPr>
            <a:endParaRPr lang="fr-CH" sz="1800" dirty="0">
              <a:latin typeface="Times New Roman" pitchFamily="18" charset="0"/>
              <a:cs typeface="Times New Roman" pitchFamily="18" charset="0"/>
            </a:endParaRPr>
          </a:p>
          <a:p>
            <a:pPr lvl="1">
              <a:buNone/>
            </a:pPr>
            <a:endParaRPr lang="fr-CH" dirty="0">
              <a:latin typeface="Times New Roman" pitchFamily="18" charset="0"/>
              <a:cs typeface="Times New Roman" pitchFamily="18" charset="0"/>
            </a:endParaRP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1"/>
            </p:custDataLst>
          </p:nvPr>
        </p:nvSpPr>
        <p:spPr>
          <a:xfrm>
            <a:off x="457200" y="304800"/>
            <a:ext cx="8242300" cy="984885"/>
          </a:xfrm>
        </p:spPr>
        <p:txBody>
          <a:bodyPr/>
          <a:lstStyle/>
          <a:p>
            <a:r>
              <a:rPr lang="de-DE"/>
              <a:t>19. Ziele 2023</a:t>
            </a:r>
            <a:br>
              <a:rPr lang="de-DE"/>
            </a:br>
            <a:r>
              <a:rPr lang="de-DE"/>
              <a:t>—</a:t>
            </a:r>
          </a:p>
        </p:txBody>
      </p:sp>
      <p:sp>
        <p:nvSpPr>
          <p:cNvPr id="12" name="Espace réservé du contenu 11"/>
          <p:cNvSpPr>
            <a:spLocks noGrp="1"/>
          </p:cNvSpPr>
          <p:nvPr>
            <p:ph idx="1"/>
          </p:nvPr>
        </p:nvSpPr>
        <p:spPr>
          <a:xfrm>
            <a:off x="457200" y="1327200"/>
            <a:ext cx="8242300" cy="2985433"/>
          </a:xfrm>
        </p:spPr>
        <p:txBody>
          <a:bodyPr/>
          <a:lstStyle/>
          <a:p>
            <a:pPr lvl="1">
              <a:buNone/>
            </a:pPr>
            <a:r>
              <a:rPr lang="de-DE" sz="1800" dirty="0">
                <a:latin typeface="Times New Roman"/>
                <a:cs typeface="Times New Roman"/>
                <a:sym typeface="Times New Roman"/>
              </a:rPr>
              <a:t>2023 wird sich 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namentlich mit folgenden Geschäften befassen:</a:t>
            </a:r>
          </a:p>
          <a:p>
            <a:pPr lvl="1">
              <a:buNone/>
            </a:pPr>
            <a:endParaRPr lang="fr-CH" sz="1800" dirty="0">
              <a:latin typeface="Times New Roman" pitchFamily="18" charset="0"/>
              <a:cs typeface="Times New Roman" pitchFamily="18" charset="0"/>
            </a:endParaRPr>
          </a:p>
          <a:p>
            <a:pPr lvl="1"/>
            <a:r>
              <a:rPr lang="de-DE" sz="1800" dirty="0">
                <a:latin typeface="Times New Roman"/>
                <a:cs typeface="Times New Roman"/>
                <a:sym typeface="Times New Roman"/>
              </a:rPr>
              <a:t>der Umsetzung der Änderungen des GRG, die am 13. Oktober 2022 vom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 verabschiedet wurden;  </a:t>
            </a:r>
          </a:p>
          <a:p>
            <a:pPr lvl="1"/>
            <a:r>
              <a:rPr lang="de-DE" sz="1800" dirty="0">
                <a:latin typeface="Times New Roman"/>
                <a:cs typeface="Times New Roman"/>
                <a:sym typeface="Times New Roman"/>
              </a:rPr>
              <a:t>der Neugestaltung der Website «</a:t>
            </a:r>
            <a:r>
              <a:rPr lang="de-DE" sz="1800" dirty="0" err="1">
                <a:latin typeface="Times New Roman"/>
                <a:cs typeface="Times New Roman"/>
                <a:sym typeface="Times New Roman"/>
              </a:rPr>
              <a:t>Parlinfo</a:t>
            </a:r>
            <a:r>
              <a:rPr lang="de-DE" sz="1800" dirty="0">
                <a:latin typeface="Times New Roman"/>
                <a:cs typeface="Times New Roman"/>
                <a:sym typeface="Times New Roman"/>
              </a:rPr>
              <a:t>»;</a:t>
            </a:r>
          </a:p>
          <a:p>
            <a:pPr lvl="1"/>
            <a:r>
              <a:rPr lang="de-DE" sz="1800" dirty="0">
                <a:latin typeface="Times New Roman"/>
                <a:cs typeface="Times New Roman"/>
                <a:sym typeface="Times New Roman"/>
              </a:rPr>
              <a:t>der kontinuierlichen Verbesserung der Sichtbarkeit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als oberste Behörde des Kantons (institutionelle Kommunikation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a:t>
            </a:r>
          </a:p>
          <a:p>
            <a:pPr marL="1587" lvl="1" indent="0">
              <a:buNone/>
            </a:pPr>
            <a:r>
              <a:rPr lang="de-DE" sz="1800" dirty="0">
                <a:latin typeface="Times New Roman"/>
                <a:cs typeface="Times New Roman"/>
                <a:sym typeface="Times New Roman"/>
              </a:rPr>
              <a:t> </a:t>
            </a:r>
          </a:p>
          <a:p>
            <a:pPr lvl="1"/>
            <a:endParaRPr lang="fr-CH" dirty="0"/>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5" name="Objekt 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itle 25"/>
          <p:cNvSpPr>
            <a:spLocks noGrp="1"/>
          </p:cNvSpPr>
          <p:nvPr>
            <p:ph type="title"/>
            <p:custDataLst>
              <p:tags r:id="rId1"/>
            </p:custDataLst>
          </p:nvPr>
        </p:nvSpPr>
        <p:spPr>
          <a:xfrm>
            <a:off x="453522" y="320541"/>
            <a:ext cx="8242300" cy="984885"/>
          </a:xfrm>
        </p:spPr>
        <p:txBody>
          <a:bodyPr/>
          <a:lstStyle/>
          <a:p>
            <a:r>
              <a:rPr lang="de-DE"/>
              <a:t>1. Personal</a:t>
            </a:r>
            <a:br>
              <a:rPr lang="de-DE"/>
            </a:br>
            <a:r>
              <a:rPr lang="de-DE"/>
              <a:t>—</a:t>
            </a:r>
          </a:p>
        </p:txBody>
      </p:sp>
      <p:sp>
        <p:nvSpPr>
          <p:cNvPr id="28" name="Text Placeholder 27"/>
          <p:cNvSpPr>
            <a:spLocks noGrp="1"/>
          </p:cNvSpPr>
          <p:nvPr>
            <p:ph type="body" sz="quarter" idx="12"/>
            <p:custDataLst>
              <p:tags r:id="rId2"/>
            </p:custDataLst>
          </p:nvPr>
        </p:nvSpPr>
        <p:spPr>
          <a:xfrm>
            <a:off x="453522" y="1411652"/>
            <a:ext cx="8242300" cy="4524315"/>
          </a:xfrm>
        </p:spPr>
        <p:txBody>
          <a:bodyPr/>
          <a:lstStyle/>
          <a:p>
            <a:pPr>
              <a:spcAft>
                <a:spcPts val="0"/>
              </a:spcAft>
              <a:tabLst>
                <a:tab pos="4572000" algn="l"/>
                <a:tab pos="5287963" algn="l"/>
              </a:tabLst>
            </a:pPr>
            <a:r>
              <a:rPr lang="de-DE" sz="1400" b="1" dirty="0">
                <a:latin typeface="+mn-lt"/>
                <a:cs typeface="Times New Roman"/>
              </a:rPr>
              <a:t>Festangestelltes Personal:</a:t>
            </a:r>
            <a:r>
              <a:rPr lang="de-DE" sz="1400" b="1" dirty="0">
                <a:solidFill>
                  <a:srgbClr val="FF0000"/>
                </a:solidFill>
                <a:latin typeface="+mn-lt"/>
                <a:cs typeface="Times New Roman"/>
              </a:rPr>
              <a:t> </a:t>
            </a:r>
            <a:r>
              <a:rPr lang="de-DE" sz="1400" b="1" dirty="0">
                <a:latin typeface="+mn-lt"/>
                <a:cs typeface="Times New Roman"/>
              </a:rPr>
              <a:t>7 VZÄ</a:t>
            </a:r>
          </a:p>
          <a:p>
            <a:pPr>
              <a:spcAft>
                <a:spcPts val="0"/>
              </a:spcAft>
              <a:tabLst>
                <a:tab pos="4572000" algn="l"/>
                <a:tab pos="5287963" algn="l"/>
              </a:tabLst>
            </a:pPr>
            <a:r>
              <a:rPr lang="de-DE" sz="1400" dirty="0">
                <a:latin typeface="Times New Roman"/>
                <a:cs typeface="Times New Roman"/>
                <a:sym typeface="Times New Roman"/>
              </a:rPr>
              <a:t>1 Generalsekretärin	1	VZÄ</a:t>
            </a:r>
          </a:p>
          <a:p>
            <a:pPr>
              <a:spcAft>
                <a:spcPts val="0"/>
              </a:spcAft>
              <a:tabLst>
                <a:tab pos="4572000" algn="l"/>
                <a:tab pos="5287963" algn="l"/>
              </a:tabLst>
            </a:pPr>
            <a:r>
              <a:rPr lang="de-DE" sz="1400" dirty="0">
                <a:latin typeface="Times New Roman"/>
                <a:cs typeface="Times New Roman"/>
                <a:sym typeface="Times New Roman"/>
              </a:rPr>
              <a:t>1 Stellvertretender Generalsekretär	0,9	VZÄ</a:t>
            </a:r>
          </a:p>
          <a:p>
            <a:pPr>
              <a:spcAft>
                <a:spcPts val="0"/>
              </a:spcAft>
              <a:tabLst>
                <a:tab pos="4572000" algn="l"/>
                <a:tab pos="5287963" algn="l"/>
              </a:tabLst>
            </a:pPr>
            <a:r>
              <a:rPr lang="de-DE" sz="1400" dirty="0">
                <a:latin typeface="Times New Roman"/>
                <a:cs typeface="Times New Roman"/>
                <a:sym typeface="Times New Roman"/>
              </a:rPr>
              <a:t>2 Parlamentssekretäre	2	VZÄ</a:t>
            </a:r>
          </a:p>
          <a:p>
            <a:pPr>
              <a:spcAft>
                <a:spcPts val="0"/>
              </a:spcAft>
              <a:tabLst>
                <a:tab pos="4572000" algn="l"/>
                <a:tab pos="5287963" algn="l"/>
              </a:tabLst>
            </a:pPr>
            <a:r>
              <a:rPr lang="de-DE" sz="1400" dirty="0">
                <a:latin typeface="Times New Roman"/>
                <a:cs typeface="Times New Roman"/>
                <a:sym typeface="Times New Roman"/>
              </a:rPr>
              <a:t>2 Direktionsassistentinnen	1,5 	VZÄ</a:t>
            </a:r>
          </a:p>
          <a:p>
            <a:pPr>
              <a:spcAft>
                <a:spcPts val="0"/>
              </a:spcAft>
              <a:tabLst>
                <a:tab pos="4572000" algn="l"/>
                <a:tab pos="5287963" algn="l"/>
              </a:tabLst>
            </a:pPr>
            <a:r>
              <a:rPr lang="de-DE" sz="1400" dirty="0">
                <a:latin typeface="Times New Roman"/>
                <a:cs typeface="Times New Roman"/>
                <a:sym typeface="Times New Roman"/>
              </a:rPr>
              <a:t>1 für Informatik zuständige Person	1	VZÄ</a:t>
            </a:r>
          </a:p>
          <a:p>
            <a:pPr>
              <a:spcAft>
                <a:spcPts val="0"/>
              </a:spcAft>
              <a:tabLst>
                <a:tab pos="4572000" algn="l"/>
                <a:tab pos="5287963" algn="l"/>
              </a:tabLst>
            </a:pPr>
            <a:r>
              <a:rPr lang="de-DE" sz="1400" dirty="0">
                <a:latin typeface="Times New Roman"/>
                <a:cs typeface="Times New Roman"/>
                <a:sym typeface="Times New Roman"/>
              </a:rPr>
              <a:t>1 Weibelin	0,6	VZÄ</a:t>
            </a:r>
          </a:p>
          <a:p>
            <a:pPr>
              <a:spcAft>
                <a:spcPts val="0"/>
              </a:spcAft>
              <a:tabLst>
                <a:tab pos="4572000" algn="l"/>
                <a:tab pos="5287963" algn="l"/>
              </a:tabLst>
            </a:pPr>
            <a:r>
              <a:rPr lang="de-DE" sz="1400" dirty="0">
                <a:latin typeface="Times New Roman"/>
                <a:cs typeface="Times New Roman"/>
                <a:sym typeface="Times New Roman"/>
              </a:rPr>
              <a:t>		</a:t>
            </a:r>
          </a:p>
          <a:p>
            <a:pPr algn="just">
              <a:spcAft>
                <a:spcPts val="0"/>
              </a:spcAft>
              <a:tabLst>
                <a:tab pos="4572000" algn="l"/>
                <a:tab pos="5287963" algn="l"/>
              </a:tabLst>
            </a:pPr>
            <a:r>
              <a:rPr lang="de-DE" sz="1400" dirty="0">
                <a:latin typeface="Times New Roman"/>
                <a:cs typeface="Times New Roman"/>
                <a:sym typeface="Times New Roman"/>
              </a:rPr>
              <a:t>Während des Jahres 2022 blieb der Personalbestand unverändert. Die Mitarbeiterinnen und Mitarbeiter des Sekretariats des </a:t>
            </a:r>
            <a:r>
              <a:rPr lang="de-DE" sz="1400" dirty="0" err="1">
                <a:latin typeface="Times New Roman"/>
                <a:cs typeface="Times New Roman"/>
                <a:sym typeface="Times New Roman"/>
              </a:rPr>
              <a:t>Grossen</a:t>
            </a:r>
            <a:r>
              <a:rPr lang="de-DE" sz="1400" dirty="0">
                <a:latin typeface="Times New Roman"/>
                <a:cs typeface="Times New Roman"/>
                <a:sym typeface="Times New Roman"/>
              </a:rPr>
              <a:t> Rates konnten im Juni 2022 nach mehr als zweieinhalbjährigen Renovierungsarbeiten in die neuen Räumlichkeiten des Rathauses einziehen.  Der Umzug von der Postgasse zum Rathausplatz war kein Zuckerschlecken, aber er verlief reibungslos. Die Büros des </a:t>
            </a:r>
            <a:r>
              <a:rPr lang="de-DE" sz="1400" dirty="0">
                <a:solidFill>
                  <a:srgbClr val="333333"/>
                </a:solidFill>
                <a:latin typeface="Times New Roman"/>
                <a:cs typeface="Times New Roman"/>
                <a:sym typeface="Times New Roman"/>
              </a:rPr>
              <a:t>Sekretariats des </a:t>
            </a:r>
            <a:r>
              <a:rPr lang="de-DE" sz="1400" dirty="0" err="1">
                <a:solidFill>
                  <a:srgbClr val="333333"/>
                </a:solidFill>
                <a:latin typeface="Times New Roman"/>
                <a:cs typeface="Times New Roman"/>
                <a:sym typeface="Times New Roman"/>
              </a:rPr>
              <a:t>Grossen</a:t>
            </a:r>
            <a:r>
              <a:rPr lang="de-DE" sz="1400" dirty="0">
                <a:solidFill>
                  <a:srgbClr val="333333"/>
                </a:solidFill>
                <a:latin typeface="Times New Roman"/>
                <a:cs typeface="Times New Roman"/>
                <a:sym typeface="Times New Roman"/>
              </a:rPr>
              <a:t> Rates</a:t>
            </a:r>
            <a:r>
              <a:rPr lang="de-DE" sz="1400" dirty="0">
                <a:latin typeface="Times New Roman"/>
                <a:cs typeface="Times New Roman"/>
                <a:sym typeface="Times New Roman"/>
              </a:rPr>
              <a:t> im zweiten Stock des Rathauses sind so angeordnet, dass natürliches Licht bis zum zentralen Durchgang einfällt, und bieten eine ideale Arbeitsumgebung. </a:t>
            </a:r>
            <a:endParaRPr lang="fr-CH" sz="1400" b="1" dirty="0">
              <a:latin typeface="+mn-lt"/>
              <a:cs typeface="Times New Roman" pitchFamily="18" charset="0"/>
            </a:endParaRPr>
          </a:p>
          <a:p>
            <a:pPr hangingPunct="0">
              <a:spcAft>
                <a:spcPts val="0"/>
              </a:spcAft>
              <a:tabLst>
                <a:tab pos="2155825" algn="l"/>
                <a:tab pos="2511425" algn="l"/>
              </a:tabLst>
            </a:pPr>
            <a:endParaRPr lang="fr-CH" sz="1400" b="1" dirty="0">
              <a:latin typeface="+mn-lt"/>
              <a:cs typeface="Times New Roman" pitchFamily="18" charset="0"/>
            </a:endParaRPr>
          </a:p>
          <a:p>
            <a:pPr hangingPunct="0">
              <a:spcAft>
                <a:spcPts val="0"/>
              </a:spcAft>
              <a:tabLst>
                <a:tab pos="2155825" algn="l"/>
                <a:tab pos="2511425" algn="l"/>
              </a:tabLst>
            </a:pPr>
            <a:r>
              <a:rPr lang="de-DE" sz="1400" dirty="0" err="1">
                <a:latin typeface="Times New Roman"/>
                <a:cs typeface="Times New Roman"/>
                <a:sym typeface="Times New Roman"/>
              </a:rPr>
              <a:t>Gemäss</a:t>
            </a:r>
            <a:r>
              <a:rPr lang="de-DE" sz="1400" dirty="0">
                <a:latin typeface="Times New Roman"/>
                <a:cs typeface="Times New Roman"/>
                <a:sym typeface="Times New Roman"/>
              </a:rPr>
              <a:t> der Leistungsvereinbarung vom 18. Juni 2018 über die Leistungen der Staatskanzlei für das Sekretariat des </a:t>
            </a:r>
            <a:r>
              <a:rPr lang="de-DE" sz="1400" dirty="0" err="1">
                <a:latin typeface="Times New Roman"/>
                <a:cs typeface="Times New Roman"/>
                <a:sym typeface="Times New Roman"/>
              </a:rPr>
              <a:t>Grossen</a:t>
            </a:r>
            <a:r>
              <a:rPr lang="de-DE" sz="1400" dirty="0">
                <a:latin typeface="Times New Roman"/>
                <a:cs typeface="Times New Roman"/>
                <a:sym typeface="Times New Roman"/>
              </a:rPr>
              <a:t> Rates und umgekehrt, sei noch auf Folgendes hingewiesen:</a:t>
            </a:r>
          </a:p>
          <a:p>
            <a:pPr hangingPunct="0">
              <a:spcAft>
                <a:spcPts val="0"/>
              </a:spcAft>
              <a:tabLst>
                <a:tab pos="2155825" algn="l"/>
                <a:tab pos="2511425" algn="l"/>
              </a:tabLst>
            </a:pPr>
            <a:r>
              <a:rPr lang="de-DE" sz="1400" b="1" dirty="0">
                <a:latin typeface="Times New Roman"/>
                <a:cs typeface="Times New Roman"/>
                <a:sym typeface="Times New Roman"/>
              </a:rPr>
              <a:t> </a:t>
            </a:r>
          </a:p>
          <a:p>
            <a:pPr hangingPunct="0">
              <a:spcAft>
                <a:spcPts val="0"/>
              </a:spcAft>
              <a:tabLst>
                <a:tab pos="2155825" algn="l"/>
                <a:tab pos="2511425" algn="l"/>
              </a:tabLst>
            </a:pPr>
            <a:endParaRPr lang="fr-CH" sz="1400" b="1" dirty="0">
              <a:latin typeface="Times New Roman" pitchFamily="18" charset="0"/>
              <a:cs typeface="Times New Roman" pitchFamily="18" charset="0"/>
            </a:endParaRPr>
          </a:p>
          <a:p>
            <a:pPr hangingPunct="0">
              <a:spcAft>
                <a:spcPts val="0"/>
              </a:spcAft>
              <a:tabLst>
                <a:tab pos="2155825" algn="l"/>
                <a:tab pos="2511425" algn="l"/>
              </a:tabLst>
            </a:pPr>
            <a:endParaRPr lang="fr-FR" sz="1400" dirty="0">
              <a:latin typeface="Times New Roman" pitchFamily="18" charset="0"/>
              <a:cs typeface="Times New Roman" pitchFamily="18" charset="0"/>
            </a:endParaRPr>
          </a:p>
          <a:p>
            <a:pPr hangingPunct="0">
              <a:spcAft>
                <a:spcPts val="0"/>
              </a:spcAft>
              <a:tabLst>
                <a:tab pos="2155825" algn="l"/>
                <a:tab pos="2511425" algn="l"/>
              </a:tabLst>
            </a:pPr>
            <a:endParaRPr lang="fr-FR" sz="1400" dirty="0">
              <a:latin typeface="Times New Roman" pitchFamily="18" charset="0"/>
              <a:cs typeface="Times New Roman" pitchFamily="18" charset="0"/>
            </a:endParaRPr>
          </a:p>
        </p:txBody>
      </p:sp>
      <p:sp>
        <p:nvSpPr>
          <p:cNvPr id="13" name="ZoneTexte 12"/>
          <p:cNvSpPr txBox="1"/>
          <p:nvPr/>
        </p:nvSpPr>
        <p:spPr>
          <a:xfrm>
            <a:off x="424530" y="5123181"/>
            <a:ext cx="5270606" cy="861774"/>
          </a:xfrm>
          <a:prstGeom prst="rect">
            <a:avLst/>
          </a:prstGeom>
        </p:spPr>
        <p:txBody>
          <a:bodyPr vert="horz" wrap="square" lIns="0" tIns="0" rIns="0" bIns="0" rtlCol="0">
            <a:spAutoFit/>
          </a:bodyPr>
          <a:lstStyle/>
          <a:p>
            <a:pPr algn="just" hangingPunct="0">
              <a:spcAft>
                <a:spcPts val="0"/>
              </a:spcAft>
              <a:tabLst>
                <a:tab pos="1792288" algn="l"/>
                <a:tab pos="2154238" algn="l"/>
              </a:tabLst>
            </a:pPr>
            <a:r>
              <a:rPr lang="de-DE" sz="1400" b="1" dirty="0">
                <a:latin typeface="+mn-lt"/>
                <a:cs typeface="Times New Roman"/>
              </a:rPr>
              <a:t>Zusätzliches, Hilfs- und temporäres Personal:  0,55</a:t>
            </a:r>
            <a:endParaRPr lang="fr-CH" sz="1400" b="1" dirty="0">
              <a:highlight>
                <a:srgbClr val="FFFF00"/>
              </a:highlight>
              <a:latin typeface="+mn-lt"/>
              <a:cs typeface="Times New Roman" pitchFamily="18" charset="0"/>
            </a:endParaRPr>
          </a:p>
          <a:p>
            <a:pPr lvl="0" algn="just" hangingPunct="0">
              <a:spcAft>
                <a:spcPts val="0"/>
              </a:spcAft>
              <a:tabLst>
                <a:tab pos="1792288" algn="l"/>
                <a:tab pos="2154238" algn="l"/>
              </a:tabLst>
            </a:pPr>
            <a:r>
              <a:rPr lang="de-DE" sz="1400" dirty="0">
                <a:latin typeface="Times New Roman"/>
                <a:cs typeface="Times New Roman"/>
                <a:sym typeface="Times New Roman"/>
              </a:rPr>
              <a:t>Sektor Übersetzung	0,15	VZÄ</a:t>
            </a:r>
            <a:endParaRPr lang="fr-CH" sz="1400" dirty="0">
              <a:latin typeface="Times New Roman" pitchFamily="18" charset="0"/>
              <a:cs typeface="Times New Roman" pitchFamily="18" charset="0"/>
            </a:endParaRPr>
          </a:p>
          <a:p>
            <a:pPr lvl="0" algn="just" hangingPunct="0">
              <a:spcAft>
                <a:spcPts val="0"/>
              </a:spcAft>
              <a:tabLst>
                <a:tab pos="1792288" algn="l"/>
                <a:tab pos="2154238" algn="l"/>
              </a:tabLst>
            </a:pPr>
            <a:r>
              <a:rPr lang="de-DE" sz="1400" dirty="0">
                <a:latin typeface="Times New Roman"/>
                <a:cs typeface="Times New Roman"/>
                <a:sym typeface="Times New Roman"/>
              </a:rPr>
              <a:t>Sektor Buchhaltung	0,10	VZÄ</a:t>
            </a:r>
          </a:p>
          <a:p>
            <a:pPr lvl="0" algn="just" hangingPunct="0">
              <a:spcAft>
                <a:spcPts val="0"/>
              </a:spcAft>
              <a:tabLst>
                <a:tab pos="1792288" algn="l"/>
                <a:tab pos="2154238" algn="l"/>
              </a:tabLst>
            </a:pPr>
            <a:r>
              <a:rPr lang="de-DE" sz="1400" dirty="0">
                <a:latin typeface="Times New Roman"/>
                <a:cs typeface="Times New Roman"/>
                <a:sym typeface="Times New Roman"/>
              </a:rPr>
              <a:t>Sektor Weibel	0,10	VZÄ</a:t>
            </a:r>
          </a:p>
        </p:txBody>
      </p:sp>
      <p:sp>
        <p:nvSpPr>
          <p:cNvPr id="14" name="ZoneTexte 13"/>
          <p:cNvSpPr txBox="1"/>
          <p:nvPr/>
        </p:nvSpPr>
        <p:spPr>
          <a:xfrm>
            <a:off x="6084168" y="5123181"/>
            <a:ext cx="2376264" cy="861774"/>
          </a:xfrm>
          <a:prstGeom prst="rect">
            <a:avLst/>
          </a:prstGeom>
        </p:spPr>
        <p:txBody>
          <a:bodyPr vert="horz" wrap="square" lIns="0" tIns="0" rIns="0" bIns="0" rtlCol="0">
            <a:spAutoFit/>
          </a:bodyPr>
          <a:lstStyle/>
          <a:p>
            <a:pPr algn="l" defTabSz="180975" hangingPunct="0">
              <a:spcAft>
                <a:spcPts val="0"/>
              </a:spcAft>
              <a:tabLst>
                <a:tab pos="2603500" algn="l"/>
                <a:tab pos="3051175" algn="l"/>
              </a:tabLst>
            </a:pPr>
            <a:r>
              <a:rPr lang="de-DE" sz="1400" b="1">
                <a:cs typeface="Times New Roman"/>
              </a:rPr>
              <a:t>Hilfspersonal</a:t>
            </a:r>
          </a:p>
          <a:p>
            <a:pPr algn="l" defTabSz="180975" hangingPunct="0">
              <a:spcAft>
                <a:spcPts val="0"/>
              </a:spcAft>
              <a:tabLst>
                <a:tab pos="2603500" algn="l"/>
                <a:tab pos="3051175" algn="l"/>
              </a:tabLst>
            </a:pPr>
            <a:r>
              <a:rPr lang="de-DE" sz="1400">
                <a:latin typeface="Times New Roman"/>
                <a:cs typeface="Times New Roman"/>
                <a:sym typeface="Times New Roman"/>
              </a:rPr>
              <a:t>Verbalistinnen 0,2 VZÄ</a:t>
            </a:r>
          </a:p>
          <a:p>
            <a:pPr algn="l" defTabSz="180975" hangingPunct="0">
              <a:spcAft>
                <a:spcPts val="0"/>
              </a:spcAft>
              <a:tabLst>
                <a:tab pos="2603500" algn="l"/>
                <a:tab pos="3051175" algn="l"/>
              </a:tabLst>
            </a:pPr>
            <a:r>
              <a:rPr lang="de-DE" sz="1400">
                <a:latin typeface="Times New Roman"/>
                <a:cs typeface="Times New Roman"/>
                <a:sym typeface="Times New Roman"/>
              </a:rPr>
              <a:t> 	</a:t>
            </a:r>
          </a:p>
        </p:txBody>
      </p:sp>
      <p:sp>
        <p:nvSpPr>
          <p:cNvPr id="17" name="ZoneTexte 16"/>
          <p:cNvSpPr txBox="1"/>
          <p:nvPr/>
        </p:nvSpPr>
        <p:spPr>
          <a:xfrm>
            <a:off x="5364088" y="360925"/>
            <a:ext cx="2592288" cy="369332"/>
          </a:xfrm>
          <a:prstGeom prst="rect">
            <a:avLst/>
          </a:prstGeom>
          <a:ln w="12700">
            <a:noFill/>
          </a:ln>
        </p:spPr>
        <p:txBody>
          <a:bodyPr vert="horz" wrap="square" lIns="0" tIns="0" rIns="0" bIns="0" rtlCol="0">
            <a:spAutoFit/>
          </a:bodyPr>
          <a:lstStyle/>
          <a:p>
            <a:pPr algn="l" hangingPunct="0">
              <a:spcAft>
                <a:spcPts val="0"/>
              </a:spcAft>
              <a:tabLst>
                <a:tab pos="2603500" algn="l"/>
                <a:tab pos="3048000" algn="l"/>
                <a:tab pos="3051175" algn="l"/>
              </a:tabLst>
            </a:pPr>
            <a:r>
              <a:rPr lang="de-DE" sz="2400" b="1">
                <a:solidFill>
                  <a:schemeClr val="bg1">
                    <a:lumMod val="50000"/>
                  </a:schemeClr>
                </a:solidFill>
                <a:latin typeface="+mn-lt"/>
                <a:cs typeface="Times New Roman"/>
              </a:rPr>
              <a:t>Total:  7,55 VZÄ</a:t>
            </a:r>
            <a:endParaRPr lang="fr-FR" sz="2400" dirty="0">
              <a:solidFill>
                <a:schemeClr val="bg1">
                  <a:lumMod val="50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1"/>
            </p:custDataLst>
          </p:nvPr>
        </p:nvSpPr>
        <p:spPr>
          <a:xfrm>
            <a:off x="457200" y="304800"/>
            <a:ext cx="8242300" cy="948978"/>
          </a:xfrm>
        </p:spPr>
        <p:txBody>
          <a:bodyPr/>
          <a:lstStyle/>
          <a:p>
            <a:r>
              <a:rPr lang="de-DE"/>
              <a:t>2. Voranschlag</a:t>
            </a:r>
            <a:br>
              <a:rPr lang="de-DE"/>
            </a:br>
            <a:r>
              <a:rPr lang="de-DE"/>
              <a:t>—</a:t>
            </a:r>
          </a:p>
        </p:txBody>
      </p:sp>
      <p:sp>
        <p:nvSpPr>
          <p:cNvPr id="10" name="Inhaltsplatzhalter 9"/>
          <p:cNvSpPr>
            <a:spLocks noGrp="1"/>
          </p:cNvSpPr>
          <p:nvPr>
            <p:ph type="body" sz="quarter" idx="12"/>
            <p:custDataLst>
              <p:tags r:id="rId2"/>
            </p:custDataLst>
          </p:nvPr>
        </p:nvSpPr>
        <p:spPr>
          <a:xfrm>
            <a:off x="457200" y="2492896"/>
            <a:ext cx="8242300" cy="1815882"/>
          </a:xfrm>
        </p:spPr>
        <p:txBody>
          <a:bodyPr/>
          <a:lstStyle/>
          <a:p>
            <a:pPr lvl="1"/>
            <a:r>
              <a:rPr lang="de-DE" sz="1800">
                <a:latin typeface="Times New Roman"/>
                <a:cs typeface="Times New Roman"/>
                <a:sym typeface="Times New Roman"/>
              </a:rPr>
              <a:t>Das Sekretariat verwaltet einen Voranschlag von insgesamt 3'794'890 Franken, der die Ausgaben im Zusammenhang mit den Tätigkeiten des Grossen Rates und dessen Sekretariat umfasst.</a:t>
            </a:r>
          </a:p>
          <a:p>
            <a:pPr lvl="1"/>
            <a:r>
              <a:rPr lang="de-DE" sz="1800">
                <a:latin typeface="Times New Roman"/>
                <a:cs typeface="Times New Roman"/>
                <a:sym typeface="Times New Roman"/>
              </a:rPr>
              <a:t>Ein Betrag von 15'790 Franken war nötig für die Transkription der Beratungen, d. h. Fr. 1973.75 pro Session.</a:t>
            </a:r>
            <a:endParaRPr lang="fr-FR" sz="1800" dirty="0">
              <a:latin typeface="Times New Roman" pitchFamily="18" charset="0"/>
              <a:cs typeface="Times New Roman" pitchFamily="18" charset="0"/>
            </a:endParaRPr>
          </a:p>
          <a:p>
            <a:pPr lvl="1"/>
            <a:r>
              <a:rPr lang="de-DE" sz="1800">
                <a:latin typeface="Times New Roman"/>
                <a:cs typeface="Times New Roman"/>
                <a:sym typeface="Times New Roman"/>
              </a:rPr>
              <a:t>Die Kosten der Simultanübersetzung belaufen sich auf Fr. 73‘770.25 für 31 Sitzungen des Grossen Rates, d. h. Fr. 2379.70 pro Sitzung.</a:t>
            </a:r>
            <a:br>
              <a:rPr lang="de-DE" sz="1800">
                <a:latin typeface="Times New Roman"/>
                <a:cs typeface="Times New Roman"/>
                <a:sym typeface="Times New Roman"/>
              </a:rPr>
            </a:br>
            <a:endParaRPr lang="de-DE" sz="1800">
              <a:latin typeface="Times New Roman"/>
              <a:cs typeface="Times New Roman"/>
              <a:sym typeface="Times New Roman"/>
            </a:endParaRPr>
          </a:p>
        </p:txBody>
      </p:sp>
      <p:sp>
        <p:nvSpPr>
          <p:cNvPr id="8" name="Textplatzhalter 7"/>
          <p:cNvSpPr>
            <a:spLocks noGrp="1"/>
          </p:cNvSpPr>
          <p:nvPr>
            <p:ph type="body" sz="quarter" idx="13"/>
            <p:custDataLst>
              <p:tags r:id="rId3"/>
            </p:custDataLst>
          </p:nvPr>
        </p:nvSpPr>
        <p:spPr>
          <a:xfrm>
            <a:off x="468313" y="1628775"/>
            <a:ext cx="8242300" cy="369332"/>
          </a:xfrm>
        </p:spPr>
        <p:txBody>
          <a:bodyPr/>
          <a:lstStyle/>
          <a:p>
            <a:r>
              <a:rPr lang="de-DE">
                <a:solidFill>
                  <a:schemeClr val="bg1">
                    <a:lumMod val="50000"/>
                  </a:schemeClr>
                </a:solidFill>
              </a:rPr>
              <a:t>Total: 3’794’890 Franken</a:t>
            </a:r>
            <a:r>
              <a:rPr lang="de-DE">
                <a:solidFill>
                  <a:schemeClr val="bg1">
                    <a:lumMod val="50000"/>
                  </a:schemeClr>
                </a:solidFill>
                <a:highlight>
                  <a:srgbClr val="C0C0C0"/>
                </a:highlight>
              </a:rPr>
              <a:t> </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9523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1"/>
            </p:custDataLst>
          </p:nvPr>
        </p:nvSpPr>
        <p:spPr>
          <a:xfrm>
            <a:off x="457200" y="304800"/>
            <a:ext cx="8242300" cy="948978"/>
          </a:xfrm>
        </p:spPr>
        <p:txBody>
          <a:bodyPr/>
          <a:lstStyle/>
          <a:p>
            <a:r>
              <a:rPr lang="de-DE"/>
              <a:t>3. Sessionen</a:t>
            </a:r>
            <a:br>
              <a:rPr lang="de-DE"/>
            </a:br>
            <a:r>
              <a:rPr lang="de-DE"/>
              <a:t>—</a:t>
            </a:r>
          </a:p>
        </p:txBody>
      </p:sp>
      <p:sp>
        <p:nvSpPr>
          <p:cNvPr id="10" name="Inhaltsplatzhalter 9"/>
          <p:cNvSpPr>
            <a:spLocks noGrp="1"/>
          </p:cNvSpPr>
          <p:nvPr>
            <p:ph type="body" sz="quarter" idx="12"/>
            <p:custDataLst>
              <p:tags r:id="rId2"/>
            </p:custDataLst>
          </p:nvPr>
        </p:nvSpPr>
        <p:spPr>
          <a:xfrm>
            <a:off x="457200" y="2132856"/>
            <a:ext cx="8242300" cy="3323987"/>
          </a:xfrm>
        </p:spPr>
        <p:txBody>
          <a:bodyPr/>
          <a:lstStyle/>
          <a:p>
            <a:pPr marL="0" lvl="1" indent="1588">
              <a:buNone/>
            </a:pPr>
            <a:r>
              <a:rPr lang="de-DE" sz="1800" dirty="0">
                <a:latin typeface="Times New Roman"/>
                <a:cs typeface="Times New Roman"/>
                <a:sym typeface="Times New Roman"/>
              </a:rPr>
              <a:t>Im Jahr 2022 musste 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aufgrund der Arbeiten zur Renovierung des Rathauses vier </a:t>
            </a:r>
            <a:r>
              <a:rPr lang="de-DE" sz="1800" dirty="0">
                <a:solidFill>
                  <a:srgbClr val="333333"/>
                </a:solidFill>
                <a:latin typeface="Times New Roman"/>
                <a:cs typeface="Times New Roman"/>
                <a:sym typeface="Times New Roman"/>
              </a:rPr>
              <a:t>Sessionen</a:t>
            </a:r>
            <a:r>
              <a:rPr lang="de-DE" sz="1800" dirty="0">
                <a:latin typeface="Times New Roman"/>
                <a:cs typeface="Times New Roman"/>
                <a:sym typeface="Times New Roman"/>
              </a:rPr>
              <a:t> </a:t>
            </a:r>
            <a:r>
              <a:rPr lang="de-DE" sz="1800" i="1" dirty="0" err="1">
                <a:latin typeface="Times New Roman"/>
                <a:cs typeface="Times New Roman"/>
                <a:sym typeface="Times New Roman"/>
              </a:rPr>
              <a:t>ausserhalb</a:t>
            </a:r>
            <a:r>
              <a:rPr lang="de-DE" sz="1800" i="1" dirty="0">
                <a:latin typeface="Times New Roman"/>
                <a:cs typeface="Times New Roman"/>
                <a:sym typeface="Times New Roman"/>
              </a:rPr>
              <a:t> </a:t>
            </a:r>
            <a:r>
              <a:rPr lang="de-DE" sz="1800" dirty="0">
                <a:solidFill>
                  <a:srgbClr val="333333"/>
                </a:solidFill>
                <a:latin typeface="Times New Roman"/>
                <a:cs typeface="Times New Roman"/>
                <a:sym typeface="Times New Roman"/>
              </a:rPr>
              <a:t>abhalten</a:t>
            </a:r>
            <a:r>
              <a:rPr lang="de-DE" sz="1800" dirty="0">
                <a:latin typeface="Times New Roman"/>
                <a:cs typeface="Times New Roman"/>
                <a:sym typeface="Times New Roman"/>
              </a:rPr>
              <a:t> (in den Räumlichkeiten des Forums und des Festsaals), bevor es im September wieder ins Rathaus zurückkehren konnte. 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stellte namentlich die Arbeiten für die Prüfung und die Behandlung folgender Vorlagen durch den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 sicher:</a:t>
            </a:r>
          </a:p>
          <a:p>
            <a:pPr lvl="1"/>
            <a:r>
              <a:rPr lang="de-DE" sz="1600" dirty="0">
                <a:latin typeface="Times New Roman"/>
                <a:cs typeface="Times New Roman"/>
                <a:sym typeface="Times New Roman"/>
              </a:rPr>
              <a:t>14 Gesetzesentwürfe (21)</a:t>
            </a:r>
          </a:p>
          <a:p>
            <a:pPr lvl="1"/>
            <a:r>
              <a:rPr lang="de-DE" sz="1600" dirty="0">
                <a:solidFill>
                  <a:srgbClr val="333333"/>
                </a:solidFill>
                <a:latin typeface="Times New Roman"/>
                <a:cs typeface="Times New Roman"/>
                <a:sym typeface="Times New Roman"/>
              </a:rPr>
              <a:t>16 </a:t>
            </a:r>
            <a:r>
              <a:rPr lang="de-DE" sz="1600" dirty="0" err="1">
                <a:solidFill>
                  <a:srgbClr val="333333"/>
                </a:solidFill>
                <a:latin typeface="Times New Roman"/>
                <a:cs typeface="Times New Roman"/>
                <a:sym typeface="Times New Roman"/>
              </a:rPr>
              <a:t>Dekretsentwürfe</a:t>
            </a:r>
            <a:r>
              <a:rPr lang="de-DE" sz="1600" dirty="0">
                <a:solidFill>
                  <a:srgbClr val="333333"/>
                </a:solidFill>
                <a:latin typeface="Times New Roman"/>
                <a:cs typeface="Times New Roman"/>
                <a:sym typeface="Times New Roman"/>
              </a:rPr>
              <a:t> (21)</a:t>
            </a:r>
          </a:p>
          <a:p>
            <a:pPr lvl="1"/>
            <a:r>
              <a:rPr lang="de-DE" sz="1600" dirty="0">
                <a:solidFill>
                  <a:srgbClr val="333333"/>
                </a:solidFill>
                <a:latin typeface="Times New Roman"/>
                <a:cs typeface="Times New Roman"/>
                <a:sym typeface="Times New Roman"/>
              </a:rPr>
              <a:t>50 Berichte, darunter verschiedene Berichte und Rechnungen von Anstalten (33)</a:t>
            </a:r>
          </a:p>
          <a:p>
            <a:pPr lvl="1"/>
            <a:r>
              <a:rPr lang="de-DE" sz="1600" dirty="0">
                <a:latin typeface="Times New Roman"/>
                <a:cs typeface="Times New Roman"/>
                <a:sym typeface="Times New Roman"/>
              </a:rPr>
              <a:t>29 Motionen (23), 24 Postulate (17),</a:t>
            </a:r>
            <a:r>
              <a:rPr lang="de-DE" sz="1600" dirty="0">
                <a:solidFill>
                  <a:srgbClr val="00B050"/>
                </a:solidFill>
                <a:latin typeface="Times New Roman"/>
                <a:cs typeface="Times New Roman"/>
                <a:sym typeface="Times New Roman"/>
              </a:rPr>
              <a:t> </a:t>
            </a:r>
            <a:r>
              <a:rPr lang="de-DE" sz="1600" dirty="0">
                <a:latin typeface="Times New Roman"/>
                <a:cs typeface="Times New Roman"/>
                <a:sym typeface="Times New Roman"/>
              </a:rPr>
              <a:t>7</a:t>
            </a:r>
            <a:r>
              <a:rPr lang="de-DE" sz="1600" dirty="0">
                <a:solidFill>
                  <a:srgbClr val="00B050"/>
                </a:solidFill>
                <a:latin typeface="Times New Roman"/>
                <a:cs typeface="Times New Roman"/>
                <a:sym typeface="Times New Roman"/>
              </a:rPr>
              <a:t> </a:t>
            </a:r>
            <a:r>
              <a:rPr lang="de-DE" sz="1600" dirty="0">
                <a:latin typeface="Times New Roman"/>
                <a:cs typeface="Times New Roman"/>
                <a:sym typeface="Times New Roman"/>
              </a:rPr>
              <a:t>Aufträge (12), 1</a:t>
            </a:r>
            <a:r>
              <a:rPr lang="de-DE" sz="1600" dirty="0">
                <a:solidFill>
                  <a:srgbClr val="00B050"/>
                </a:solidFill>
                <a:latin typeface="Times New Roman"/>
                <a:cs typeface="Times New Roman"/>
                <a:sym typeface="Times New Roman"/>
              </a:rPr>
              <a:t> </a:t>
            </a:r>
            <a:r>
              <a:rPr lang="de-DE" sz="1600" dirty="0">
                <a:latin typeface="Times New Roman"/>
                <a:cs typeface="Times New Roman"/>
                <a:sym typeface="Times New Roman"/>
              </a:rPr>
              <a:t>Resolution (3), 4</a:t>
            </a:r>
            <a:r>
              <a:rPr lang="de-DE" sz="1600" dirty="0">
                <a:solidFill>
                  <a:srgbClr val="00B050"/>
                </a:solidFill>
                <a:latin typeface="Times New Roman"/>
                <a:cs typeface="Times New Roman"/>
                <a:sym typeface="Times New Roman"/>
              </a:rPr>
              <a:t> </a:t>
            </a:r>
            <a:r>
              <a:rPr lang="de-DE" sz="1600" dirty="0">
                <a:latin typeface="Times New Roman"/>
                <a:cs typeface="Times New Roman"/>
                <a:sym typeface="Times New Roman"/>
              </a:rPr>
              <a:t>Eingaben (6)</a:t>
            </a:r>
          </a:p>
          <a:p>
            <a:pPr lvl="1"/>
            <a:r>
              <a:rPr lang="de-DE" sz="1600" dirty="0">
                <a:latin typeface="Times New Roman"/>
                <a:cs typeface="Times New Roman"/>
                <a:sym typeface="Times New Roman"/>
              </a:rPr>
              <a:t>3 Begnadigungsgesuche</a:t>
            </a:r>
          </a:p>
          <a:p>
            <a:pPr lvl="1"/>
            <a:r>
              <a:rPr lang="de-DE" sz="1600" dirty="0">
                <a:latin typeface="Times New Roman"/>
                <a:cs typeface="Times New Roman"/>
                <a:sym typeface="Times New Roman"/>
              </a:rPr>
              <a:t>Staatsrechnung und -voranschlag</a:t>
            </a:r>
          </a:p>
        </p:txBody>
      </p:sp>
      <p:sp>
        <p:nvSpPr>
          <p:cNvPr id="8" name="Textplatzhalter 7"/>
          <p:cNvSpPr>
            <a:spLocks noGrp="1"/>
          </p:cNvSpPr>
          <p:nvPr>
            <p:ph type="body" sz="quarter" idx="13"/>
            <p:custDataLst>
              <p:tags r:id="rId3"/>
            </p:custDataLst>
          </p:nvPr>
        </p:nvSpPr>
        <p:spPr>
          <a:xfrm>
            <a:off x="323528" y="1448432"/>
            <a:ext cx="8242300" cy="369332"/>
          </a:xfrm>
        </p:spPr>
        <p:txBody>
          <a:bodyPr/>
          <a:lstStyle/>
          <a:p>
            <a:r>
              <a:rPr lang="de-DE">
                <a:solidFill>
                  <a:schemeClr val="bg1">
                    <a:lumMod val="50000"/>
                  </a:schemeClr>
                </a:solidFill>
              </a:rPr>
              <a:t>31 </a:t>
            </a:r>
            <a:r>
              <a:rPr lang="de-DE">
                <a:solidFill>
                  <a:srgbClr val="FF0000"/>
                </a:solidFill>
              </a:rPr>
              <a:t> </a:t>
            </a:r>
            <a:r>
              <a:rPr lang="de-DE"/>
              <a:t>Sitzungen des Grossen Rates (32 </a:t>
            </a:r>
            <a:r>
              <a:rPr lang="de-DE" sz="2000"/>
              <a:t>im Jahr 2021</a:t>
            </a:r>
            <a:r>
              <a:rPr lang="de-DE"/>
              <a:t>) </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9523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ZoneTexte 2">
            <a:extLst>
              <a:ext uri="{FF2B5EF4-FFF2-40B4-BE49-F238E27FC236}">
                <a16:creationId xmlns:a16="http://schemas.microsoft.com/office/drawing/2014/main" id="{8049C65B-388C-0E6C-C7C5-F5523D4B7D89}"/>
              </a:ext>
            </a:extLst>
          </p:cNvPr>
          <p:cNvSpPr txBox="1"/>
          <p:nvPr/>
        </p:nvSpPr>
        <p:spPr>
          <a:xfrm>
            <a:off x="4093063" y="6453336"/>
            <a:ext cx="65" cy="243656"/>
          </a:xfrm>
          <a:prstGeom prst="rect">
            <a:avLst/>
          </a:prstGeom>
        </p:spPr>
        <p:txBody>
          <a:bodyPr vert="horz" wrap="none" lIns="0" tIns="0" rIns="0" bIns="0" rtlCol="0">
            <a:spAutoFit/>
          </a:bodyPr>
          <a:lstStyle/>
          <a:p>
            <a:pPr>
              <a:lnSpc>
                <a:spcPts val="1900"/>
              </a:lnSpc>
              <a:spcAft>
                <a:spcPts val="600"/>
              </a:spcAft>
              <a:buClr>
                <a:srgbClr val="074EA1"/>
              </a:buClr>
            </a:pPr>
            <a:endParaRPr lang="fr-CH" sz="1600" b="1" dirty="0" err="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1"/>
            </p:custDataLst>
          </p:nvPr>
        </p:nvSpPr>
        <p:spPr>
          <a:xfrm>
            <a:off x="457200" y="304800"/>
            <a:ext cx="8242300" cy="948978"/>
          </a:xfrm>
        </p:spPr>
        <p:txBody>
          <a:bodyPr/>
          <a:lstStyle/>
          <a:p>
            <a:r>
              <a:rPr lang="de-DE"/>
              <a:t>4. Büro</a:t>
            </a:r>
            <a:br>
              <a:rPr lang="de-DE"/>
            </a:br>
            <a:r>
              <a:rPr lang="de-DE"/>
              <a:t>—</a:t>
            </a:r>
          </a:p>
        </p:txBody>
      </p:sp>
      <p:sp>
        <p:nvSpPr>
          <p:cNvPr id="10" name="Inhaltsplatzhalter 9"/>
          <p:cNvSpPr>
            <a:spLocks noGrp="1"/>
          </p:cNvSpPr>
          <p:nvPr>
            <p:ph type="body" sz="quarter" idx="12"/>
            <p:custDataLst>
              <p:tags r:id="rId2"/>
            </p:custDataLst>
          </p:nvPr>
        </p:nvSpPr>
        <p:spPr>
          <a:xfrm>
            <a:off x="457200" y="2266800"/>
            <a:ext cx="8242300" cy="830997"/>
          </a:xfrm>
        </p:spPr>
        <p:txBody>
          <a:bodyPr/>
          <a:lstStyle/>
          <a:p>
            <a:pPr marL="0" lvl="1" indent="1588">
              <a:buNone/>
            </a:pPr>
            <a:r>
              <a:rPr lang="de-DE" sz="1800">
                <a:latin typeface="Times New Roman"/>
                <a:cs typeface="Times New Roman"/>
                <a:sym typeface="Times New Roman"/>
              </a:rPr>
              <a:t>Das Sekretariat des Grossen Rates beruft die Sitzungen des Büros des Grossen Rates ein und organisiert sie. Es übermittelt die Vorlagen, die vom Büro geprüft werden müssen, und erstellt das Protokoll der Sitzungen. Es organisiert die Tätigkeiten des Büros, bereitet sie vor und gibt ihnen Folge. </a:t>
            </a:r>
          </a:p>
        </p:txBody>
      </p:sp>
      <p:sp>
        <p:nvSpPr>
          <p:cNvPr id="8" name="Textplatzhalter 7"/>
          <p:cNvSpPr>
            <a:spLocks noGrp="1"/>
          </p:cNvSpPr>
          <p:nvPr>
            <p:ph type="body" sz="quarter" idx="13"/>
            <p:custDataLst>
              <p:tags r:id="rId3"/>
            </p:custDataLst>
          </p:nvPr>
        </p:nvSpPr>
        <p:spPr>
          <a:xfrm>
            <a:off x="457200" y="1454668"/>
            <a:ext cx="8242300" cy="369332"/>
          </a:xfrm>
        </p:spPr>
        <p:txBody>
          <a:bodyPr/>
          <a:lstStyle/>
          <a:p>
            <a:r>
              <a:rPr lang="de-DE">
                <a:solidFill>
                  <a:schemeClr val="bg1">
                    <a:lumMod val="50000"/>
                  </a:schemeClr>
                </a:solidFill>
              </a:rPr>
              <a:t>16 </a:t>
            </a:r>
            <a:r>
              <a:rPr lang="de-DE">
                <a:solidFill>
                  <a:srgbClr val="FF0000"/>
                </a:solidFill>
              </a:rPr>
              <a:t> </a:t>
            </a:r>
            <a:r>
              <a:rPr lang="de-DE">
                <a:solidFill>
                  <a:schemeClr val="tx1">
                    <a:lumMod val="50000"/>
                    <a:lumOff val="50000"/>
                  </a:schemeClr>
                </a:solidFill>
              </a:rPr>
              <a:t>Sitzungen – 140</a:t>
            </a:r>
            <a:r>
              <a:rPr lang="de-DE">
                <a:solidFill>
                  <a:schemeClr val="tx1"/>
                </a:solidFill>
              </a:rPr>
              <a:t> </a:t>
            </a:r>
            <a:r>
              <a:rPr lang="de-DE"/>
              <a:t>Seiten Protokoll</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9523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1"/>
            </p:custDataLst>
          </p:nvPr>
        </p:nvSpPr>
        <p:spPr>
          <a:xfrm>
            <a:off x="457200" y="304800"/>
            <a:ext cx="8242300" cy="948978"/>
          </a:xfrm>
        </p:spPr>
        <p:txBody>
          <a:bodyPr/>
          <a:lstStyle/>
          <a:p>
            <a:r>
              <a:rPr lang="de-DE"/>
              <a:t>5. Kommissionen</a:t>
            </a:r>
            <a:br>
              <a:rPr lang="de-DE"/>
            </a:br>
            <a:r>
              <a:rPr lang="de-DE"/>
              <a:t>—</a:t>
            </a:r>
          </a:p>
        </p:txBody>
      </p:sp>
      <p:sp>
        <p:nvSpPr>
          <p:cNvPr id="10" name="Inhaltsplatzhalter 9"/>
          <p:cNvSpPr>
            <a:spLocks noGrp="1"/>
          </p:cNvSpPr>
          <p:nvPr>
            <p:ph type="body" sz="quarter" idx="12"/>
            <p:custDataLst>
              <p:tags r:id="rId2"/>
            </p:custDataLst>
          </p:nvPr>
        </p:nvSpPr>
        <p:spPr>
          <a:xfrm>
            <a:off x="539552" y="2384847"/>
            <a:ext cx="8242300" cy="3862596"/>
          </a:xfrm>
        </p:spPr>
        <p:txBody>
          <a:bodyPr/>
          <a:lstStyle/>
          <a:p>
            <a:pPr marL="180975" lvl="1" indent="-179388"/>
            <a:r>
              <a:rPr lang="de-DE" sz="1800">
                <a:latin typeface="Times New Roman"/>
                <a:cs typeface="Times New Roman"/>
                <a:sym typeface="Times New Roman"/>
              </a:rPr>
              <a:t>Das Sekretariat des Grossen Rates bereitet die Sitzungen der parlamentarischen Kommissionen vor, organisiert und unterstützt die Arbeiten und stellt die Folge der Sitzungen sicher. Seit April 2016 gilt dies auch für die Sitzungen der Einbürgerungskommission. </a:t>
            </a:r>
          </a:p>
          <a:p>
            <a:pPr marL="180975" lvl="1" indent="-179388"/>
            <a:r>
              <a:rPr lang="de-DE" sz="1800">
                <a:latin typeface="Times New Roman"/>
                <a:cs typeface="Times New Roman"/>
                <a:sym typeface="Times New Roman"/>
              </a:rPr>
              <a:t>Es organisiert die Ernennung der Kommissionen, verwaltet deren Sitzungsagenda und plant die Übermittlung der Botschaften und weiterer Unterlagen.</a:t>
            </a:r>
          </a:p>
          <a:p>
            <a:pPr marL="180975" lvl="1" indent="-179388"/>
            <a:r>
              <a:rPr lang="de-DE" sz="1800">
                <a:latin typeface="Times New Roman"/>
                <a:cs typeface="Times New Roman"/>
                <a:sym typeface="Times New Roman"/>
              </a:rPr>
              <a:t>Es erstellt die Protokolle der Sitzungen der parlamentarischen Kommissionen und die Anhänge mit deren Schlussanträgen (projet bis).</a:t>
            </a:r>
          </a:p>
          <a:p>
            <a:pPr marL="1587" lvl="1" indent="0">
              <a:buNone/>
            </a:pPr>
            <a:r>
              <a:rPr lang="de-DE" sz="1800">
                <a:latin typeface="Times New Roman"/>
                <a:cs typeface="Times New Roman"/>
                <a:sym typeface="Times New Roman"/>
              </a:rPr>
              <a:t> 	</a:t>
            </a:r>
          </a:p>
          <a:p>
            <a:pPr algn="l"/>
            <a:r>
              <a:rPr lang="de-DE" sz="1800">
                <a:solidFill>
                  <a:srgbClr val="000000"/>
                </a:solidFill>
                <a:latin typeface="Times New Roman"/>
                <a:cs typeface="Times New Roman"/>
                <a:sym typeface="Times New Roman"/>
              </a:rPr>
              <a:t> </a:t>
            </a:r>
            <a:endParaRPr lang="fr-FR" sz="1800" dirty="0">
              <a:latin typeface="Times New Roman" panose="02020603050405020304" pitchFamily="18" charset="0"/>
              <a:cs typeface="Times New Roman" pitchFamily="18" charset="0"/>
            </a:endParaRPr>
          </a:p>
          <a:p>
            <a:pPr marL="180975" lvl="1" indent="-179388">
              <a:buNone/>
            </a:pPr>
            <a:endParaRPr lang="fr-FR" sz="1400" dirty="0">
              <a:latin typeface="Times New Roman" pitchFamily="18" charset="0"/>
              <a:cs typeface="Times New Roman" pitchFamily="18" charset="0"/>
            </a:endParaRPr>
          </a:p>
          <a:p>
            <a:pPr marL="0" lvl="1" indent="1588">
              <a:buNone/>
            </a:pPr>
            <a:endParaRPr lang="fr-FR" dirty="0">
              <a:latin typeface="Times New Roman" pitchFamily="18" charset="0"/>
              <a:cs typeface="Times New Roman" pitchFamily="18" charset="0"/>
            </a:endParaRPr>
          </a:p>
          <a:p>
            <a:pPr marL="0" lvl="1" indent="1588">
              <a:buNone/>
            </a:pPr>
            <a:r>
              <a:rPr lang="de-DE">
                <a:latin typeface="Times New Roman"/>
                <a:cs typeface="Times New Roman"/>
                <a:sym typeface="Times New Roman"/>
              </a:rPr>
              <a:t> </a:t>
            </a:r>
          </a:p>
        </p:txBody>
      </p:sp>
      <p:sp>
        <p:nvSpPr>
          <p:cNvPr id="8" name="Textplatzhalter 7"/>
          <p:cNvSpPr>
            <a:spLocks noGrp="1"/>
          </p:cNvSpPr>
          <p:nvPr>
            <p:ph type="body" sz="quarter" idx="13"/>
            <p:custDataLst>
              <p:tags r:id="rId3"/>
            </p:custDataLst>
          </p:nvPr>
        </p:nvSpPr>
        <p:spPr>
          <a:xfrm>
            <a:off x="457200" y="1628775"/>
            <a:ext cx="8242300" cy="369332"/>
          </a:xfrm>
        </p:spPr>
        <p:txBody>
          <a:bodyPr/>
          <a:lstStyle/>
          <a:p>
            <a:r>
              <a:rPr lang="de-DE">
                <a:solidFill>
                  <a:schemeClr val="bg1">
                    <a:lumMod val="50000"/>
                  </a:schemeClr>
                </a:solidFill>
              </a:rPr>
              <a:t>140 Sitzungen </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9523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9728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Titel 43"/>
          <p:cNvSpPr>
            <a:spLocks noGrp="1"/>
          </p:cNvSpPr>
          <p:nvPr>
            <p:ph type="title"/>
            <p:custDataLst>
              <p:tags r:id="rId1"/>
            </p:custDataLst>
          </p:nvPr>
        </p:nvSpPr>
        <p:spPr/>
        <p:txBody>
          <a:bodyPr/>
          <a:lstStyle/>
          <a:p>
            <a:r>
              <a:rPr lang="de-DE"/>
              <a:t>6. Tagblätter des Grossen Rates (TGR)</a:t>
            </a:r>
            <a:br>
              <a:rPr lang="de-DE"/>
            </a:br>
            <a:r>
              <a:rPr lang="de-DE"/>
              <a:t>—</a:t>
            </a:r>
          </a:p>
        </p:txBody>
      </p:sp>
      <p:sp>
        <p:nvSpPr>
          <p:cNvPr id="34" name="Textplatzhalter 33"/>
          <p:cNvSpPr>
            <a:spLocks noGrp="1"/>
          </p:cNvSpPr>
          <p:nvPr>
            <p:ph type="body" sz="quarter" idx="16"/>
            <p:custDataLst>
              <p:tags r:id="rId2"/>
            </p:custDataLst>
          </p:nvPr>
        </p:nvSpPr>
        <p:spPr/>
        <p:txBody>
          <a:bodyPr/>
          <a:lstStyle/>
          <a:p>
            <a:r>
              <a:rPr lang="de-DE" b="0" dirty="0"/>
              <a:t>Mittlere Kosten pro TGR:  </a:t>
            </a:r>
            <a:r>
              <a:rPr lang="de-DE" dirty="0">
                <a:solidFill>
                  <a:schemeClr val="bg1">
                    <a:lumMod val="50000"/>
                  </a:schemeClr>
                </a:solidFill>
                <a:latin typeface="Times New Roman"/>
                <a:cs typeface="Times New Roman"/>
                <a:sym typeface="Times New Roman"/>
              </a:rPr>
              <a:t>7641.40 Franken</a:t>
            </a:r>
            <a:r>
              <a:rPr lang="de-DE" dirty="0">
                <a:highlight>
                  <a:srgbClr val="FFFF00"/>
                </a:highlight>
              </a:rPr>
              <a:t> </a:t>
            </a:r>
          </a:p>
        </p:txBody>
      </p:sp>
      <p:sp>
        <p:nvSpPr>
          <p:cNvPr id="36" name="Textplatzhalter 35"/>
          <p:cNvSpPr>
            <a:spLocks noGrp="1"/>
          </p:cNvSpPr>
          <p:nvPr>
            <p:ph type="body" sz="quarter" idx="18"/>
            <p:custDataLst>
              <p:tags r:id="rId3"/>
            </p:custDataLst>
          </p:nvPr>
        </p:nvSpPr>
        <p:spPr>
          <a:xfrm>
            <a:off x="457200" y="1916832"/>
            <a:ext cx="7931224" cy="4078039"/>
          </a:xfrm>
          <a:ln>
            <a:solidFill>
              <a:schemeClr val="bg1"/>
            </a:solidFill>
          </a:ln>
        </p:spPr>
        <p:txBody>
          <a:bodyPr/>
          <a:lstStyle/>
          <a:p>
            <a:pPr lvl="1"/>
            <a:r>
              <a:rPr lang="de-DE" sz="1800" dirty="0">
                <a:latin typeface="Times New Roman"/>
                <a:cs typeface="Times New Roman"/>
                <a:sym typeface="Times New Roman"/>
              </a:rPr>
              <a:t>Das Sekretariat hat auch die Aufgabe, die Beratungen der Sessionen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zu transkribieren.</a:t>
            </a:r>
          </a:p>
          <a:p>
            <a:pPr lvl="1">
              <a:spcAft>
                <a:spcPts val="1200"/>
              </a:spcAft>
            </a:pPr>
            <a:r>
              <a:rPr lang="de-DE" sz="1800" dirty="0">
                <a:latin typeface="Times New Roman"/>
                <a:cs typeface="Times New Roman"/>
                <a:sym typeface="Times New Roman"/>
              </a:rPr>
              <a:t>Die drei Parlamentssekretäre lasen die Transkriptionen durch und korrigierten sie. Sie stellen die Veröffentlichung der TGR sicher.</a:t>
            </a:r>
          </a:p>
          <a:p>
            <a:pPr marL="717550" lvl="1" indent="-1588">
              <a:spcAft>
                <a:spcPts val="0"/>
              </a:spcAft>
              <a:buNone/>
              <a:tabLst>
                <a:tab pos="4933950" algn="l"/>
                <a:tab pos="6192838" algn="l"/>
              </a:tabLst>
            </a:pPr>
            <a:r>
              <a:rPr lang="de-DE" sz="1600" dirty="0">
                <a:latin typeface="Times New Roman"/>
                <a:cs typeface="Times New Roman"/>
                <a:sym typeface="Times New Roman"/>
              </a:rPr>
              <a:t>		</a:t>
            </a:r>
            <a:r>
              <a:rPr lang="de-DE" sz="1600" u="sng" dirty="0">
                <a:latin typeface="Times New Roman"/>
                <a:cs typeface="Times New Roman"/>
                <a:sym typeface="Times New Roman"/>
              </a:rPr>
              <a:t>Fr.</a:t>
            </a:r>
          </a:p>
          <a:p>
            <a:pPr marL="717550" lvl="1" indent="-1588">
              <a:spcAft>
                <a:spcPts val="0"/>
              </a:spcAft>
              <a:buNone/>
              <a:tabLst>
                <a:tab pos="5468938" algn="r"/>
                <a:tab pos="6192838" algn="l"/>
              </a:tabLst>
            </a:pPr>
            <a:r>
              <a:rPr lang="de-DE" sz="1600" dirty="0">
                <a:latin typeface="Times New Roman"/>
                <a:cs typeface="Times New Roman"/>
                <a:sym typeface="Times New Roman"/>
              </a:rPr>
              <a:t>Druck (Febr. 2022 – Dez. 2022)	</a:t>
            </a:r>
            <a:r>
              <a:rPr lang="de-DE" sz="1600" dirty="0">
                <a:solidFill>
                  <a:srgbClr val="FF0000"/>
                </a:solidFill>
                <a:latin typeface="Times New Roman"/>
                <a:cs typeface="Times New Roman"/>
                <a:sym typeface="Times New Roman"/>
              </a:rPr>
              <a:t> </a:t>
            </a:r>
            <a:r>
              <a:rPr lang="de-DE" sz="1600" dirty="0">
                <a:solidFill>
                  <a:srgbClr val="333333"/>
                </a:solidFill>
                <a:latin typeface="Times New Roman"/>
                <a:cs typeface="Times New Roman"/>
                <a:sym typeface="Times New Roman"/>
              </a:rPr>
              <a:t>45'581.20</a:t>
            </a:r>
          </a:p>
          <a:p>
            <a:pPr marL="717550" lvl="1" indent="-1588">
              <a:spcAft>
                <a:spcPts val="0"/>
              </a:spcAft>
              <a:buNone/>
              <a:tabLst>
                <a:tab pos="5468938" algn="r"/>
                <a:tab pos="6192838" algn="l"/>
              </a:tabLst>
            </a:pPr>
            <a:r>
              <a:rPr lang="de-DE" sz="1600" u="sng" dirty="0">
                <a:latin typeface="Times New Roman"/>
                <a:cs typeface="Times New Roman"/>
                <a:sym typeface="Times New Roman"/>
              </a:rPr>
              <a:t>Transkription	  15’790.00 </a:t>
            </a:r>
            <a:endParaRPr lang="fr-FR" sz="1600" u="sng" dirty="0">
              <a:solidFill>
                <a:srgbClr val="FF0000"/>
              </a:solidFill>
              <a:latin typeface="Times New Roman" pitchFamily="18" charset="0"/>
              <a:cs typeface="Times New Roman" pitchFamily="18" charset="0"/>
            </a:endParaRPr>
          </a:p>
          <a:p>
            <a:pPr marL="717550" lvl="1" indent="-1588">
              <a:spcAft>
                <a:spcPts val="1200"/>
              </a:spcAft>
              <a:buNone/>
              <a:tabLst>
                <a:tab pos="5468938" algn="r"/>
                <a:tab pos="6192838" algn="l"/>
              </a:tabLst>
            </a:pPr>
            <a:r>
              <a:rPr lang="de-DE" sz="1600" dirty="0">
                <a:latin typeface="Times New Roman"/>
                <a:cs typeface="Times New Roman"/>
                <a:sym typeface="Times New Roman"/>
              </a:rPr>
              <a:t>Total (8 TGR)*	61’371.20</a:t>
            </a:r>
            <a:endParaRPr lang="fr-FR" sz="1600" dirty="0">
              <a:highlight>
                <a:srgbClr val="FFFF00"/>
              </a:highlight>
              <a:latin typeface="Times New Roman" pitchFamily="18" charset="0"/>
              <a:cs typeface="Times New Roman" pitchFamily="18" charset="0"/>
            </a:endParaRPr>
          </a:p>
          <a:p>
            <a:pPr marL="717550" lvl="1" indent="-1588">
              <a:spcAft>
                <a:spcPts val="1200"/>
              </a:spcAft>
              <a:buNone/>
              <a:tabLst>
                <a:tab pos="5468938" algn="r"/>
                <a:tab pos="6192838" algn="l"/>
              </a:tabLst>
            </a:pPr>
            <a:endParaRPr lang="fr-FR" sz="1600" dirty="0">
              <a:latin typeface="Times New Roman" pitchFamily="18" charset="0"/>
              <a:cs typeface="Times New Roman" pitchFamily="18" charset="0"/>
            </a:endParaRPr>
          </a:p>
          <a:p>
            <a:pPr lvl="1"/>
            <a:r>
              <a:rPr lang="de-DE" sz="1800" dirty="0">
                <a:solidFill>
                  <a:srgbClr val="333333"/>
                </a:solidFill>
                <a:latin typeface="Times New Roman"/>
                <a:cs typeface="Times New Roman"/>
                <a:sym typeface="Times New Roman"/>
              </a:rPr>
              <a:t>Stundenzahl für das Erfassen durch die </a:t>
            </a:r>
            <a:r>
              <a:rPr lang="de-DE" sz="1800" dirty="0" err="1">
                <a:solidFill>
                  <a:srgbClr val="333333"/>
                </a:solidFill>
                <a:latin typeface="Times New Roman"/>
                <a:cs typeface="Times New Roman"/>
                <a:sym typeface="Times New Roman"/>
              </a:rPr>
              <a:t>Verbalistinnen</a:t>
            </a:r>
            <a:r>
              <a:rPr lang="de-DE" sz="1800" dirty="0">
                <a:solidFill>
                  <a:srgbClr val="333333"/>
                </a:solidFill>
                <a:latin typeface="Times New Roman"/>
                <a:cs typeface="Times New Roman"/>
                <a:sym typeface="Times New Roman"/>
              </a:rPr>
              <a:t>:</a:t>
            </a:r>
            <a:br>
              <a:rPr lang="de-DE" sz="1800" dirty="0">
                <a:solidFill>
                  <a:srgbClr val="333333"/>
                </a:solidFill>
                <a:latin typeface="Times New Roman"/>
                <a:cs typeface="Times New Roman"/>
                <a:sym typeface="Times New Roman"/>
              </a:rPr>
            </a:br>
            <a:r>
              <a:rPr lang="de-DE" sz="1800" dirty="0">
                <a:solidFill>
                  <a:srgbClr val="333333"/>
                </a:solidFill>
                <a:latin typeface="Times New Roman"/>
                <a:cs typeface="Times New Roman"/>
                <a:sym typeface="Times New Roman"/>
              </a:rPr>
              <a:t>438,6 Stunden </a:t>
            </a:r>
            <a:r>
              <a:rPr lang="de-DE" sz="1800" dirty="0">
                <a:latin typeface="Times New Roman"/>
                <a:cs typeface="Times New Roman"/>
                <a:sym typeface="Times New Roman"/>
              </a:rPr>
              <a:t>= 0,2 VZÄ</a:t>
            </a:r>
          </a:p>
          <a:p>
            <a:pPr marL="0" lvl="1" indent="0">
              <a:buNone/>
            </a:pPr>
            <a:r>
              <a:rPr lang="de-DE" sz="1400" dirty="0">
                <a:latin typeface="Times New Roman"/>
                <a:cs typeface="Times New Roman"/>
                <a:sym typeface="Times New Roman"/>
              </a:rPr>
              <a:t>*Druckkosten + Zahlung der Transkription. Der Arbeitsanteil der Parlamentssekretäre ist nicht berücksichtigt.</a:t>
            </a:r>
            <a:endParaRPr lang="fr-CH" sz="14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7">
            <p14:nvContentPartPr>
              <p14:cNvPr id="21" name="Encre 20"/>
              <p14:cNvContentPartPr/>
              <p14:nvPr/>
            </p14:nvContentPartPr>
            <p14:xfrm>
              <a:off x="5163124" y="3565371"/>
              <a:ext cx="360" cy="360"/>
            </p14:xfrm>
          </p:contentPart>
        </mc:Choice>
        <mc:Fallback xmlns="">
          <p:pic>
            <p:nvPicPr>
              <p:cNvPr id="21" name="Encre 20"/>
              <p:cNvPicPr/>
              <p:nvPr/>
            </p:nvPicPr>
            <p:blipFill>
              <a:blip r:embed="rId9"/>
              <a:stretch>
                <a:fillRect/>
              </a:stretch>
            </p:blipFill>
            <p:spPr>
              <a:xfrm>
                <a:off x="5152684" y="3554931"/>
                <a:ext cx="20880" cy="20880"/>
              </a:xfrm>
              <a:prstGeom prst="rect">
                <a:avLst/>
              </a:prstGeom>
            </p:spPr>
          </p:pic>
        </mc:Fallback>
      </mc:AlternateContent>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304800"/>
            <a:ext cx="8242298" cy="951970"/>
          </a:xfrm>
        </p:spPr>
        <p:txBody>
          <a:bodyPr/>
          <a:lstStyle/>
          <a:p>
            <a:r>
              <a:rPr lang="de-DE"/>
              <a:t>7. Parlamentarische Vorstösse</a:t>
            </a:r>
            <a:br>
              <a:rPr lang="de-DE"/>
            </a:br>
            <a:r>
              <a:rPr lang="de-DE"/>
              <a:t>—</a:t>
            </a:r>
          </a:p>
        </p:txBody>
      </p:sp>
      <p:sp>
        <p:nvSpPr>
          <p:cNvPr id="42" name="Textplatzhalter 41"/>
          <p:cNvSpPr>
            <a:spLocks noGrp="1"/>
          </p:cNvSpPr>
          <p:nvPr>
            <p:ph type="body" sz="quarter" idx="12"/>
            <p:custDataLst>
              <p:tags r:id="rId2"/>
            </p:custDataLst>
          </p:nvPr>
        </p:nvSpPr>
        <p:spPr>
          <a:xfrm>
            <a:off x="457199" y="2708920"/>
            <a:ext cx="7931225" cy="2631490"/>
          </a:xfrm>
        </p:spPr>
        <p:txBody>
          <a:bodyPr/>
          <a:lstStyle/>
          <a:p>
            <a:endParaRPr lang="fr-FR" sz="1800" b="0" dirty="0">
              <a:latin typeface="Times New Roman" pitchFamily="18" charset="0"/>
              <a:cs typeface="Times New Roman" pitchFamily="18" charset="0"/>
            </a:endParaRPr>
          </a:p>
          <a:p>
            <a:endParaRPr lang="fr-FR" sz="1800" b="0" dirty="0">
              <a:latin typeface="Times New Roman" pitchFamily="18" charset="0"/>
              <a:cs typeface="Times New Roman" pitchFamily="18" charset="0"/>
            </a:endParaRPr>
          </a:p>
          <a:p>
            <a:r>
              <a:rPr lang="de-DE" sz="1800" b="0">
                <a:latin typeface="Times New Roman"/>
                <a:cs typeface="Times New Roman"/>
                <a:sym typeface="Times New Roman"/>
              </a:rPr>
              <a:t>Das Sekretariat des Grossen Rates übernimmt die Entgegennahme, die Registrierung, die Kontrolle und die Korrektur der parlamentarischen Vorstösse sowie deren Übermittlung an den Staatsrat; das gilt nicht für die Anfragen.</a:t>
            </a:r>
          </a:p>
          <a:p>
            <a:pPr marL="0" lvl="1" indent="0">
              <a:buClr>
                <a:srgbClr val="074EA1"/>
              </a:buClr>
              <a:buSzTx/>
              <a:buNone/>
            </a:pPr>
            <a:endParaRPr lang="fr-FR" sz="1800" b="0" dirty="0">
              <a:solidFill>
                <a:srgbClr val="7030A0"/>
              </a:solidFill>
              <a:latin typeface="Times New Roman" pitchFamily="18" charset="0"/>
              <a:cs typeface="Times New Roman" pitchFamily="18" charset="0"/>
            </a:endParaRPr>
          </a:p>
          <a:p>
            <a:endParaRPr lang="fr-FR" sz="1800" b="0" dirty="0">
              <a:latin typeface="Times New Roman" pitchFamily="18" charset="0"/>
              <a:cs typeface="Times New Roman" pitchFamily="18" charset="0"/>
            </a:endParaRPr>
          </a:p>
          <a:p>
            <a:endParaRPr lang="fr-CH" dirty="0">
              <a:latin typeface="Times New Roman" pitchFamily="18" charset="0"/>
              <a:cs typeface="Times New Roman" pitchFamily="18" charset="0"/>
            </a:endParaRPr>
          </a:p>
        </p:txBody>
      </p:sp>
      <p:sp>
        <p:nvSpPr>
          <p:cNvPr id="41" name="Textplatzhalter 40"/>
          <p:cNvSpPr>
            <a:spLocks noGrp="1"/>
          </p:cNvSpPr>
          <p:nvPr>
            <p:ph type="body" sz="quarter" idx="32"/>
            <p:custDataLst>
              <p:tags r:id="rId3"/>
            </p:custDataLst>
          </p:nvPr>
        </p:nvSpPr>
        <p:spPr>
          <a:xfrm>
            <a:off x="454749" y="1256770"/>
            <a:ext cx="8242299" cy="1708160"/>
          </a:xfrm>
        </p:spPr>
        <p:txBody>
          <a:bodyPr/>
          <a:lstStyle/>
          <a:p>
            <a:r>
              <a:rPr lang="de-DE">
                <a:solidFill>
                  <a:schemeClr val="bg1">
                    <a:lumMod val="50000"/>
                  </a:schemeClr>
                </a:solidFill>
                <a:cs typeface="+mn-cs"/>
              </a:rPr>
              <a:t>Eingereicht:</a:t>
            </a:r>
          </a:p>
          <a:p>
            <a:r>
              <a:rPr lang="de-DE">
                <a:solidFill>
                  <a:schemeClr val="bg1">
                    <a:lumMod val="50000"/>
                  </a:schemeClr>
                </a:solidFill>
                <a:cs typeface="+mn-cs"/>
              </a:rPr>
              <a:t>35 Motionen (23) – 14 Postulate (17) – 10 Aufträge (12) – </a:t>
            </a:r>
          </a:p>
          <a:p>
            <a:r>
              <a:rPr lang="de-DE">
                <a:solidFill>
                  <a:schemeClr val="bg1">
                    <a:lumMod val="50000"/>
                  </a:schemeClr>
                </a:solidFill>
                <a:cs typeface="+mn-cs"/>
              </a:rPr>
              <a:t>1 parlamentarische Initiative (1) – 1 Resolution (3) – </a:t>
            </a:r>
          </a:p>
          <a:p>
            <a:r>
              <a:rPr lang="de-DE">
                <a:solidFill>
                  <a:schemeClr val="bg1">
                    <a:lumMod val="50000"/>
                  </a:schemeClr>
                </a:solidFill>
                <a:cs typeface="+mn-cs"/>
              </a:rPr>
              <a:t>4 Eingaben (6)</a:t>
            </a:r>
          </a:p>
        </p:txBody>
      </p:sp>
    </p:spTree>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9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PX6veYTtEGQkwFfGHfMU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i.u7FRle6U64Jxqp7mvuH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7L2FWu6gSkedwt.qosQYx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jt3Z3zvelkStbdeqAbjnc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wBtcRW_7k.Lg7R_WbzH7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41axcBrXY0O8o_zDdqgvh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bkr5.VZZp02vpaqtGlH72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BEm_IIOrskG7At0_9VXjs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0o5xNoK89UiMFZps9fNjD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ZZIqYYl58U.HA2IWrFop5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UmR1MWD24UCNuV7CdDjtm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JETAq3g20aeJpViTecVK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aRbMUvC9iEKmxF2d_zsnb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qrAb6THjB0.Qx.gMKU.Mu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ERhbzptNhUGORQRqJt_Nq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D2pyKew3kauPGjbB454W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7flg_A3zpUebXoP7j18ta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bSaTyj5YvUaJJtxzF6WR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g4PDt2TuDUmR.8qF7emGS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ooFu00gPKEGlR1HLQQREH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gdjjC08DV06dubSg4Oqcr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JMDq6TeWkeMQhxGrLkuB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S8po.KPOUa92EW_magsR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CIaNGrYFE67xHP8GU1Ox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6wIO_X8a8EOlkrwbFKjsC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s9t_wHLYiUm8r9R01aEHb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_J82GD7GbEq6VOFyXqcDz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BP2Twpfw0es_0Ef6GzFU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ncIAidDe0CK2UT9hFEcH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pjuHAoqpEE6Bxwqs5SIpW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rzv9F4cP_kGSn5FYqxEQV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O6UP.R6lFUSHFqAieNpS5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D1K97FR7jES11d4iXNhp5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D1K97FR7jES11d4iXNhp5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GO_afZWS0en2eIkfuA5C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D1K97FR7jES11d4iXNhp5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Eb9xXlvR0qXGT085sU3J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0mMjfHteEmzmQfw51hus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8rn.U7.6oUaF1O3zR_jtJ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0yIFWRYqEWoNtXC4EU55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qfXHW1kWUKLs9ATDQGh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2plCzs5vn0.8OltwwFLz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4pwaWU0Oo0iR0NyOa8yX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Td7qwKFskywuFNf7c6m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OAr5SnjbNkmCmSwVwGhO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ImMnhcfmEu6NxvxhbUyh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XZ8AZCD8UeZkUUdDQ2WT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0QXonm0I0yTQJbHV98.7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4cFqxC72EO0j7OS.e1pe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vfYx3XxPUWQYFwP5A1A9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41v6NOILEW69a4s4CGI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z0O8inKpkaPMDOlqXHXD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V51Mhehk0q1kDurBnQ9u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xVWtP3vYNEGKqOTfHqeKE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zPd80wKkE2zWgD85ujG1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3etYglpG60qwabxvSLRFu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i4zjQEb6oEO0wZ.ll6MH5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qZPykyDLEeTmXMUWEKUF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HNBZACTOPUC8AEvAeo3dL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U6k52bJzUygnY9vy1Qmh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7cGUXuKd0e8Li0VWgpxY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JIcjGV1V8USUZzQ5Qafi2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sfi_QJ9GE.FgrUSb0CVb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A9YRArEh7UKbVaP5PLddK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2DnPXl6L0aBUUAOCe5RF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lKgae8yN60Ovb_wqNKvp1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tWDUjgVv0yXkNfKyWJch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2f2AXIAJ4katdi7F2Qs3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8DQ1PN7AdUevfGMpIopSr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2XHaElwG0UynFNRDwZ9i_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XFIU40Yv6Ei_cQjpYNnbO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sIvEwv52XUqc0jASAF2z6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b15P13O_XUS22f1O9GO4N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Gm5_F3NgUOOSEVd7Wjdu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JWYSPa5Drk2uKbOd_ITy8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x9rJ5B0Sk6TIcbbMPxxH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pZ3qSY6gkEuC.p80EDCj9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nBe73At64EulMcqvFIJim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CoeYJ4x70Ce7GZWb0zzc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62wiXgURkiu1gQLguog8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mvoZZmkIMkKrl5W4qOz2C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Ur3_ifCxi0isfBjuppE_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sCOL5l2OEyg5GMenReJY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ucB.3HXqkkOXqZ5ijI2cw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6hqeSk_U4kielR5KtW710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XJ653qi4t0ednie_A.PW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2XWqRyEWkk6Yc4eT3H3AW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ZOGk.Q_7K06L_ewkD_Ffu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dBhgp4wekmPgijkV0nR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CUiZHkhXOkuz8vazoNZ.S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tKTLH8DVyky4qsYxWMid2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wIKdwW36kEeE8tdV0C1IR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Uz3CXThVUyETQcLPoMTA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khZDENdHfEKcHIBpfJJz8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B_bpq8.hnEqOEHzDw3vzZ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LI6fffcHEkOVDmrMWy95X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_208LiZcUmVn.NmgP_6Y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1t0WO3gHRU6FQgSs_DF5F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LsE0rbnS60GqWS7AKyyAM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PXdH7i4bUyyi3ISQ2Ei6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UzF93ARm.UawR6jpOiCYO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niXWyiyfzUik5vmyVaEec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kUmrktc1hEG3yk3IKphg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ST5YASkW0CtfSjcOQ7Xw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rFNlbYOgkqw.thvIi6ex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8UboUdej_kCDmiJ2ZaXP3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czqWSQ0_F0qf1PTjrE3ud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5X68oGXD20awmirCuB5n8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AEPOJBX2SU2unl8pQuItX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d88hZSIv5UOe9U3PXpjNB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wGCulKUU8EqlKMbDb8XpH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Eoud4iaBU0O8wmMwQPxHc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e8UpCQ.BsEOusXO_ZVlGo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aRow06plV0uEgUr6IkmZJ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LTsz1C2HgUyjm0mS9ojn5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lC7RNwVqw0Kk01Hzn0j1C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38uG0Slc7k2jfnBAh9hIX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GNFdTn1fmUiVf.ddxpzNW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okuES4EQYkGE6DIQt1jEl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2Uo4tr98skyYTdgad_raQ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Fw5K2LMU5UmCzyDROhQzL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ds_vHq95.E2Krl_Xy04Ma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QQkiZa1bqEO5SQtJLvkoA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j8Dses13tUqS1yajR7o.Fw"/>
</p:tagLst>
</file>

<file path=ppt/theme/theme1.xml><?xml version="1.0" encoding="utf-8"?>
<a:theme xmlns:a="http://schemas.openxmlformats.org/drawingml/2006/main" name="pp_etat_fribourg">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pp_etat_fribourg</Template>
  <TotalTime>0</TotalTime>
  <Words>2175</Words>
  <Application>Microsoft Office PowerPoint</Application>
  <PresentationFormat>Affichage à l'écran (4:3)</PresentationFormat>
  <Paragraphs>187</Paragraphs>
  <Slides>21</Slides>
  <Notes>21</Notes>
  <HiddenSlides>0</HiddenSlides>
  <MMClips>0</MMClips>
  <ScaleCrop>false</ScaleCrop>
  <HeadingPairs>
    <vt:vector size="8" baseType="variant">
      <vt:variant>
        <vt:lpstr>Polices utilisées</vt:lpstr>
      </vt:variant>
      <vt:variant>
        <vt:i4>5</vt:i4>
      </vt:variant>
      <vt:variant>
        <vt:lpstr>Thème</vt:lpstr>
      </vt:variant>
      <vt:variant>
        <vt:i4>2</vt:i4>
      </vt:variant>
      <vt:variant>
        <vt:lpstr>Serveurs OLE incorporés</vt:lpstr>
      </vt:variant>
      <vt:variant>
        <vt:i4>1</vt:i4>
      </vt:variant>
      <vt:variant>
        <vt:lpstr>Titres des diapositives</vt:lpstr>
      </vt:variant>
      <vt:variant>
        <vt:i4>21</vt:i4>
      </vt:variant>
    </vt:vector>
  </HeadingPairs>
  <TitlesOfParts>
    <vt:vector size="29" baseType="lpstr">
      <vt:lpstr>Arial</vt:lpstr>
      <vt:lpstr>Calibri</vt:lpstr>
      <vt:lpstr>Calibri Light</vt:lpstr>
      <vt:lpstr>Lucida Grande</vt:lpstr>
      <vt:lpstr>Times New Roman</vt:lpstr>
      <vt:lpstr>pp_etat_fribourg</vt:lpstr>
      <vt:lpstr>Conception personnalisée</vt:lpstr>
      <vt:lpstr>think-cell Slide</vt:lpstr>
      <vt:lpstr>Rechenschaftsbericht 2022 des Sekretariats des Grossen Rates —</vt:lpstr>
      <vt:lpstr>Inhalt —</vt:lpstr>
      <vt:lpstr>1. Personal —</vt:lpstr>
      <vt:lpstr>2. Voranschlag —</vt:lpstr>
      <vt:lpstr>3. Sessionen —</vt:lpstr>
      <vt:lpstr>4. Büro —</vt:lpstr>
      <vt:lpstr>5. Kommissionen —</vt:lpstr>
      <vt:lpstr>6. Tagblätter des Grossen Rates (TGR) —</vt:lpstr>
      <vt:lpstr>7. Parlamentarische Vorstösse —</vt:lpstr>
      <vt:lpstr>8. Volksmotionen —</vt:lpstr>
      <vt:lpstr>9. Wahlen —</vt:lpstr>
      <vt:lpstr>10. Laufende Geschäfte —</vt:lpstr>
      <vt:lpstr>11. Beziehungen zum Staatsrat</vt:lpstr>
      <vt:lpstr>12. Beziehungen zu den Medien —</vt:lpstr>
      <vt:lpstr>13. InfoG, Register der Interessenbindungen und PolFiG     (Transparenz der Einkommen)</vt:lpstr>
      <vt:lpstr>14. Informatica mobilis — </vt:lpstr>
      <vt:lpstr>15. Aussenbeziehungen —</vt:lpstr>
      <vt:lpstr>16. Interparlamentarische Geschäftsprüfung —</vt:lpstr>
      <vt:lpstr>17. Interparlamentarische Vernehmlassungen —</vt:lpstr>
      <vt:lpstr>18. Veranstaltungen —  </vt:lpstr>
      <vt:lpstr>19. Ziele 2023 —</vt:lpstr>
    </vt:vector>
  </TitlesOfParts>
  <Company>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Fügen Sie Ihen Titel ein Ich bin ein fiktiver Titel über drei Linien —</dc:title>
  <dc:creator>Sylvie Barras</dc:creator>
  <cp:lastModifiedBy>Moret Anne</cp:lastModifiedBy>
  <cp:revision>1090</cp:revision>
  <cp:lastPrinted>2023-03-02T09:50:32Z</cp:lastPrinted>
  <dcterms:created xsi:type="dcterms:W3CDTF">2012-02-15T10:01:34Z</dcterms:created>
  <dcterms:modified xsi:type="dcterms:W3CDTF">2023-05-05T12:48:48Z</dcterms:modified>
</cp:coreProperties>
</file>