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notesSlides/notesSlide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5.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ink/ink2.xml" ContentType="application/inkml+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9.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0.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1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1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14.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15.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16.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1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1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19.xml" ContentType="application/vnd.openxmlformats-officedocument.presentationml.notesSlide+xml"/>
  <Override PartName="/ppt/tags/tag169.xml" ContentType="application/vnd.openxmlformats-officedocument.presentationml.tags+xml"/>
  <Override PartName="/ppt/notesSlides/notesSlide20.xml" ContentType="application/vnd.openxmlformats-officedocument.presentationml.notesSlide+xml"/>
  <Override PartName="/ppt/tags/tag17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668" r:id="rId3"/>
  </p:sldMasterIdLst>
  <p:notesMasterIdLst>
    <p:notesMasterId r:id="rId25"/>
  </p:notesMasterIdLst>
  <p:handoutMasterIdLst>
    <p:handoutMasterId r:id="rId26"/>
  </p:handoutMasterIdLst>
  <p:sldIdLst>
    <p:sldId id="262" r:id="rId4"/>
    <p:sldId id="305" r:id="rId5"/>
    <p:sldId id="284" r:id="rId6"/>
    <p:sldId id="285" r:id="rId7"/>
    <p:sldId id="316" r:id="rId8"/>
    <p:sldId id="317" r:id="rId9"/>
    <p:sldId id="318" r:id="rId10"/>
    <p:sldId id="333" r:id="rId11"/>
    <p:sldId id="288" r:id="rId12"/>
    <p:sldId id="319" r:id="rId13"/>
    <p:sldId id="320" r:id="rId14"/>
    <p:sldId id="323" r:id="rId15"/>
    <p:sldId id="324" r:id="rId16"/>
    <p:sldId id="325" r:id="rId17"/>
    <p:sldId id="326" r:id="rId18"/>
    <p:sldId id="331" r:id="rId19"/>
    <p:sldId id="332" r:id="rId20"/>
    <p:sldId id="327" r:id="rId21"/>
    <p:sldId id="328" r:id="rId22"/>
    <p:sldId id="329" r:id="rId23"/>
    <p:sldId id="330" r:id="rId24"/>
  </p:sldIdLst>
  <p:sldSz cx="9144000" cy="6858000" type="screen4x3"/>
  <p:notesSz cx="6738938" cy="9869488"/>
  <p:custDataLst>
    <p:tags r:id="rId27"/>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4110">
          <p15:clr>
            <a:srgbClr val="A4A3A4"/>
          </p15:clr>
        </p15:guide>
        <p15:guide id="2" orient="horz" pos="442">
          <p15:clr>
            <a:srgbClr val="A4A3A4"/>
          </p15:clr>
        </p15:guide>
        <p15:guide id="3" orient="horz" pos="1026">
          <p15:clr>
            <a:srgbClr val="A4A3A4"/>
          </p15:clr>
        </p15:guide>
        <p15:guide id="4" orient="horz">
          <p15:clr>
            <a:srgbClr val="A4A3A4"/>
          </p15:clr>
        </p15:guide>
        <p15:guide id="5" orient="horz" pos="197">
          <p15:clr>
            <a:srgbClr val="A4A3A4"/>
          </p15:clr>
        </p15:guide>
        <p15:guide id="6" orient="horz" pos="3786">
          <p15:clr>
            <a:srgbClr val="A4A3A4"/>
          </p15:clr>
        </p15:guide>
        <p15:guide id="7" pos="5489">
          <p15:clr>
            <a:srgbClr val="A4A3A4"/>
          </p15:clr>
        </p15:guide>
        <p15:guide id="8" pos="295">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to Schmid" initials="RS" lastIdx="6" clrIdx="0"/>
  <p:cmAuthor id="1" name="hayozmi" initials="hm" lastIdx="1" clrIdx="1"/>
  <p:cmAuthor id="2" name="Grosset Manuella" initials="GM" lastIdx="5" clrIdx="2"/>
  <p:cmAuthor id="3" name="Moret Anne" initials="MA" lastIdx="8" clrIdx="3">
    <p:extLst>
      <p:ext uri="{19B8F6BF-5375-455C-9EA6-DF929625EA0E}">
        <p15:presenceInfo xmlns:p15="http://schemas.microsoft.com/office/powerpoint/2012/main" userId="S-1-5-21-2057967664-228095481-798045042-137774" providerId="AD"/>
      </p:ext>
    </p:extLst>
  </p:cmAuthor>
  <p:cmAuthor id="4" name="Hayoz Mireille" initials="HM" lastIdx="4" clrIdx="4">
    <p:extLst>
      <p:ext uri="{19B8F6BF-5375-455C-9EA6-DF929625EA0E}">
        <p15:presenceInfo xmlns:p15="http://schemas.microsoft.com/office/powerpoint/2012/main" userId="S-1-5-21-2057967664-228095481-798045042-3519" providerId="AD"/>
      </p:ext>
    </p:extLst>
  </p:cmAuthor>
  <p:cmAuthor id="5" name="Walser Konrad" initials="WK" lastIdx="10" clrIdx="5">
    <p:extLst>
      <p:ext uri="{19B8F6BF-5375-455C-9EA6-DF929625EA0E}">
        <p15:presenceInfo xmlns:p15="http://schemas.microsoft.com/office/powerpoint/2012/main" userId="S::Konrad.Walser@fr.ch::30d11b88-f72d-4b17-9aba-3e2e1fabda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BFDBFD"/>
    <a:srgbClr val="333333"/>
    <a:srgbClr val="0A74F4"/>
    <a:srgbClr val="000000"/>
    <a:srgbClr val="002C77"/>
    <a:srgbClr val="00A0DB"/>
    <a:srgbClr val="AED1FC"/>
    <a:srgbClr val="A3CBFB"/>
    <a:srgbClr val="889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0" autoAdjust="0"/>
    <p:restoredTop sz="94588" autoAdjust="0"/>
  </p:normalViewPr>
  <p:slideViewPr>
    <p:cSldViewPr snapToObjects="1" showGuides="1">
      <p:cViewPr varScale="1">
        <p:scale>
          <a:sx n="47" d="100"/>
          <a:sy n="47" d="100"/>
        </p:scale>
        <p:origin x="1469" y="53"/>
      </p:cViewPr>
      <p:guideLst>
        <p:guide orient="horz" pos="4110"/>
        <p:guide orient="horz" pos="442"/>
        <p:guide orient="horz" pos="1026"/>
        <p:guide orient="horz"/>
        <p:guide orient="horz" pos="197"/>
        <p:guide orient="horz" pos="3786"/>
        <p:guide pos="5489"/>
        <p:guide pos="295"/>
      </p:guideLst>
    </p:cSldViewPr>
  </p:slideViewPr>
  <p:outlineViewPr>
    <p:cViewPr>
      <p:scale>
        <a:sx n="33" d="100"/>
        <a:sy n="33" d="100"/>
      </p:scale>
      <p:origin x="0" y="-26676"/>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39" d="100"/>
          <a:sy n="39" d="100"/>
        </p:scale>
        <p:origin x="2587" y="53"/>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20207" cy="493475"/>
          </a:xfrm>
          <a:prstGeom prst="rect">
            <a:avLst/>
          </a:prstGeom>
        </p:spPr>
        <p:txBody>
          <a:bodyPr vert="horz" lIns="90199" tIns="45098" rIns="90199" bIns="45098" rtlCol="0"/>
          <a:lstStyle>
            <a:lvl1pPr algn="l">
              <a:defRPr sz="1200"/>
            </a:lvl1pPr>
          </a:lstStyle>
          <a:p>
            <a:endParaRPr lang="fr-CH" dirty="0"/>
          </a:p>
        </p:txBody>
      </p:sp>
      <p:sp>
        <p:nvSpPr>
          <p:cNvPr id="3" name="Espace réservé de la date 2"/>
          <p:cNvSpPr>
            <a:spLocks noGrp="1"/>
          </p:cNvSpPr>
          <p:nvPr>
            <p:ph type="dt" sz="quarter" idx="1"/>
          </p:nvPr>
        </p:nvSpPr>
        <p:spPr>
          <a:xfrm>
            <a:off x="3817173" y="1"/>
            <a:ext cx="2920207" cy="493475"/>
          </a:xfrm>
          <a:prstGeom prst="rect">
            <a:avLst/>
          </a:prstGeom>
        </p:spPr>
        <p:txBody>
          <a:bodyPr vert="horz" lIns="90199" tIns="45098" rIns="90199" bIns="45098" rtlCol="0"/>
          <a:lstStyle>
            <a:lvl1pPr algn="r">
              <a:defRPr sz="1200"/>
            </a:lvl1pPr>
          </a:lstStyle>
          <a:p>
            <a:fld id="{8A9E92E0-BA7E-4FB3-B66A-7200D4290C10}" type="datetimeFigureOut">
              <a:rPr lang="fr-CH" smtClean="0"/>
              <a:pPr/>
              <a:t>21.04.2022</a:t>
            </a:fld>
            <a:endParaRPr lang="fr-CH" dirty="0"/>
          </a:p>
        </p:txBody>
      </p:sp>
      <p:sp>
        <p:nvSpPr>
          <p:cNvPr id="4" name="Espace réservé du pied de page 3"/>
          <p:cNvSpPr>
            <a:spLocks noGrp="1"/>
          </p:cNvSpPr>
          <p:nvPr>
            <p:ph type="ftr" sz="quarter" idx="2"/>
          </p:nvPr>
        </p:nvSpPr>
        <p:spPr>
          <a:xfrm>
            <a:off x="1" y="9374304"/>
            <a:ext cx="2920207" cy="493475"/>
          </a:xfrm>
          <a:prstGeom prst="rect">
            <a:avLst/>
          </a:prstGeom>
        </p:spPr>
        <p:txBody>
          <a:bodyPr vert="horz" lIns="90199" tIns="45098" rIns="90199" bIns="45098" rtlCol="0" anchor="b"/>
          <a:lstStyle>
            <a:lvl1pPr algn="l">
              <a:defRPr sz="1200"/>
            </a:lvl1pPr>
          </a:lstStyle>
          <a:p>
            <a:endParaRPr lang="fr-CH" dirty="0"/>
          </a:p>
        </p:txBody>
      </p:sp>
      <p:sp>
        <p:nvSpPr>
          <p:cNvPr id="5" name="Espace réservé du numéro de diapositive 4"/>
          <p:cNvSpPr>
            <a:spLocks noGrp="1"/>
          </p:cNvSpPr>
          <p:nvPr>
            <p:ph type="sldNum" sz="quarter" idx="3"/>
          </p:nvPr>
        </p:nvSpPr>
        <p:spPr>
          <a:xfrm>
            <a:off x="3817173" y="9374304"/>
            <a:ext cx="2920207" cy="493475"/>
          </a:xfrm>
          <a:prstGeom prst="rect">
            <a:avLst/>
          </a:prstGeom>
        </p:spPr>
        <p:txBody>
          <a:bodyPr vert="horz" lIns="90199" tIns="45098" rIns="90199" bIns="45098" rtlCol="0" anchor="b"/>
          <a:lstStyle>
            <a:lvl1pPr algn="r">
              <a:defRPr sz="1200"/>
            </a:lvl1pPr>
          </a:lstStyle>
          <a:p>
            <a:fld id="{38CBB414-5300-4C80-97AF-711A6ED602D4}" type="slidenum">
              <a:rPr lang="fr-CH" smtClean="0"/>
              <a:pPr/>
              <a:t>‹N°›</a:t>
            </a:fld>
            <a:endParaRPr lang="fr-CH" dirty="0"/>
          </a:p>
        </p:txBody>
      </p:sp>
    </p:spTree>
    <p:extLst>
      <p:ext uri="{BB962C8B-B14F-4D97-AF65-F5344CB8AC3E}">
        <p14:creationId xmlns:p14="http://schemas.microsoft.com/office/powerpoint/2010/main" val="178147483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0-05-01T07:07:33.990"/>
    </inkml:context>
    <inkml:brush xml:id="br0">
      <inkml:brushProperty name="width" value="0.05833" units="cm"/>
      <inkml:brushProperty name="height" value="0.05833" units="cm"/>
      <inkml:brushProperty name="fitToCurve" value="1"/>
    </inkml:brush>
  </inkml:definitions>
  <inkml:trace contextRef="#ctx0" brushRef="#br0">0 0 0</inkml:trace>
  <inkml:trace contextRef="#ctx0" brushRef="#br0" timeOffset="216.8">0 0 0</inkml:trace>
  <inkml:trace contextRef="#ctx0" brushRef="#br0" timeOffset="-191.83">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0-05-01T07:07:40.375"/>
    </inkml:context>
    <inkml:brush xml:id="br0">
      <inkml:brushProperty name="width" value="0.05833" units="cm"/>
      <inkml:brushProperty name="height" value="0.05833"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20207" cy="493475"/>
          </a:xfrm>
          <a:prstGeom prst="rect">
            <a:avLst/>
          </a:prstGeom>
        </p:spPr>
        <p:txBody>
          <a:bodyPr vert="horz" wrap="square" lIns="90199" tIns="45098" rIns="90199" bIns="45098" numCol="1" anchor="t" anchorCtr="0" compatLnSpc="1">
            <a:prstTxWarp prst="textNoShape">
              <a:avLst/>
            </a:prstTxWarp>
          </a:bodyPr>
          <a:lstStyle>
            <a:lvl1pPr algn="l">
              <a:defRPr sz="1200">
                <a:latin typeface="Calibri" pitchFamily="34" charset="0"/>
              </a:defRPr>
            </a:lvl1pPr>
          </a:lstStyle>
          <a:p>
            <a:endParaRPr lang="fr-CH" dirty="0"/>
          </a:p>
        </p:txBody>
      </p:sp>
      <p:sp>
        <p:nvSpPr>
          <p:cNvPr id="3" name="Datumsplatzhalter 2"/>
          <p:cNvSpPr>
            <a:spLocks noGrp="1"/>
          </p:cNvSpPr>
          <p:nvPr>
            <p:ph type="dt" idx="1"/>
          </p:nvPr>
        </p:nvSpPr>
        <p:spPr>
          <a:xfrm>
            <a:off x="3817173" y="1"/>
            <a:ext cx="2920207" cy="493475"/>
          </a:xfrm>
          <a:prstGeom prst="rect">
            <a:avLst/>
          </a:prstGeom>
        </p:spPr>
        <p:txBody>
          <a:bodyPr vert="horz" wrap="square" lIns="90199" tIns="45098" rIns="90199" bIns="45098" numCol="1" anchor="t" anchorCtr="0" compatLnSpc="1">
            <a:prstTxWarp prst="textNoShape">
              <a:avLst/>
            </a:prstTxWarp>
          </a:bodyPr>
          <a:lstStyle>
            <a:lvl1pPr algn="r">
              <a:defRPr sz="1200">
                <a:latin typeface="Calibri" pitchFamily="34" charset="0"/>
              </a:defRPr>
            </a:lvl1pPr>
          </a:lstStyle>
          <a:p>
            <a:fld id="{E032694F-FD2E-45AC-9D43-536C462D8729}" type="datetime1">
              <a:rPr lang="fr-CH" smtClean="0"/>
              <a:pPr/>
              <a:t>21.04.2022</a:t>
            </a:fld>
            <a:endParaRPr lang="fr-CH" dirty="0"/>
          </a:p>
        </p:txBody>
      </p:sp>
      <p:sp>
        <p:nvSpPr>
          <p:cNvPr id="4" name="Folienbildplatzhalter 3"/>
          <p:cNvSpPr>
            <a:spLocks noGrp="1" noRot="1" noChangeAspect="1"/>
          </p:cNvSpPr>
          <p:nvPr>
            <p:ph type="sldImg" idx="2"/>
          </p:nvPr>
        </p:nvSpPr>
        <p:spPr>
          <a:xfrm>
            <a:off x="903288" y="741363"/>
            <a:ext cx="4932362" cy="3700462"/>
          </a:xfrm>
          <a:prstGeom prst="rect">
            <a:avLst/>
          </a:prstGeom>
          <a:noFill/>
          <a:ln w="12700">
            <a:solidFill>
              <a:prstClr val="black"/>
            </a:solidFill>
          </a:ln>
        </p:spPr>
        <p:txBody>
          <a:bodyPr vert="horz" wrap="square" lIns="90199" tIns="45098" rIns="90199" bIns="45098" numCol="1" anchor="ctr" anchorCtr="0" compatLnSpc="1">
            <a:prstTxWarp prst="textNoShape">
              <a:avLst/>
            </a:prstTxWarp>
          </a:bodyPr>
          <a:lstStyle/>
          <a:p>
            <a:pPr lvl="0"/>
            <a:endParaRPr lang="en-GB" dirty="0"/>
          </a:p>
        </p:txBody>
      </p:sp>
      <p:sp>
        <p:nvSpPr>
          <p:cNvPr id="5" name="Notizenplatzhalter 4"/>
          <p:cNvSpPr>
            <a:spLocks noGrp="1"/>
          </p:cNvSpPr>
          <p:nvPr>
            <p:ph type="body" sz="quarter" idx="3"/>
          </p:nvPr>
        </p:nvSpPr>
        <p:spPr>
          <a:xfrm>
            <a:off x="673894" y="4688010"/>
            <a:ext cx="5391150" cy="4441269"/>
          </a:xfrm>
          <a:prstGeom prst="rect">
            <a:avLst/>
          </a:prstGeom>
        </p:spPr>
        <p:txBody>
          <a:bodyPr vert="horz" wrap="square" lIns="90199" tIns="45098" rIns="90199" bIns="45098" numCol="1" anchor="t" anchorCtr="0" compatLnSpc="1">
            <a:prstTxWarp prst="textNoShape">
              <a:avLst/>
            </a:prstTxWarp>
            <a:normAutofit/>
          </a:bodyPr>
          <a:lstStyle/>
          <a:p>
            <a:pPr lvl="0"/>
            <a:r>
              <a:rPr lang="fr-CH"/>
              <a:t>Textmasterformate durch Klicken bearbeiten</a:t>
            </a:r>
          </a:p>
          <a:p>
            <a:pPr lvl="1"/>
            <a:r>
              <a:rPr lang="fr-CH"/>
              <a:t>Zweite Ebene</a:t>
            </a:r>
          </a:p>
          <a:p>
            <a:pPr lvl="2"/>
            <a:r>
              <a:rPr lang="fr-CH"/>
              <a:t>Dritte Ebene</a:t>
            </a:r>
          </a:p>
          <a:p>
            <a:pPr lvl="3"/>
            <a:r>
              <a:rPr lang="fr-CH"/>
              <a:t>Vierte Ebene</a:t>
            </a:r>
          </a:p>
          <a:p>
            <a:pPr lvl="4"/>
            <a:r>
              <a:rPr lang="fr-CH"/>
              <a:t>Fünfte Ebene</a:t>
            </a:r>
          </a:p>
        </p:txBody>
      </p:sp>
      <p:sp>
        <p:nvSpPr>
          <p:cNvPr id="6" name="Fußzeilenplatzhalter 5"/>
          <p:cNvSpPr>
            <a:spLocks noGrp="1"/>
          </p:cNvSpPr>
          <p:nvPr>
            <p:ph type="ftr" sz="quarter" idx="4"/>
          </p:nvPr>
        </p:nvSpPr>
        <p:spPr>
          <a:xfrm>
            <a:off x="1" y="9374304"/>
            <a:ext cx="2920207" cy="493475"/>
          </a:xfrm>
          <a:prstGeom prst="rect">
            <a:avLst/>
          </a:prstGeom>
        </p:spPr>
        <p:txBody>
          <a:bodyPr vert="horz" wrap="square" lIns="90199" tIns="45098" rIns="90199" bIns="45098" numCol="1" anchor="b" anchorCtr="0" compatLnSpc="1">
            <a:prstTxWarp prst="textNoShape">
              <a:avLst/>
            </a:prstTxWarp>
          </a:bodyPr>
          <a:lstStyle>
            <a:lvl1pPr algn="l">
              <a:defRPr sz="1200">
                <a:latin typeface="Calibri" pitchFamily="34" charset="0"/>
              </a:defRPr>
            </a:lvl1pPr>
          </a:lstStyle>
          <a:p>
            <a:endParaRPr lang="fr-CH" dirty="0"/>
          </a:p>
        </p:txBody>
      </p:sp>
      <p:sp>
        <p:nvSpPr>
          <p:cNvPr id="7" name="Foliennummernplatzhalter 6"/>
          <p:cNvSpPr>
            <a:spLocks noGrp="1"/>
          </p:cNvSpPr>
          <p:nvPr>
            <p:ph type="sldNum" sz="quarter" idx="5"/>
          </p:nvPr>
        </p:nvSpPr>
        <p:spPr>
          <a:xfrm>
            <a:off x="3817173" y="9374304"/>
            <a:ext cx="2920207" cy="493475"/>
          </a:xfrm>
          <a:prstGeom prst="rect">
            <a:avLst/>
          </a:prstGeom>
        </p:spPr>
        <p:txBody>
          <a:bodyPr vert="horz" wrap="square" lIns="90199" tIns="45098" rIns="90199" bIns="45098" numCol="1" anchor="b" anchorCtr="0" compatLnSpc="1">
            <a:prstTxWarp prst="textNoShape">
              <a:avLst/>
            </a:prstTxWarp>
          </a:bodyPr>
          <a:lstStyle>
            <a:lvl1pPr algn="r">
              <a:defRPr sz="1200">
                <a:latin typeface="Calibri" pitchFamily="34" charset="0"/>
              </a:defRPr>
            </a:lvl1pPr>
          </a:lstStyle>
          <a:p>
            <a:fld id="{C1870A02-3A71-4083-BCC0-4D14A98E74AD}" type="slidenum">
              <a:rPr lang="fr-CH" smtClean="0"/>
              <a:pPr/>
              <a:t>‹N°›</a:t>
            </a:fld>
            <a:endParaRPr lang="fr-CH" dirty="0"/>
          </a:p>
        </p:txBody>
      </p:sp>
    </p:spTree>
    <p:extLst>
      <p:ext uri="{BB962C8B-B14F-4D97-AF65-F5344CB8AC3E}">
        <p14:creationId xmlns:p14="http://schemas.microsoft.com/office/powerpoint/2010/main" val="4239317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a:lstStyle/>
          <a:p>
            <a:pPr eaLnBrk="1" hangingPunct="1">
              <a:spcBef>
                <a:spcPct val="0"/>
              </a:spcBef>
            </a:pPr>
            <a:endParaRPr lang="fr-CH" dirty="0"/>
          </a:p>
        </p:txBody>
      </p:sp>
      <p:sp>
        <p:nvSpPr>
          <p:cNvPr id="10244" name="Foliennummernplatzhalter 3"/>
          <p:cNvSpPr>
            <a:spLocks noGrp="1"/>
          </p:cNvSpPr>
          <p:nvPr>
            <p:ph type="sldNum" sz="quarter" idx="5"/>
          </p:nvPr>
        </p:nvSpPr>
        <p:spPr bwMode="auto">
          <a:noFill/>
          <a:ln>
            <a:miter lim="800000"/>
            <a:headEnd/>
            <a:tailEnd/>
          </a:ln>
        </p:spPr>
        <p:txBody>
          <a:bodyPr/>
          <a:lstStyle/>
          <a:p>
            <a:fld id="{B0049294-DB17-4029-A513-C1869F63CAA3}" type="slidenum">
              <a:rPr lang="fr-CH" smtClean="0"/>
              <a:pPr/>
              <a:t>1</a:t>
            </a:fld>
            <a:endParaRPr lang="fr-CH" dirty="0"/>
          </a:p>
        </p:txBody>
      </p:sp>
      <p:sp>
        <p:nvSpPr>
          <p:cNvPr id="2" name="Espace réservé du pied de page 1"/>
          <p:cNvSpPr>
            <a:spLocks noGrp="1"/>
          </p:cNvSpPr>
          <p:nvPr>
            <p:ph type="ftr" sz="quarter" idx="10"/>
          </p:nvPr>
        </p:nvSpPr>
        <p:spPr/>
        <p:txBody>
          <a:bodyPr/>
          <a:lstStyle/>
          <a:p>
            <a:endParaRPr lang="fr-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10</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11</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12</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13</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14</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15</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16</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17</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18</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19</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20</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21</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3</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4</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5</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6</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7</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870A02-3A71-4083-BCC0-4D14A98E74AD}" type="slidenum">
              <a:rPr kumimoji="0" lang="fr-CH" sz="1200" b="0" i="0" u="none" strike="noStrike" kern="1200" cap="none" spc="0" normalizeH="0" baseline="0" noProof="0" smtClean="0">
                <a:ln>
                  <a:noFill/>
                </a:ln>
                <a:solidFill>
                  <a:prstClr val="black"/>
                </a:solidFill>
                <a:effectLst/>
                <a:uLnTx/>
                <a:uFillTx/>
                <a:latin typeface="Calibri" pitchFamily="34" charset="0"/>
                <a:ea typeface="ＭＳ Ｐゴシック" pitchFamily="-11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fr-CH" sz="1200" b="0" i="0" u="none" strike="noStrike" kern="1200" cap="none" spc="0" normalizeH="0" baseline="0" noProof="0" dirty="0">
              <a:ln>
                <a:noFill/>
              </a:ln>
              <a:solidFill>
                <a:prstClr val="black"/>
              </a:solidFill>
              <a:effectLst/>
              <a:uLnTx/>
              <a:uFillTx/>
              <a:latin typeface="Calibri" pitchFamily="34" charset="0"/>
              <a:ea typeface="ＭＳ Ｐゴシック" pitchFamily="-112" charset="-128"/>
              <a:cs typeface="+mn-cs"/>
            </a:endParaRPr>
          </a:p>
        </p:txBody>
      </p:sp>
      <p:sp>
        <p:nvSpPr>
          <p:cNvPr id="5" name="Espace réservé du pied de page 4"/>
          <p:cNvSpPr>
            <a:spLocks noGrp="1"/>
          </p:cNvSpPr>
          <p:nvPr>
            <p:ph type="ftr" sz="quarter" idx="1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CH" sz="1200" b="0" i="0" u="none" strike="noStrike" kern="1200" cap="none" spc="0" normalizeH="0" baseline="0" noProof="0" dirty="0">
              <a:ln>
                <a:noFill/>
              </a:ln>
              <a:solidFill>
                <a:prstClr val="black"/>
              </a:solidFill>
              <a:effectLst/>
              <a:uLnTx/>
              <a:uFillTx/>
              <a:latin typeface="Calibri" pitchFamily="34" charset="0"/>
              <a:ea typeface="ＭＳ Ｐゴシック" pitchFamily="-112" charset="-128"/>
              <a:cs typeface="+mn-cs"/>
            </a:endParaRPr>
          </a:p>
        </p:txBody>
      </p:sp>
    </p:spTree>
    <p:extLst>
      <p:ext uri="{BB962C8B-B14F-4D97-AF65-F5344CB8AC3E}">
        <p14:creationId xmlns:p14="http://schemas.microsoft.com/office/powerpoint/2010/main" val="211568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9</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jpe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oleObject" Target="../embeddings/oleObject13.bin"/><Relationship Id="rId2" Type="http://schemas.openxmlformats.org/officeDocument/2006/relationships/tags" Target="../tags/tag61.xml"/><Relationship Id="rId16" Type="http://schemas.openxmlformats.org/officeDocument/2006/relationships/slideMaster" Target="../slideMasters/slideMaster1.xml"/><Relationship Id="rId1" Type="http://schemas.openxmlformats.org/officeDocument/2006/relationships/vmlDrawing" Target="../drawings/vmlDrawing13.v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tags" Target="../tags/tag7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 Type="http://schemas.openxmlformats.org/officeDocument/2006/relationships/vmlDrawing" Target="../drawings/vmlDrawing14.v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oleObject" Target="../embeddings/oleObject14.bin"/><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oleObject" Target="../embeddings/oleObject15.bin"/><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vmlDrawing" Target="../drawings/vmlDrawing15.v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vmlDrawing" Target="../drawings/vmlDrawing16.vml"/><Relationship Id="rId6" Type="http://schemas.openxmlformats.org/officeDocument/2006/relationships/tags" Target="../tags/tag101.xml"/><Relationship Id="rId11" Type="http://schemas.openxmlformats.org/officeDocument/2006/relationships/oleObject" Target="../embeddings/oleObject16.bin"/><Relationship Id="rId5" Type="http://schemas.openxmlformats.org/officeDocument/2006/relationships/tags" Target="../tags/tag100.xml"/><Relationship Id="rId10" Type="http://schemas.openxmlformats.org/officeDocument/2006/relationships/slideMaster" Target="../slideMasters/slideMaster1.xml"/><Relationship Id="rId4" Type="http://schemas.openxmlformats.org/officeDocument/2006/relationships/tags" Target="../tags/tag99.xml"/><Relationship Id="rId9" Type="http://schemas.openxmlformats.org/officeDocument/2006/relationships/tags" Target="../tags/tag104.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vmlDrawing" Target="../drawings/vmlDrawing17.v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slideMaster" Target="../slideMasters/slideMaster1.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tags" Target="../tags/tag121.xml"/><Relationship Id="rId2" Type="http://schemas.openxmlformats.org/officeDocument/2006/relationships/tags" Target="../tags/tag111.xml"/><Relationship Id="rId1" Type="http://schemas.openxmlformats.org/officeDocument/2006/relationships/vmlDrawing" Target="../drawings/vmlDrawing18.v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vmlDrawing" Target="../drawings/vmlDrawing7.v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3" Type="http://schemas.openxmlformats.org/officeDocument/2006/relationships/tags" Target="../tags/tag30.xml"/><Relationship Id="rId21" Type="http://schemas.openxmlformats.org/officeDocument/2006/relationships/tags" Target="../tags/tag48.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oleObject" Target="../embeddings/oleObject9.bin"/><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1" Type="http://schemas.openxmlformats.org/officeDocument/2006/relationships/vmlDrawing" Target="../drawings/vmlDrawing9.v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slideMaster" Target="../slideMasters/slideMaster1.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oleObject" Target="../embeddings/oleObject10.bin"/><Relationship Id="rId2" Type="http://schemas.openxmlformats.org/officeDocument/2006/relationships/tags" Target="../tags/tag51.xml"/><Relationship Id="rId1" Type="http://schemas.openxmlformats.org/officeDocument/2006/relationships/vmlDrawing" Target="../drawings/vmlDrawing10.v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76" name="think-cell Slide" r:id="rId6" imgW="0" imgH="0" progId="">
                  <p:embed/>
                </p:oleObj>
              </mc:Choice>
              <mc:Fallback>
                <p:oleObj name="think-cell Slide" r:id="rId6" imgW="0" imgH="0" progId="">
                  <p:embed/>
                  <p:pic>
                    <p:nvPicPr>
                      <p:cNvPr id="0" name="Rectangle 1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Title Placeholder 1"/>
          <p:cNvSpPr>
            <a:spLocks noGrp="1"/>
          </p:cNvSpPr>
          <p:nvPr>
            <p:ph type="ctrTitle" hasCustomPrompt="1"/>
            <p:custDataLst>
              <p:tags r:id="rId2"/>
            </p:custDataLst>
          </p:nvPr>
        </p:nvSpPr>
        <p:spPr>
          <a:xfrm>
            <a:off x="455613" y="1548000"/>
            <a:ext cx="8289925" cy="948978"/>
          </a:xfrm>
        </p:spPr>
        <p:txBody>
          <a:bodyPr/>
          <a:lstStyle>
            <a:lvl1pPr>
              <a:lnSpc>
                <a:spcPts val="3700"/>
              </a:lnSpc>
              <a:defRPr sz="3200" smtClean="0">
                <a:latin typeface="Arial" charset="0"/>
              </a:defRPr>
            </a:lvl1pPr>
          </a:lstStyle>
          <a:p>
            <a:r>
              <a:rPr lang="fr-CH" dirty="0"/>
              <a:t>Cliquer pour insérer un titre</a:t>
            </a:r>
            <a:br>
              <a:rPr lang="fr-CH" dirty="0"/>
            </a:br>
            <a:r>
              <a:rPr lang="fr-CH" dirty="0"/>
              <a:t>—</a:t>
            </a:r>
          </a:p>
        </p:txBody>
      </p:sp>
      <p:sp>
        <p:nvSpPr>
          <p:cNvPr id="44037" name="Text Placeholder 2"/>
          <p:cNvSpPr>
            <a:spLocks noGrp="1"/>
          </p:cNvSpPr>
          <p:nvPr>
            <p:ph type="subTitle" idx="1" hasCustomPrompt="1"/>
            <p:custDataLst>
              <p:tags r:id="rId3"/>
            </p:custDataLst>
          </p:nvPr>
        </p:nvSpPr>
        <p:spPr>
          <a:xfrm>
            <a:off x="455613" y="3564000"/>
            <a:ext cx="8289925" cy="274638"/>
          </a:xfrm>
        </p:spPr>
        <p:txBody>
          <a:bodyPr/>
          <a:lstStyle>
            <a:lvl1pPr>
              <a:defRPr sz="1800" smtClean="0">
                <a:latin typeface="Arial" charset="0"/>
              </a:defRPr>
            </a:lvl1pPr>
          </a:lstStyle>
          <a:p>
            <a:r>
              <a:rPr lang="fr-CH" dirty="0"/>
              <a:t>Cliquer pour insérer un sous-titre</a:t>
            </a:r>
          </a:p>
        </p:txBody>
      </p:sp>
      <p:cxnSp>
        <p:nvCxnSpPr>
          <p:cNvPr id="8" name="Straight Connector 7"/>
          <p:cNvCxnSpPr/>
          <p:nvPr userDrawn="1">
            <p:custDataLst>
              <p:tags r:id="rId4"/>
            </p:custDataLst>
          </p:nvPr>
        </p:nvCxnSpPr>
        <p:spPr>
          <a:xfrm>
            <a:off x="450000" y="12636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Image 11" descr="logo_gc_100.jpg"/>
          <p:cNvPicPr>
            <a:picLocks noChangeAspect="1"/>
          </p:cNvPicPr>
          <p:nvPr userDrawn="1"/>
        </p:nvPicPr>
        <p:blipFill>
          <a:blip r:embed="rId7"/>
          <a:stretch>
            <a:fillRect/>
          </a:stretch>
        </p:blipFill>
        <p:spPr>
          <a:xfrm>
            <a:off x="468000" y="414000"/>
            <a:ext cx="1901952" cy="4724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Foto Quer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92"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57199" y="1766400"/>
            <a:ext cx="8242301" cy="307777"/>
          </a:xfrm>
        </p:spPr>
        <p:txBody>
          <a:bodyPr/>
          <a:lstStyle/>
          <a:p>
            <a:r>
              <a:rPr lang="fr-FR" dirty="0"/>
              <a:t>Cliquez sur l'icône pour ajouter une image</a:t>
            </a:r>
            <a:endParaRPr lang="fr-CH" dirty="0"/>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10" name="Textplatzhalter 9"/>
          <p:cNvSpPr>
            <a:spLocks noGrp="1"/>
          </p:cNvSpPr>
          <p:nvPr>
            <p:ph type="body" sz="quarter" idx="13" hasCustomPrompt="1"/>
            <p:custDataLst>
              <p:tags r:id="rId4"/>
            </p:custDataLst>
          </p:nvPr>
        </p:nvSpPr>
        <p:spPr>
          <a:xfrm>
            <a:off x="457200" y="1327200"/>
            <a:ext cx="8242300"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Cliquez pour modifier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r>
              <a:rPr lang="fr-FR" dirty="0"/>
              <a:t>Cliquez sur l'icône pour ajouter une image</a:t>
            </a:r>
            <a:endParaRPr lang="en-US" dirty="0"/>
          </a:p>
        </p:txBody>
      </p:sp>
      <p:sp>
        <p:nvSpPr>
          <p:cNvPr id="5" name="Bildplatzhalter 3"/>
          <p:cNvSpPr>
            <a:spLocks noGrp="1"/>
          </p:cNvSpPr>
          <p:nvPr>
            <p:ph type="pic" sz="quarter" idx="11"/>
          </p:nvPr>
        </p:nvSpPr>
        <p:spPr>
          <a:xfrm>
            <a:off x="4667500" y="1371600"/>
            <a:ext cx="4032000" cy="4644000"/>
          </a:xfrm>
        </p:spPr>
        <p:txBody>
          <a:bodyPr/>
          <a:lstStyle/>
          <a:p>
            <a:r>
              <a:rPr lang="fr-FR" dirty="0"/>
              <a:t>Cliquez sur l'icône pour ajouter une image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Grafik">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16"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3"/>
            </p:custDataLst>
          </p:nvPr>
        </p:nvSpPr>
        <p:spPr>
          <a:xfrm>
            <a:off x="457200" y="2407920"/>
            <a:ext cx="8242300" cy="1846659"/>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1" name="Textplatzhalter 9"/>
          <p:cNvSpPr>
            <a:spLocks noGrp="1"/>
          </p:cNvSpPr>
          <p:nvPr>
            <p:ph type="body" sz="quarter" idx="13"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rozess 6er">
    <p:spTree>
      <p:nvGrpSpPr>
        <p:cNvPr id="1" name=""/>
        <p:cNvGrpSpPr/>
        <p:nvPr/>
      </p:nvGrpSpPr>
      <p:grpSpPr>
        <a:xfrm>
          <a:off x="0" y="0"/>
          <a:ext cx="0" cy="0"/>
          <a:chOff x="0" y="0"/>
          <a:chExt cx="0" cy="0"/>
        </a:xfrm>
      </p:grpSpPr>
      <p:graphicFrame>
        <p:nvGraphicFramePr>
          <p:cNvPr id="27" name="Objekt 2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40" name="think-cell Slide" r:id="rId17" imgW="0" imgH="0" progId="">
                  <p:embed/>
                </p:oleObj>
              </mc:Choice>
              <mc:Fallback>
                <p:oleObj name="think-cell Slide" r:id="rId1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hasCustomPrompt="1"/>
            <p:custDataLst>
              <p:tags r:id="rId3"/>
            </p:custDataLst>
          </p:nvPr>
        </p:nvSpPr>
        <p:spPr>
          <a:xfrm>
            <a:off x="573226" y="2373243"/>
            <a:ext cx="1260000" cy="307777"/>
          </a:xfrm>
        </p:spPr>
        <p:txBody>
          <a:bodyPr wrap="square">
            <a:spAutoFit/>
          </a:bodyPr>
          <a:lstStyle>
            <a:lvl1pPr>
              <a:defRPr b="1"/>
            </a:lvl1pPr>
          </a:lstStyle>
          <a:p>
            <a:pPr lvl="0"/>
            <a:r>
              <a:rPr lang="fr-CH"/>
              <a:t>Titel</a:t>
            </a:r>
            <a:endParaRPr lang="fr-CH" dirty="0"/>
          </a:p>
        </p:txBody>
      </p:sp>
      <p:sp>
        <p:nvSpPr>
          <p:cNvPr id="15" name="Textplatzhalter 7"/>
          <p:cNvSpPr>
            <a:spLocks noGrp="1"/>
          </p:cNvSpPr>
          <p:nvPr>
            <p:ph type="body" sz="quarter" idx="14"/>
            <p:custDataLst>
              <p:tags r:id="rId4"/>
            </p:custDataLst>
          </p:nvPr>
        </p:nvSpPr>
        <p:spPr>
          <a:xfrm>
            <a:off x="573226" y="3113577"/>
            <a:ext cx="1260000" cy="1538883"/>
          </a:xfrm>
        </p:spPr>
        <p:txBody>
          <a:bodyPr wrap="square">
            <a:spAutoFit/>
          </a:bodyPr>
          <a:lstStyle>
            <a:lvl1pPr>
              <a:defRPr/>
            </a:lvl1pPr>
          </a:lstStyle>
          <a:p>
            <a:pPr lvl="0"/>
            <a:r>
              <a:rPr lang="fr-FR"/>
              <a:t>Cliquez pour modifier les styles du texte du masque</a:t>
            </a:r>
          </a:p>
        </p:txBody>
      </p:sp>
      <p:sp>
        <p:nvSpPr>
          <p:cNvPr id="16" name="Textplatzhalter 7"/>
          <p:cNvSpPr>
            <a:spLocks noGrp="1"/>
          </p:cNvSpPr>
          <p:nvPr>
            <p:ph type="body" sz="quarter" idx="15" hasCustomPrompt="1"/>
            <p:custDataLst>
              <p:tags r:id="rId5"/>
            </p:custDataLst>
          </p:nvPr>
        </p:nvSpPr>
        <p:spPr>
          <a:xfrm>
            <a:off x="2032186" y="2373243"/>
            <a:ext cx="1260000" cy="307777"/>
          </a:xfrm>
        </p:spPr>
        <p:txBody>
          <a:bodyPr wrap="square">
            <a:spAutoFit/>
          </a:bodyPr>
          <a:lstStyle>
            <a:lvl1pPr>
              <a:defRPr b="1"/>
            </a:lvl1pPr>
          </a:lstStyle>
          <a:p>
            <a:pPr lvl="0"/>
            <a:r>
              <a:rPr lang="fr-CH" dirty="0"/>
              <a:t>Titel</a:t>
            </a:r>
          </a:p>
        </p:txBody>
      </p:sp>
      <p:sp>
        <p:nvSpPr>
          <p:cNvPr id="17" name="Textplatzhalter 7"/>
          <p:cNvSpPr>
            <a:spLocks noGrp="1"/>
          </p:cNvSpPr>
          <p:nvPr>
            <p:ph type="body" sz="quarter" idx="16" hasCustomPrompt="1"/>
            <p:custDataLst>
              <p:tags r:id="rId6"/>
            </p:custDataLst>
          </p:nvPr>
        </p:nvSpPr>
        <p:spPr>
          <a:xfrm>
            <a:off x="2032186" y="3113577"/>
            <a:ext cx="1260000" cy="307777"/>
          </a:xfrm>
        </p:spPr>
        <p:txBody>
          <a:bodyPr wrap="square">
            <a:spAutoFit/>
          </a:bodyPr>
          <a:lstStyle>
            <a:lvl1pPr>
              <a:defRPr b="0"/>
            </a:lvl1pPr>
          </a:lstStyle>
          <a:p>
            <a:pPr lvl="0"/>
            <a:r>
              <a:rPr lang="fr-CH" dirty="0" err="1"/>
              <a:t>Titel</a:t>
            </a:r>
            <a:endParaRPr lang="fr-CH" dirty="0"/>
          </a:p>
        </p:txBody>
      </p:sp>
      <p:sp>
        <p:nvSpPr>
          <p:cNvPr id="18" name="Textplatzhalter 7"/>
          <p:cNvSpPr>
            <a:spLocks noGrp="1"/>
          </p:cNvSpPr>
          <p:nvPr>
            <p:ph type="body" sz="quarter" idx="17" hasCustomPrompt="1"/>
            <p:custDataLst>
              <p:tags r:id="rId7"/>
            </p:custDataLst>
          </p:nvPr>
        </p:nvSpPr>
        <p:spPr>
          <a:xfrm>
            <a:off x="3363702" y="2373243"/>
            <a:ext cx="1260000" cy="307777"/>
          </a:xfrm>
        </p:spPr>
        <p:txBody>
          <a:bodyPr wrap="square">
            <a:spAutoFit/>
          </a:bodyPr>
          <a:lstStyle>
            <a:lvl1pPr>
              <a:defRPr b="1"/>
            </a:lvl1pPr>
          </a:lstStyle>
          <a:p>
            <a:pPr lvl="0"/>
            <a:r>
              <a:rPr lang="fr-CH" dirty="0"/>
              <a:t>Titel</a:t>
            </a:r>
          </a:p>
        </p:txBody>
      </p:sp>
      <p:sp>
        <p:nvSpPr>
          <p:cNvPr id="19" name="Textplatzhalter 7"/>
          <p:cNvSpPr>
            <a:spLocks noGrp="1"/>
          </p:cNvSpPr>
          <p:nvPr>
            <p:ph type="body" sz="quarter" idx="18" hasCustomPrompt="1"/>
            <p:custDataLst>
              <p:tags r:id="rId8"/>
            </p:custDataLst>
          </p:nvPr>
        </p:nvSpPr>
        <p:spPr>
          <a:xfrm>
            <a:off x="3363702" y="3113577"/>
            <a:ext cx="1260000" cy="307777"/>
          </a:xfrm>
        </p:spPr>
        <p:txBody>
          <a:bodyPr wrap="square">
            <a:spAutoFit/>
          </a:bodyPr>
          <a:lstStyle>
            <a:lvl1pPr>
              <a:defRPr b="0"/>
            </a:lvl1pPr>
          </a:lstStyle>
          <a:p>
            <a:pPr lvl="0"/>
            <a:r>
              <a:rPr lang="fr-CH" dirty="0"/>
              <a:t>Titel</a:t>
            </a:r>
          </a:p>
        </p:txBody>
      </p:sp>
      <p:sp>
        <p:nvSpPr>
          <p:cNvPr id="20" name="Textplatzhalter 7"/>
          <p:cNvSpPr>
            <a:spLocks noGrp="1"/>
          </p:cNvSpPr>
          <p:nvPr>
            <p:ph type="body" sz="quarter" idx="19" hasCustomPrompt="1"/>
            <p:custDataLst>
              <p:tags r:id="rId9"/>
            </p:custDataLst>
          </p:nvPr>
        </p:nvSpPr>
        <p:spPr>
          <a:xfrm>
            <a:off x="4695218" y="2373243"/>
            <a:ext cx="1260000" cy="307777"/>
          </a:xfrm>
        </p:spPr>
        <p:txBody>
          <a:bodyPr wrap="square">
            <a:spAutoFit/>
          </a:bodyPr>
          <a:lstStyle>
            <a:lvl1pPr>
              <a:defRPr b="1"/>
            </a:lvl1pPr>
          </a:lstStyle>
          <a:p>
            <a:pPr lvl="0"/>
            <a:r>
              <a:rPr lang="fr-CH" dirty="0"/>
              <a:t>Titel</a:t>
            </a:r>
          </a:p>
        </p:txBody>
      </p:sp>
      <p:sp>
        <p:nvSpPr>
          <p:cNvPr id="21" name="Textplatzhalter 7"/>
          <p:cNvSpPr>
            <a:spLocks noGrp="1"/>
          </p:cNvSpPr>
          <p:nvPr>
            <p:ph type="body" sz="quarter" idx="20" hasCustomPrompt="1"/>
            <p:custDataLst>
              <p:tags r:id="rId10"/>
            </p:custDataLst>
          </p:nvPr>
        </p:nvSpPr>
        <p:spPr>
          <a:xfrm>
            <a:off x="4695218" y="3113577"/>
            <a:ext cx="1260000" cy="307777"/>
          </a:xfrm>
        </p:spPr>
        <p:txBody>
          <a:bodyPr wrap="square">
            <a:spAutoFit/>
          </a:bodyPr>
          <a:lstStyle>
            <a:lvl1pPr>
              <a:defRPr b="0"/>
            </a:lvl1pPr>
          </a:lstStyle>
          <a:p>
            <a:pPr lvl="0"/>
            <a:r>
              <a:rPr lang="fr-CH"/>
              <a:t>Titel</a:t>
            </a:r>
            <a:endParaRPr lang="fr-CH" dirty="0"/>
          </a:p>
        </p:txBody>
      </p:sp>
      <p:sp>
        <p:nvSpPr>
          <p:cNvPr id="22" name="Textplatzhalter 7"/>
          <p:cNvSpPr>
            <a:spLocks noGrp="1"/>
          </p:cNvSpPr>
          <p:nvPr>
            <p:ph type="body" sz="quarter" idx="21" hasCustomPrompt="1"/>
            <p:custDataLst>
              <p:tags r:id="rId11"/>
            </p:custDataLst>
          </p:nvPr>
        </p:nvSpPr>
        <p:spPr>
          <a:xfrm>
            <a:off x="6026733" y="2373243"/>
            <a:ext cx="1260000" cy="307777"/>
          </a:xfrm>
        </p:spPr>
        <p:txBody>
          <a:bodyPr wrap="square">
            <a:spAutoFit/>
          </a:bodyPr>
          <a:lstStyle>
            <a:lvl1pPr>
              <a:defRPr b="1"/>
            </a:lvl1pPr>
          </a:lstStyle>
          <a:p>
            <a:pPr lvl="0"/>
            <a:r>
              <a:rPr lang="fr-CH" dirty="0"/>
              <a:t>Titel</a:t>
            </a:r>
          </a:p>
        </p:txBody>
      </p:sp>
      <p:sp>
        <p:nvSpPr>
          <p:cNvPr id="23" name="Textplatzhalter 7"/>
          <p:cNvSpPr>
            <a:spLocks noGrp="1"/>
          </p:cNvSpPr>
          <p:nvPr>
            <p:ph type="body" sz="quarter" idx="22" hasCustomPrompt="1"/>
            <p:custDataLst>
              <p:tags r:id="rId12"/>
            </p:custDataLst>
          </p:nvPr>
        </p:nvSpPr>
        <p:spPr>
          <a:xfrm>
            <a:off x="6026733" y="3113577"/>
            <a:ext cx="1260000" cy="307777"/>
          </a:xfrm>
        </p:spPr>
        <p:txBody>
          <a:bodyPr wrap="square">
            <a:spAutoFit/>
          </a:bodyPr>
          <a:lstStyle>
            <a:lvl1pPr>
              <a:defRPr b="0"/>
            </a:lvl1pPr>
          </a:lstStyle>
          <a:p>
            <a:pPr lvl="0"/>
            <a:r>
              <a:rPr lang="fr-CH" dirty="0"/>
              <a:t>Titel</a:t>
            </a:r>
          </a:p>
        </p:txBody>
      </p:sp>
      <p:sp>
        <p:nvSpPr>
          <p:cNvPr id="24" name="Textplatzhalter 7"/>
          <p:cNvSpPr>
            <a:spLocks noGrp="1"/>
          </p:cNvSpPr>
          <p:nvPr>
            <p:ph type="body" sz="quarter" idx="23" hasCustomPrompt="1"/>
            <p:custDataLst>
              <p:tags r:id="rId13"/>
            </p:custDataLst>
          </p:nvPr>
        </p:nvSpPr>
        <p:spPr>
          <a:xfrm>
            <a:off x="7358248" y="2373243"/>
            <a:ext cx="1260000" cy="307777"/>
          </a:xfrm>
        </p:spPr>
        <p:txBody>
          <a:bodyPr wrap="square">
            <a:spAutoFit/>
          </a:bodyPr>
          <a:lstStyle>
            <a:lvl1pPr>
              <a:defRPr b="1"/>
            </a:lvl1pPr>
          </a:lstStyle>
          <a:p>
            <a:pPr lvl="0"/>
            <a:r>
              <a:rPr lang="fr-CH"/>
              <a:t>Titel</a:t>
            </a:r>
            <a:endParaRPr lang="fr-CH" dirty="0"/>
          </a:p>
        </p:txBody>
      </p:sp>
      <p:sp>
        <p:nvSpPr>
          <p:cNvPr id="25" name="Textplatzhalter 7"/>
          <p:cNvSpPr>
            <a:spLocks noGrp="1"/>
          </p:cNvSpPr>
          <p:nvPr>
            <p:ph type="body" sz="quarter" idx="24" hasCustomPrompt="1"/>
            <p:custDataLst>
              <p:tags r:id="rId14"/>
            </p:custDataLst>
          </p:nvPr>
        </p:nvSpPr>
        <p:spPr>
          <a:xfrm>
            <a:off x="7358248" y="3113577"/>
            <a:ext cx="1260000" cy="307777"/>
          </a:xfrm>
        </p:spPr>
        <p:txBody>
          <a:bodyPr wrap="square">
            <a:spAutoFit/>
          </a:bodyPr>
          <a:lstStyle>
            <a:lvl1pPr>
              <a:defRPr b="0"/>
            </a:lvl1pPr>
          </a:lstStyle>
          <a:p>
            <a:pPr lvl="0"/>
            <a:r>
              <a:rPr lang="fr-CH" dirty="0"/>
              <a:t>Titel</a:t>
            </a:r>
          </a:p>
        </p:txBody>
      </p:sp>
      <p:sp>
        <p:nvSpPr>
          <p:cNvPr id="28" name="Textplatzhalter 9"/>
          <p:cNvSpPr>
            <a:spLocks noGrp="1"/>
          </p:cNvSpPr>
          <p:nvPr>
            <p:ph type="body" sz="quarter" idx="13" hasCustomPrompt="1"/>
            <p:custDataLst>
              <p:tags r:id="rId15"/>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rozess 5er">
    <p:spTree>
      <p:nvGrpSpPr>
        <p:cNvPr id="1" name=""/>
        <p:cNvGrpSpPr/>
        <p:nvPr/>
      </p:nvGrpSpPr>
      <p:grpSpPr>
        <a:xfrm>
          <a:off x="0" y="0"/>
          <a:ext cx="0" cy="0"/>
          <a:chOff x="0" y="0"/>
          <a:chExt cx="0" cy="0"/>
        </a:xfrm>
      </p:grpSpPr>
      <p:graphicFrame>
        <p:nvGraphicFramePr>
          <p:cNvPr id="31" name="Objekt 3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64" name="think-cell Slide" r:id="rId15" imgW="0" imgH="0" progId="">
                  <p:embed/>
                </p:oleObj>
              </mc:Choice>
              <mc:Fallback>
                <p:oleObj name="think-cell Slide" r:id="rId1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1512000" cy="307777"/>
          </a:xfrm>
        </p:spPr>
        <p:txBody>
          <a:bodyPr wrap="square">
            <a:spAutoFit/>
          </a:bodyPr>
          <a:lstStyle>
            <a:lvl1pPr>
              <a:defRPr b="1"/>
            </a:lvl1pPr>
          </a:lstStyle>
          <a:p>
            <a:pPr lvl="0"/>
            <a:r>
              <a:rPr lang="fr-CH"/>
              <a:t>Titel</a:t>
            </a:r>
            <a:endParaRPr lang="fr-CH" dirty="0"/>
          </a:p>
        </p:txBody>
      </p:sp>
      <p:sp>
        <p:nvSpPr>
          <p:cNvPr id="15" name="Textplatzhalter 7"/>
          <p:cNvSpPr>
            <a:spLocks noGrp="1"/>
          </p:cNvSpPr>
          <p:nvPr>
            <p:ph type="body" sz="quarter" idx="14"/>
            <p:custDataLst>
              <p:tags r:id="rId3"/>
            </p:custDataLst>
          </p:nvPr>
        </p:nvSpPr>
        <p:spPr>
          <a:xfrm>
            <a:off x="573226" y="3113577"/>
            <a:ext cx="1519237" cy="1231106"/>
          </a:xfrm>
        </p:spPr>
        <p:txBody>
          <a:bodyPr wrap="square">
            <a:spAutoFit/>
          </a:bodyPr>
          <a:lstStyle>
            <a:lvl1pPr>
              <a:defRPr/>
            </a:lvl1pPr>
          </a:lstStyle>
          <a:p>
            <a:pPr lvl="0"/>
            <a:r>
              <a:rPr lang="fr-FR"/>
              <a:t>Cliquez pour modifier les styles du texte du masque</a:t>
            </a:r>
          </a:p>
        </p:txBody>
      </p:sp>
      <p:sp>
        <p:nvSpPr>
          <p:cNvPr id="18" name="Textplatzhalter 7"/>
          <p:cNvSpPr>
            <a:spLocks noGrp="1"/>
          </p:cNvSpPr>
          <p:nvPr>
            <p:ph type="body" sz="quarter" idx="17" hasCustomPrompt="1"/>
            <p:custDataLst>
              <p:tags r:id="rId4"/>
            </p:custDataLst>
          </p:nvPr>
        </p:nvSpPr>
        <p:spPr>
          <a:xfrm>
            <a:off x="2307236" y="2373243"/>
            <a:ext cx="1512000" cy="307777"/>
          </a:xfrm>
        </p:spPr>
        <p:txBody>
          <a:bodyPr wrap="square">
            <a:spAutoFit/>
          </a:bodyPr>
          <a:lstStyle>
            <a:lvl1pPr>
              <a:defRPr b="1"/>
            </a:lvl1pPr>
          </a:lstStyle>
          <a:p>
            <a:pPr lvl="0"/>
            <a:r>
              <a:rPr lang="fr-CH" dirty="0"/>
              <a:t>Titel</a:t>
            </a:r>
          </a:p>
        </p:txBody>
      </p:sp>
      <p:sp>
        <p:nvSpPr>
          <p:cNvPr id="19" name="Textplatzhalter 7"/>
          <p:cNvSpPr>
            <a:spLocks noGrp="1"/>
          </p:cNvSpPr>
          <p:nvPr>
            <p:ph type="body" sz="quarter" idx="18" hasCustomPrompt="1"/>
            <p:custDataLst>
              <p:tags r:id="rId5"/>
            </p:custDataLst>
          </p:nvPr>
        </p:nvSpPr>
        <p:spPr>
          <a:xfrm>
            <a:off x="2307236" y="3113577"/>
            <a:ext cx="1512000" cy="307777"/>
          </a:xfrm>
        </p:spPr>
        <p:txBody>
          <a:bodyPr wrap="square">
            <a:spAutoFit/>
          </a:bodyPr>
          <a:lstStyle>
            <a:lvl1pPr>
              <a:defRPr b="0"/>
            </a:lvl1pPr>
          </a:lstStyle>
          <a:p>
            <a:pPr lvl="0"/>
            <a:r>
              <a:rPr lang="fr-CH" dirty="0" err="1"/>
              <a:t>Titel</a:t>
            </a:r>
            <a:endParaRPr lang="fr-CH" dirty="0"/>
          </a:p>
        </p:txBody>
      </p:sp>
      <p:sp>
        <p:nvSpPr>
          <p:cNvPr id="20" name="Textplatzhalter 7"/>
          <p:cNvSpPr>
            <a:spLocks noGrp="1"/>
          </p:cNvSpPr>
          <p:nvPr>
            <p:ph type="body" sz="quarter" idx="19" hasCustomPrompt="1"/>
            <p:custDataLst>
              <p:tags r:id="rId6"/>
            </p:custDataLst>
          </p:nvPr>
        </p:nvSpPr>
        <p:spPr>
          <a:xfrm>
            <a:off x="3929319" y="2373243"/>
            <a:ext cx="1440000" cy="307777"/>
          </a:xfrm>
        </p:spPr>
        <p:txBody>
          <a:bodyPr wrap="square">
            <a:spAutoFit/>
          </a:bodyPr>
          <a:lstStyle>
            <a:lvl1pPr>
              <a:defRPr b="1"/>
            </a:lvl1pPr>
          </a:lstStyle>
          <a:p>
            <a:pPr lvl="0"/>
            <a:r>
              <a:rPr lang="fr-CH" dirty="0"/>
              <a:t>Titel</a:t>
            </a:r>
          </a:p>
        </p:txBody>
      </p:sp>
      <p:sp>
        <p:nvSpPr>
          <p:cNvPr id="21" name="Textplatzhalter 7"/>
          <p:cNvSpPr>
            <a:spLocks noGrp="1"/>
          </p:cNvSpPr>
          <p:nvPr>
            <p:ph type="body" sz="quarter" idx="20" hasCustomPrompt="1"/>
            <p:custDataLst>
              <p:tags r:id="rId7"/>
            </p:custDataLst>
          </p:nvPr>
        </p:nvSpPr>
        <p:spPr>
          <a:xfrm>
            <a:off x="3929319" y="3113577"/>
            <a:ext cx="1440000" cy="307777"/>
          </a:xfrm>
        </p:spPr>
        <p:txBody>
          <a:bodyPr wrap="square">
            <a:spAutoFit/>
          </a:bodyPr>
          <a:lstStyle>
            <a:lvl1pPr>
              <a:defRPr b="0"/>
            </a:lvl1pPr>
          </a:lstStyle>
          <a:p>
            <a:pPr lvl="0"/>
            <a:r>
              <a:rPr lang="fr-CH"/>
              <a:t>Titel</a:t>
            </a:r>
            <a:endParaRPr lang="fr-CH" dirty="0"/>
          </a:p>
        </p:txBody>
      </p:sp>
      <p:sp>
        <p:nvSpPr>
          <p:cNvPr id="22" name="Textplatzhalter 7"/>
          <p:cNvSpPr>
            <a:spLocks noGrp="1"/>
          </p:cNvSpPr>
          <p:nvPr>
            <p:ph type="body" sz="quarter" idx="21" hasCustomPrompt="1"/>
            <p:custDataLst>
              <p:tags r:id="rId8"/>
            </p:custDataLst>
          </p:nvPr>
        </p:nvSpPr>
        <p:spPr>
          <a:xfrm>
            <a:off x="5479402" y="2373243"/>
            <a:ext cx="1512000" cy="307777"/>
          </a:xfrm>
        </p:spPr>
        <p:txBody>
          <a:bodyPr wrap="square">
            <a:spAutoFit/>
          </a:bodyPr>
          <a:lstStyle>
            <a:lvl1pPr>
              <a:defRPr b="1"/>
            </a:lvl1pPr>
          </a:lstStyle>
          <a:p>
            <a:pPr lvl="0"/>
            <a:r>
              <a:rPr lang="fr-CH" dirty="0"/>
              <a:t>Titel</a:t>
            </a:r>
          </a:p>
        </p:txBody>
      </p:sp>
      <p:sp>
        <p:nvSpPr>
          <p:cNvPr id="23" name="Textplatzhalter 7"/>
          <p:cNvSpPr>
            <a:spLocks noGrp="1"/>
          </p:cNvSpPr>
          <p:nvPr>
            <p:ph type="body" sz="quarter" idx="22" hasCustomPrompt="1"/>
            <p:custDataLst>
              <p:tags r:id="rId9"/>
            </p:custDataLst>
          </p:nvPr>
        </p:nvSpPr>
        <p:spPr>
          <a:xfrm>
            <a:off x="5479402" y="3113577"/>
            <a:ext cx="1512000" cy="307777"/>
          </a:xfrm>
        </p:spPr>
        <p:txBody>
          <a:bodyPr wrap="square">
            <a:spAutoFit/>
          </a:bodyPr>
          <a:lstStyle>
            <a:lvl1pPr>
              <a:defRPr b="0"/>
            </a:lvl1pPr>
          </a:lstStyle>
          <a:p>
            <a:pPr lvl="0"/>
            <a:r>
              <a:rPr lang="fr-CH" dirty="0"/>
              <a:t>Titel</a:t>
            </a:r>
          </a:p>
        </p:txBody>
      </p:sp>
      <p:sp>
        <p:nvSpPr>
          <p:cNvPr id="24" name="Textplatzhalter 7"/>
          <p:cNvSpPr>
            <a:spLocks noGrp="1"/>
          </p:cNvSpPr>
          <p:nvPr>
            <p:ph type="body" sz="quarter" idx="23" hasCustomPrompt="1"/>
            <p:custDataLst>
              <p:tags r:id="rId10"/>
            </p:custDataLst>
          </p:nvPr>
        </p:nvSpPr>
        <p:spPr>
          <a:xfrm>
            <a:off x="7101486" y="2373243"/>
            <a:ext cx="1512000" cy="307777"/>
          </a:xfrm>
        </p:spPr>
        <p:txBody>
          <a:bodyPr wrap="square">
            <a:spAutoFit/>
          </a:bodyPr>
          <a:lstStyle>
            <a:lvl1pPr>
              <a:defRPr b="1"/>
            </a:lvl1pPr>
          </a:lstStyle>
          <a:p>
            <a:pPr lvl="0"/>
            <a:r>
              <a:rPr lang="fr-CH" dirty="0"/>
              <a:t>Titel</a:t>
            </a:r>
          </a:p>
        </p:txBody>
      </p:sp>
      <p:sp>
        <p:nvSpPr>
          <p:cNvPr id="25" name="Textplatzhalter 7"/>
          <p:cNvSpPr>
            <a:spLocks noGrp="1"/>
          </p:cNvSpPr>
          <p:nvPr>
            <p:ph type="body" sz="quarter" idx="24" hasCustomPrompt="1"/>
            <p:custDataLst>
              <p:tags r:id="rId11"/>
            </p:custDataLst>
          </p:nvPr>
        </p:nvSpPr>
        <p:spPr>
          <a:xfrm>
            <a:off x="7101486" y="3113577"/>
            <a:ext cx="1512000" cy="307777"/>
          </a:xfrm>
        </p:spPr>
        <p:txBody>
          <a:bodyPr wrap="square">
            <a:spAutoFit/>
          </a:bodyPr>
          <a:lstStyle>
            <a:lvl1pPr>
              <a:defRPr b="0"/>
            </a:lvl1pPr>
          </a:lstStyle>
          <a:p>
            <a:pPr lvl="0"/>
            <a:r>
              <a:rPr lang="fr-CH" dirty="0"/>
              <a:t>Titel</a:t>
            </a:r>
          </a:p>
        </p:txBody>
      </p:sp>
      <p:sp>
        <p:nvSpPr>
          <p:cNvPr id="28" name="Titel 1"/>
          <p:cNvSpPr>
            <a:spLocks noGrp="1"/>
          </p:cNvSpPr>
          <p:nvPr>
            <p:ph type="title" hasCustomPrompt="1"/>
            <p:custDataLst>
              <p:tags r:id="rId12"/>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29" name="Textplatzhalter 9"/>
          <p:cNvSpPr>
            <a:spLocks noGrp="1"/>
          </p:cNvSpPr>
          <p:nvPr>
            <p:ph type="body" sz="quarter" idx="13" hasCustomPrompt="1"/>
            <p:custDataLst>
              <p:tags r:id="rId1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rozess 4er">
    <p:spTree>
      <p:nvGrpSpPr>
        <p:cNvPr id="1" name=""/>
        <p:cNvGrpSpPr/>
        <p:nvPr/>
      </p:nvGrpSpPr>
      <p:grpSpPr>
        <a:xfrm>
          <a:off x="0" y="0"/>
          <a:ext cx="0" cy="0"/>
          <a:chOff x="0" y="0"/>
          <a:chExt cx="0" cy="0"/>
        </a:xfrm>
      </p:grpSpPr>
      <p:graphicFrame>
        <p:nvGraphicFramePr>
          <p:cNvPr id="28" name="Objekt 2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388" name="think-cell Slide" r:id="rId13" imgW="0" imgH="0" progId="">
                  <p:embed/>
                </p:oleObj>
              </mc:Choice>
              <mc:Fallback>
                <p:oleObj name="think-cell Slide" r:id="rId1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custDataLst>
              <p:tags r:id="rId2"/>
            </p:custDataLst>
          </p:nvPr>
        </p:nvSpPr>
        <p:spPr>
          <a:xfrm>
            <a:off x="573226" y="3113577"/>
            <a:ext cx="1872000" cy="1231106"/>
          </a:xfrm>
        </p:spPr>
        <p:txBody>
          <a:bodyPr wrap="square">
            <a:spAutoFit/>
          </a:bodyPr>
          <a:lstStyle>
            <a:lvl1pPr>
              <a:defRPr/>
            </a:lvl1pPr>
          </a:lstStyle>
          <a:p>
            <a:pPr lvl="0"/>
            <a:r>
              <a:rPr lang="fr-FR"/>
              <a:t>Cliquez pour modifier les styles du texte du masque</a:t>
            </a:r>
          </a:p>
        </p:txBody>
      </p:sp>
      <p:sp>
        <p:nvSpPr>
          <p:cNvPr id="21" name="Textplatzhalter 7"/>
          <p:cNvSpPr>
            <a:spLocks noGrp="1"/>
          </p:cNvSpPr>
          <p:nvPr>
            <p:ph type="body" sz="quarter" idx="20" hasCustomPrompt="1"/>
            <p:custDataLst>
              <p:tags r:id="rId3"/>
            </p:custDataLst>
          </p:nvPr>
        </p:nvSpPr>
        <p:spPr>
          <a:xfrm>
            <a:off x="2683200" y="3113577"/>
            <a:ext cx="1872000" cy="307777"/>
          </a:xfrm>
        </p:spPr>
        <p:txBody>
          <a:bodyPr wrap="square">
            <a:spAutoFit/>
          </a:bodyPr>
          <a:lstStyle>
            <a:lvl1pPr>
              <a:defRPr b="0"/>
            </a:lvl1pPr>
          </a:lstStyle>
          <a:p>
            <a:pPr lvl="0"/>
            <a:r>
              <a:rPr lang="fr-CH" dirty="0"/>
              <a:t>Titel</a:t>
            </a:r>
          </a:p>
        </p:txBody>
      </p:sp>
      <p:sp>
        <p:nvSpPr>
          <p:cNvPr id="23" name="Textplatzhalter 7"/>
          <p:cNvSpPr>
            <a:spLocks noGrp="1"/>
          </p:cNvSpPr>
          <p:nvPr>
            <p:ph type="body" sz="quarter" idx="22" hasCustomPrompt="1"/>
            <p:custDataLst>
              <p:tags r:id="rId4"/>
            </p:custDataLst>
          </p:nvPr>
        </p:nvSpPr>
        <p:spPr>
          <a:xfrm>
            <a:off x="4684244" y="3113577"/>
            <a:ext cx="1872000" cy="307777"/>
          </a:xfrm>
        </p:spPr>
        <p:txBody>
          <a:bodyPr wrap="square">
            <a:spAutoFit/>
          </a:bodyPr>
          <a:lstStyle>
            <a:lvl1pPr>
              <a:defRPr b="0"/>
            </a:lvl1pPr>
          </a:lstStyle>
          <a:p>
            <a:pPr lvl="0"/>
            <a:r>
              <a:rPr lang="fr-CH"/>
              <a:t>Titel</a:t>
            </a:r>
            <a:endParaRPr lang="fr-CH" dirty="0"/>
          </a:p>
        </p:txBody>
      </p:sp>
      <p:sp>
        <p:nvSpPr>
          <p:cNvPr id="25" name="Textplatzhalter 7"/>
          <p:cNvSpPr>
            <a:spLocks noGrp="1"/>
          </p:cNvSpPr>
          <p:nvPr>
            <p:ph type="body" sz="quarter" idx="24" hasCustomPrompt="1"/>
            <p:custDataLst>
              <p:tags r:id="rId5"/>
            </p:custDataLst>
          </p:nvPr>
        </p:nvSpPr>
        <p:spPr>
          <a:xfrm>
            <a:off x="6685288" y="3113577"/>
            <a:ext cx="1872000" cy="307777"/>
          </a:xfrm>
        </p:spPr>
        <p:txBody>
          <a:bodyPr wrap="square">
            <a:spAutoFit/>
          </a:bodyPr>
          <a:lstStyle>
            <a:lvl1pPr>
              <a:defRPr b="0"/>
            </a:lvl1pPr>
          </a:lstStyle>
          <a:p>
            <a:pPr lvl="0"/>
            <a:r>
              <a:rPr lang="fr-CH" dirty="0"/>
              <a:t>Titel</a:t>
            </a:r>
          </a:p>
        </p:txBody>
      </p:sp>
      <p:sp>
        <p:nvSpPr>
          <p:cNvPr id="13" name="Textplatzhalter 7"/>
          <p:cNvSpPr>
            <a:spLocks noGrp="1"/>
          </p:cNvSpPr>
          <p:nvPr>
            <p:ph type="body" sz="quarter" idx="12" hasCustomPrompt="1"/>
            <p:custDataLst>
              <p:tags r:id="rId6"/>
            </p:custDataLst>
          </p:nvPr>
        </p:nvSpPr>
        <p:spPr>
          <a:xfrm>
            <a:off x="573226" y="2373243"/>
            <a:ext cx="1872000" cy="307777"/>
          </a:xfrm>
        </p:spPr>
        <p:txBody>
          <a:bodyPr wrap="square">
            <a:spAutoFit/>
          </a:bodyPr>
          <a:lstStyle>
            <a:lvl1pPr>
              <a:defRPr b="1"/>
            </a:lvl1pPr>
          </a:lstStyle>
          <a:p>
            <a:pPr lvl="0"/>
            <a:r>
              <a:rPr lang="fr-CH" dirty="0" err="1"/>
              <a:t>Titel</a:t>
            </a:r>
            <a:endParaRPr lang="fr-CH" dirty="0"/>
          </a:p>
        </p:txBody>
      </p:sp>
      <p:sp>
        <p:nvSpPr>
          <p:cNvPr id="16" name="Textplatzhalter 7"/>
          <p:cNvSpPr>
            <a:spLocks noGrp="1"/>
          </p:cNvSpPr>
          <p:nvPr>
            <p:ph type="body" sz="quarter" idx="19" hasCustomPrompt="1"/>
            <p:custDataLst>
              <p:tags r:id="rId7"/>
            </p:custDataLst>
          </p:nvPr>
        </p:nvSpPr>
        <p:spPr>
          <a:xfrm>
            <a:off x="2683200" y="2373243"/>
            <a:ext cx="1872000" cy="307777"/>
          </a:xfrm>
        </p:spPr>
        <p:txBody>
          <a:bodyPr wrap="square">
            <a:spAutoFit/>
          </a:bodyPr>
          <a:lstStyle>
            <a:lvl1pPr>
              <a:defRPr b="1"/>
            </a:lvl1pPr>
          </a:lstStyle>
          <a:p>
            <a:pPr lvl="0"/>
            <a:r>
              <a:rPr lang="fr-CH" dirty="0"/>
              <a:t>Titel</a:t>
            </a:r>
          </a:p>
        </p:txBody>
      </p:sp>
      <p:sp>
        <p:nvSpPr>
          <p:cNvPr id="17" name="Textplatzhalter 7"/>
          <p:cNvSpPr>
            <a:spLocks noGrp="1"/>
          </p:cNvSpPr>
          <p:nvPr>
            <p:ph type="body" sz="quarter" idx="21" hasCustomPrompt="1"/>
            <p:custDataLst>
              <p:tags r:id="rId8"/>
            </p:custDataLst>
          </p:nvPr>
        </p:nvSpPr>
        <p:spPr>
          <a:xfrm>
            <a:off x="4684244" y="2373243"/>
            <a:ext cx="1872000" cy="307777"/>
          </a:xfrm>
        </p:spPr>
        <p:txBody>
          <a:bodyPr wrap="square">
            <a:spAutoFit/>
          </a:bodyPr>
          <a:lstStyle>
            <a:lvl1pPr>
              <a:defRPr b="1"/>
            </a:lvl1pPr>
          </a:lstStyle>
          <a:p>
            <a:pPr lvl="0"/>
            <a:r>
              <a:rPr lang="fr-CH" dirty="0"/>
              <a:t>Titel</a:t>
            </a:r>
          </a:p>
        </p:txBody>
      </p:sp>
      <p:sp>
        <p:nvSpPr>
          <p:cNvPr id="18" name="Textplatzhalter 7"/>
          <p:cNvSpPr>
            <a:spLocks noGrp="1"/>
          </p:cNvSpPr>
          <p:nvPr>
            <p:ph type="body" sz="quarter" idx="23" hasCustomPrompt="1"/>
            <p:custDataLst>
              <p:tags r:id="rId9"/>
            </p:custDataLst>
          </p:nvPr>
        </p:nvSpPr>
        <p:spPr>
          <a:xfrm>
            <a:off x="6685288" y="2373243"/>
            <a:ext cx="1872000" cy="307777"/>
          </a:xfrm>
        </p:spPr>
        <p:txBody>
          <a:bodyPr wrap="square">
            <a:spAutoFit/>
          </a:bodyPr>
          <a:lstStyle>
            <a:lvl1pPr>
              <a:defRPr b="1"/>
            </a:lvl1pPr>
          </a:lstStyle>
          <a:p>
            <a:pPr lvl="0"/>
            <a:r>
              <a:rPr lang="fr-CH" dirty="0"/>
              <a:t>Titel</a:t>
            </a:r>
          </a:p>
        </p:txBody>
      </p:sp>
      <p:sp>
        <p:nvSpPr>
          <p:cNvPr id="19" name="Titel 1"/>
          <p:cNvSpPr>
            <a:spLocks noGrp="1"/>
          </p:cNvSpPr>
          <p:nvPr>
            <p:ph type="title" hasCustomPrompt="1"/>
            <p:custDataLst>
              <p:tags r:id="rId10"/>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26" name="Textplatzhalter 9"/>
          <p:cNvSpPr>
            <a:spLocks noGrp="1"/>
          </p:cNvSpPr>
          <p:nvPr>
            <p:ph type="body" sz="quarter" idx="13" hasCustomPrompt="1"/>
            <p:custDataLst>
              <p:tags r:id="rId11"/>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rozess 3er">
    <p:spTree>
      <p:nvGrpSpPr>
        <p:cNvPr id="1" name=""/>
        <p:cNvGrpSpPr/>
        <p:nvPr/>
      </p:nvGrpSpPr>
      <p:grpSpPr>
        <a:xfrm>
          <a:off x="0" y="0"/>
          <a:ext cx="0" cy="0"/>
          <a:chOff x="0" y="0"/>
          <a:chExt cx="0" cy="0"/>
        </a:xfrm>
      </p:grpSpPr>
      <p:graphicFrame>
        <p:nvGraphicFramePr>
          <p:cNvPr id="17" name="Objekt 1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12" name="think-cell Slide" r:id="rId11" imgW="0" imgH="0" progId="">
                  <p:embed/>
                </p:oleObj>
              </mc:Choice>
              <mc:Fallback>
                <p:oleObj name="think-cell Slide" r:id="rId11"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2592000" cy="307777"/>
          </a:xfrm>
        </p:spPr>
        <p:txBody>
          <a:bodyPr wrap="square">
            <a:spAutoFit/>
          </a:bodyPr>
          <a:lstStyle>
            <a:lvl1pPr>
              <a:defRPr b="1"/>
            </a:lvl1pPr>
          </a:lstStyle>
          <a:p>
            <a:pPr lvl="0"/>
            <a:r>
              <a:rPr lang="fr-CH" dirty="0"/>
              <a:t>Titel</a:t>
            </a:r>
          </a:p>
        </p:txBody>
      </p:sp>
      <p:sp>
        <p:nvSpPr>
          <p:cNvPr id="15" name="Textplatzhalter 7"/>
          <p:cNvSpPr>
            <a:spLocks noGrp="1"/>
          </p:cNvSpPr>
          <p:nvPr>
            <p:ph type="body" sz="quarter" idx="14"/>
            <p:custDataLst>
              <p:tags r:id="rId3"/>
            </p:custDataLst>
          </p:nvPr>
        </p:nvSpPr>
        <p:spPr>
          <a:xfrm>
            <a:off x="573226" y="3113577"/>
            <a:ext cx="2592000" cy="923330"/>
          </a:xfrm>
        </p:spPr>
        <p:txBody>
          <a:bodyPr wrap="square">
            <a:spAutoFit/>
          </a:bodyPr>
          <a:lstStyle>
            <a:lvl1pPr>
              <a:defRPr/>
            </a:lvl1pPr>
          </a:lstStyle>
          <a:p>
            <a:pPr lvl="0"/>
            <a:r>
              <a:rPr lang="fr-FR"/>
              <a:t>Cliquez pour modifier les styles du texte du masque</a:t>
            </a:r>
          </a:p>
        </p:txBody>
      </p:sp>
      <p:sp>
        <p:nvSpPr>
          <p:cNvPr id="22" name="Textplatzhalter 7"/>
          <p:cNvSpPr>
            <a:spLocks noGrp="1"/>
          </p:cNvSpPr>
          <p:nvPr>
            <p:ph type="body" sz="quarter" idx="21" hasCustomPrompt="1"/>
            <p:custDataLst>
              <p:tags r:id="rId4"/>
            </p:custDataLst>
          </p:nvPr>
        </p:nvSpPr>
        <p:spPr>
          <a:xfrm>
            <a:off x="3383379" y="2373243"/>
            <a:ext cx="2592000" cy="307777"/>
          </a:xfrm>
        </p:spPr>
        <p:txBody>
          <a:bodyPr wrap="square">
            <a:spAutoFit/>
          </a:bodyPr>
          <a:lstStyle>
            <a:lvl1pPr>
              <a:defRPr b="1"/>
            </a:lvl1pPr>
          </a:lstStyle>
          <a:p>
            <a:pPr lvl="0"/>
            <a:r>
              <a:rPr lang="fr-CH"/>
              <a:t>Titel</a:t>
            </a:r>
            <a:endParaRPr lang="fr-CH" dirty="0"/>
          </a:p>
        </p:txBody>
      </p:sp>
      <p:sp>
        <p:nvSpPr>
          <p:cNvPr id="23" name="Textplatzhalter 7"/>
          <p:cNvSpPr>
            <a:spLocks noGrp="1"/>
          </p:cNvSpPr>
          <p:nvPr>
            <p:ph type="body" sz="quarter" idx="22" hasCustomPrompt="1"/>
            <p:custDataLst>
              <p:tags r:id="rId5"/>
            </p:custDataLst>
          </p:nvPr>
        </p:nvSpPr>
        <p:spPr>
          <a:xfrm>
            <a:off x="3383379" y="3113577"/>
            <a:ext cx="2592000" cy="307777"/>
          </a:xfrm>
        </p:spPr>
        <p:txBody>
          <a:bodyPr wrap="square">
            <a:spAutoFit/>
          </a:bodyPr>
          <a:lstStyle>
            <a:lvl1pPr>
              <a:defRPr b="0"/>
            </a:lvl1pPr>
          </a:lstStyle>
          <a:p>
            <a:pPr lvl="0"/>
            <a:r>
              <a:rPr lang="fr-CH" dirty="0" err="1"/>
              <a:t>Titel</a:t>
            </a:r>
            <a:endParaRPr lang="fr-CH" dirty="0"/>
          </a:p>
        </p:txBody>
      </p:sp>
      <p:sp>
        <p:nvSpPr>
          <p:cNvPr id="24" name="Textplatzhalter 7"/>
          <p:cNvSpPr>
            <a:spLocks noGrp="1"/>
          </p:cNvSpPr>
          <p:nvPr>
            <p:ph type="body" sz="quarter" idx="23" hasCustomPrompt="1"/>
            <p:custDataLst>
              <p:tags r:id="rId6"/>
            </p:custDataLst>
          </p:nvPr>
        </p:nvSpPr>
        <p:spPr>
          <a:xfrm>
            <a:off x="6047204" y="2373243"/>
            <a:ext cx="2592000" cy="307777"/>
          </a:xfrm>
        </p:spPr>
        <p:txBody>
          <a:bodyPr wrap="square">
            <a:spAutoFit/>
          </a:bodyPr>
          <a:lstStyle>
            <a:lvl1pPr>
              <a:defRPr b="1"/>
            </a:lvl1pPr>
          </a:lstStyle>
          <a:p>
            <a:pPr lvl="0"/>
            <a:r>
              <a:rPr lang="fr-CH" dirty="0"/>
              <a:t>Titel</a:t>
            </a:r>
          </a:p>
        </p:txBody>
      </p:sp>
      <p:sp>
        <p:nvSpPr>
          <p:cNvPr id="25" name="Textplatzhalter 7"/>
          <p:cNvSpPr>
            <a:spLocks noGrp="1"/>
          </p:cNvSpPr>
          <p:nvPr>
            <p:ph type="body" sz="quarter" idx="24" hasCustomPrompt="1"/>
            <p:custDataLst>
              <p:tags r:id="rId7"/>
            </p:custDataLst>
          </p:nvPr>
        </p:nvSpPr>
        <p:spPr>
          <a:xfrm>
            <a:off x="6047204" y="3113577"/>
            <a:ext cx="2592000" cy="307777"/>
          </a:xfrm>
        </p:spPr>
        <p:txBody>
          <a:bodyPr wrap="square">
            <a:spAutoFit/>
          </a:bodyPr>
          <a:lstStyle>
            <a:lvl1pPr>
              <a:defRPr b="0"/>
            </a:lvl1pPr>
          </a:lstStyle>
          <a:p>
            <a:pPr lvl="0"/>
            <a:r>
              <a:rPr lang="fr-CH"/>
              <a:t>Titel</a:t>
            </a:r>
            <a:endParaRPr lang="fr-CH" dirty="0"/>
          </a:p>
        </p:txBody>
      </p:sp>
      <p:sp>
        <p:nvSpPr>
          <p:cNvPr id="11" name="Titel 1"/>
          <p:cNvSpPr>
            <a:spLocks noGrp="1"/>
          </p:cNvSpPr>
          <p:nvPr>
            <p:ph type="title" hasCustomPrompt="1"/>
            <p:custDataLst>
              <p:tags r:id="rId8"/>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2" name="Textplatzhalter 9"/>
          <p:cNvSpPr>
            <a:spLocks noGrp="1"/>
          </p:cNvSpPr>
          <p:nvPr>
            <p:ph type="body" sz="quarter" idx="13" hasCustomPrompt="1"/>
            <p:custDataLst>
              <p:tags r:id="rId9"/>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rozess 2er">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36"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4032000" cy="307777"/>
          </a:xfrm>
        </p:spPr>
        <p:txBody>
          <a:bodyPr wrap="square">
            <a:spAutoFit/>
          </a:bodyPr>
          <a:lstStyle>
            <a:lvl1pPr>
              <a:defRPr b="1"/>
            </a:lvl1pPr>
          </a:lstStyle>
          <a:p>
            <a:pPr lvl="0"/>
            <a:r>
              <a:rPr lang="fr-CH" dirty="0" err="1"/>
              <a:t>Titel</a:t>
            </a:r>
            <a:endParaRPr lang="fr-CH" dirty="0"/>
          </a:p>
        </p:txBody>
      </p:sp>
      <p:sp>
        <p:nvSpPr>
          <p:cNvPr id="15" name="Textplatzhalter 7"/>
          <p:cNvSpPr>
            <a:spLocks noGrp="1"/>
          </p:cNvSpPr>
          <p:nvPr>
            <p:ph type="body" sz="quarter" idx="14"/>
            <p:custDataLst>
              <p:tags r:id="rId3"/>
            </p:custDataLst>
          </p:nvPr>
        </p:nvSpPr>
        <p:spPr>
          <a:xfrm>
            <a:off x="573226" y="3113577"/>
            <a:ext cx="4032000" cy="615553"/>
          </a:xfrm>
        </p:spPr>
        <p:txBody>
          <a:bodyPr wrap="square">
            <a:spAutoFit/>
          </a:bodyPr>
          <a:lstStyle>
            <a:lvl1pPr>
              <a:defRPr/>
            </a:lvl1pPr>
          </a:lstStyle>
          <a:p>
            <a:pPr lvl="0"/>
            <a:r>
              <a:rPr lang="fr-FR"/>
              <a:t>Cliquez pour modifier les styles du texte du masque</a:t>
            </a:r>
          </a:p>
        </p:txBody>
      </p:sp>
      <p:sp>
        <p:nvSpPr>
          <p:cNvPr id="24" name="Textplatzhalter 7"/>
          <p:cNvSpPr>
            <a:spLocks noGrp="1"/>
          </p:cNvSpPr>
          <p:nvPr>
            <p:ph type="body" sz="quarter" idx="23" hasCustomPrompt="1"/>
            <p:custDataLst>
              <p:tags r:id="rId4"/>
            </p:custDataLst>
          </p:nvPr>
        </p:nvSpPr>
        <p:spPr>
          <a:xfrm>
            <a:off x="4714876" y="2373243"/>
            <a:ext cx="3860800" cy="307777"/>
          </a:xfrm>
        </p:spPr>
        <p:txBody>
          <a:bodyPr wrap="square">
            <a:spAutoFit/>
          </a:bodyPr>
          <a:lstStyle>
            <a:lvl1pPr>
              <a:defRPr b="1"/>
            </a:lvl1pPr>
          </a:lstStyle>
          <a:p>
            <a:pPr lvl="0"/>
            <a:r>
              <a:rPr lang="fr-CH"/>
              <a:t>Titel</a:t>
            </a:r>
            <a:endParaRPr lang="fr-CH" dirty="0"/>
          </a:p>
        </p:txBody>
      </p:sp>
      <p:sp>
        <p:nvSpPr>
          <p:cNvPr id="25" name="Textplatzhalter 7"/>
          <p:cNvSpPr>
            <a:spLocks noGrp="1"/>
          </p:cNvSpPr>
          <p:nvPr>
            <p:ph type="body" sz="quarter" idx="24" hasCustomPrompt="1"/>
            <p:custDataLst>
              <p:tags r:id="rId5"/>
            </p:custDataLst>
          </p:nvPr>
        </p:nvSpPr>
        <p:spPr>
          <a:xfrm>
            <a:off x="4714876" y="3113577"/>
            <a:ext cx="3860800" cy="307777"/>
          </a:xfrm>
        </p:spPr>
        <p:txBody>
          <a:bodyPr wrap="square">
            <a:spAutoFit/>
          </a:bodyPr>
          <a:lstStyle>
            <a:lvl1pPr>
              <a:defRPr b="0"/>
            </a:lvl1pPr>
          </a:lstStyle>
          <a:p>
            <a:pPr lvl="0"/>
            <a:r>
              <a:rPr lang="fr-CH" dirty="0"/>
              <a:t>Titel</a:t>
            </a:r>
          </a:p>
        </p:txBody>
      </p:sp>
      <p:sp>
        <p:nvSpPr>
          <p:cNvPr id="9" name="Titel 1"/>
          <p:cNvSpPr>
            <a:spLocks noGrp="1"/>
          </p:cNvSpPr>
          <p:nvPr>
            <p:ph type="title" hasCustomPrompt="1"/>
            <p:custDataLst>
              <p:tags r:id="rId6"/>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1" name="Textplatzhalter 9"/>
          <p:cNvSpPr>
            <a:spLocks noGrp="1"/>
          </p:cNvSpPr>
          <p:nvPr>
            <p:ph type="body" sz="quarter" idx="13" hasCustomPrompt="1"/>
            <p:custDataLst>
              <p:tags r:id="rId7"/>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Zeitplan">
    <p:spTree>
      <p:nvGrpSpPr>
        <p:cNvPr id="1" name=""/>
        <p:cNvGrpSpPr/>
        <p:nvPr/>
      </p:nvGrpSpPr>
      <p:grpSpPr>
        <a:xfrm>
          <a:off x="0" y="0"/>
          <a:ext cx="0" cy="0"/>
          <a:chOff x="0" y="0"/>
          <a:chExt cx="0" cy="0"/>
        </a:xfrm>
      </p:grpSpPr>
      <p:graphicFrame>
        <p:nvGraphicFramePr>
          <p:cNvPr id="44" name="Objekt 4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460" name="think-cell Slide" r:id="rId14" imgW="0" imgH="0" progId="">
                  <p:embed/>
                </p:oleObj>
              </mc:Choice>
              <mc:Fallback>
                <p:oleObj name="think-cell Slide" r:id="rId1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457200" y="2126400"/>
            <a:ext cx="2386012" cy="246221"/>
          </a:xfrm>
        </p:spPr>
        <p:txBody>
          <a:bodyPr wrap="square">
            <a:spAutoFit/>
          </a:bodyPr>
          <a:lstStyle>
            <a:lvl1pPr>
              <a:defRPr sz="1600" b="1"/>
            </a:lvl1pPr>
          </a:lstStyle>
          <a:p>
            <a:pPr lvl="0"/>
            <a:r>
              <a:rPr lang="fr-CH" dirty="0" err="1"/>
              <a:t>Titel</a:t>
            </a:r>
            <a:endParaRPr lang="fr-CH" dirty="0"/>
          </a:p>
        </p:txBody>
      </p:sp>
      <p:sp>
        <p:nvSpPr>
          <p:cNvPr id="15" name="Textplatzhalter 7"/>
          <p:cNvSpPr>
            <a:spLocks noGrp="1"/>
          </p:cNvSpPr>
          <p:nvPr>
            <p:ph type="body" sz="quarter" idx="14"/>
            <p:custDataLst>
              <p:tags r:id="rId3"/>
            </p:custDataLst>
          </p:nvPr>
        </p:nvSpPr>
        <p:spPr>
          <a:xfrm>
            <a:off x="457199" y="2492375"/>
            <a:ext cx="2386013" cy="492443"/>
          </a:xfrm>
        </p:spPr>
        <p:txBody>
          <a:bodyPr wrap="square">
            <a:spAutoFit/>
          </a:bodyPr>
          <a:lstStyle>
            <a:lvl1pPr>
              <a:defRPr sz="1600"/>
            </a:lvl1pPr>
          </a:lstStyle>
          <a:p>
            <a:pPr lvl="0"/>
            <a:r>
              <a:rPr lang="fr-FR"/>
              <a:t>Cliquez pour modifier les styles du texte du masque</a:t>
            </a:r>
          </a:p>
        </p:txBody>
      </p:sp>
      <p:sp>
        <p:nvSpPr>
          <p:cNvPr id="16" name="Textplatzhalter 7"/>
          <p:cNvSpPr>
            <a:spLocks noGrp="1"/>
          </p:cNvSpPr>
          <p:nvPr>
            <p:ph type="body" sz="quarter" idx="15" hasCustomPrompt="1"/>
            <p:custDataLst>
              <p:tags r:id="rId4"/>
            </p:custDataLst>
          </p:nvPr>
        </p:nvSpPr>
        <p:spPr>
          <a:xfrm>
            <a:off x="2965451" y="2126400"/>
            <a:ext cx="954088" cy="246221"/>
          </a:xfrm>
        </p:spPr>
        <p:txBody>
          <a:bodyPr wrap="square">
            <a:spAutoFit/>
          </a:bodyPr>
          <a:lstStyle>
            <a:lvl1pPr>
              <a:defRPr sz="1600" b="1"/>
            </a:lvl1pPr>
          </a:lstStyle>
          <a:p>
            <a:pPr lvl="0"/>
            <a:r>
              <a:rPr lang="fr-CH"/>
              <a:t>Titel</a:t>
            </a:r>
            <a:endParaRPr lang="fr-CH" dirty="0"/>
          </a:p>
        </p:txBody>
      </p:sp>
      <p:sp>
        <p:nvSpPr>
          <p:cNvPr id="17" name="Textplatzhalter 7"/>
          <p:cNvSpPr>
            <a:spLocks noGrp="1"/>
          </p:cNvSpPr>
          <p:nvPr>
            <p:ph type="body" sz="quarter" idx="16" hasCustomPrompt="1"/>
            <p:custDataLst>
              <p:tags r:id="rId5"/>
            </p:custDataLst>
          </p:nvPr>
        </p:nvSpPr>
        <p:spPr>
          <a:xfrm>
            <a:off x="2965450" y="1766400"/>
            <a:ext cx="2320930" cy="246221"/>
          </a:xfrm>
        </p:spPr>
        <p:txBody>
          <a:bodyPr wrap="square">
            <a:spAutoFit/>
          </a:bodyPr>
          <a:lstStyle>
            <a:lvl1pPr>
              <a:defRPr sz="1600" b="1"/>
            </a:lvl1pPr>
          </a:lstStyle>
          <a:p>
            <a:pPr lvl="0"/>
            <a:r>
              <a:rPr lang="fr-CH"/>
              <a:t>Titel</a:t>
            </a:r>
            <a:endParaRPr lang="fr-CH" dirty="0"/>
          </a:p>
        </p:txBody>
      </p:sp>
      <p:sp>
        <p:nvSpPr>
          <p:cNvPr id="18" name="Textplatzhalter 7"/>
          <p:cNvSpPr>
            <a:spLocks noGrp="1"/>
          </p:cNvSpPr>
          <p:nvPr>
            <p:ph type="body" sz="quarter" idx="17" hasCustomPrompt="1"/>
            <p:custDataLst>
              <p:tags r:id="rId6"/>
            </p:custDataLst>
          </p:nvPr>
        </p:nvSpPr>
        <p:spPr>
          <a:xfrm>
            <a:off x="3921126" y="2126400"/>
            <a:ext cx="954088" cy="246221"/>
          </a:xfrm>
        </p:spPr>
        <p:txBody>
          <a:bodyPr wrap="square">
            <a:spAutoFit/>
          </a:bodyPr>
          <a:lstStyle>
            <a:lvl1pPr>
              <a:defRPr sz="1600" b="1"/>
            </a:lvl1pPr>
          </a:lstStyle>
          <a:p>
            <a:pPr lvl="0"/>
            <a:r>
              <a:rPr lang="fr-CH" dirty="0"/>
              <a:t>Titel</a:t>
            </a:r>
          </a:p>
        </p:txBody>
      </p:sp>
      <p:sp>
        <p:nvSpPr>
          <p:cNvPr id="20" name="Textplatzhalter 7"/>
          <p:cNvSpPr>
            <a:spLocks noGrp="1"/>
          </p:cNvSpPr>
          <p:nvPr>
            <p:ph type="body" sz="quarter" idx="19" hasCustomPrompt="1"/>
            <p:custDataLst>
              <p:tags r:id="rId7"/>
            </p:custDataLst>
          </p:nvPr>
        </p:nvSpPr>
        <p:spPr>
          <a:xfrm>
            <a:off x="4873626" y="2126400"/>
            <a:ext cx="954088" cy="246221"/>
          </a:xfrm>
        </p:spPr>
        <p:txBody>
          <a:bodyPr wrap="square">
            <a:spAutoFit/>
          </a:bodyPr>
          <a:lstStyle>
            <a:lvl1pPr>
              <a:defRPr sz="1600" b="1"/>
            </a:lvl1pPr>
          </a:lstStyle>
          <a:p>
            <a:pPr lvl="0"/>
            <a:r>
              <a:rPr lang="fr-CH" dirty="0"/>
              <a:t>Titel</a:t>
            </a:r>
          </a:p>
        </p:txBody>
      </p:sp>
      <p:sp>
        <p:nvSpPr>
          <p:cNvPr id="22" name="Textplatzhalter 7"/>
          <p:cNvSpPr>
            <a:spLocks noGrp="1"/>
          </p:cNvSpPr>
          <p:nvPr>
            <p:ph type="body" sz="quarter" idx="21" hasCustomPrompt="1"/>
            <p:custDataLst>
              <p:tags r:id="rId8"/>
            </p:custDataLst>
          </p:nvPr>
        </p:nvSpPr>
        <p:spPr>
          <a:xfrm>
            <a:off x="5832476" y="2126400"/>
            <a:ext cx="954088" cy="246221"/>
          </a:xfrm>
        </p:spPr>
        <p:txBody>
          <a:bodyPr wrap="square">
            <a:spAutoFit/>
          </a:bodyPr>
          <a:lstStyle>
            <a:lvl1pPr>
              <a:defRPr sz="1600" b="1"/>
            </a:lvl1pPr>
          </a:lstStyle>
          <a:p>
            <a:pPr lvl="0"/>
            <a:r>
              <a:rPr lang="fr-CH" dirty="0"/>
              <a:t>Titel</a:t>
            </a:r>
          </a:p>
        </p:txBody>
      </p:sp>
      <p:sp>
        <p:nvSpPr>
          <p:cNvPr id="24" name="Textplatzhalter 7"/>
          <p:cNvSpPr>
            <a:spLocks noGrp="1"/>
          </p:cNvSpPr>
          <p:nvPr>
            <p:ph type="body" sz="quarter" idx="23" hasCustomPrompt="1"/>
            <p:custDataLst>
              <p:tags r:id="rId9"/>
            </p:custDataLst>
          </p:nvPr>
        </p:nvSpPr>
        <p:spPr>
          <a:xfrm>
            <a:off x="6786564" y="2126400"/>
            <a:ext cx="954088" cy="246221"/>
          </a:xfrm>
        </p:spPr>
        <p:txBody>
          <a:bodyPr wrap="square">
            <a:spAutoFit/>
          </a:bodyPr>
          <a:lstStyle>
            <a:lvl1pPr>
              <a:defRPr sz="1600" b="1"/>
            </a:lvl1pPr>
          </a:lstStyle>
          <a:p>
            <a:pPr lvl="0"/>
            <a:r>
              <a:rPr lang="fr-CH"/>
              <a:t>Titel</a:t>
            </a:r>
            <a:endParaRPr lang="fr-CH" dirty="0"/>
          </a:p>
        </p:txBody>
      </p:sp>
      <p:sp>
        <p:nvSpPr>
          <p:cNvPr id="25" name="Textplatzhalter 7"/>
          <p:cNvSpPr>
            <a:spLocks noGrp="1"/>
          </p:cNvSpPr>
          <p:nvPr>
            <p:ph type="body" sz="quarter" idx="24" hasCustomPrompt="1"/>
            <p:custDataLst>
              <p:tags r:id="rId10"/>
            </p:custDataLst>
          </p:nvPr>
        </p:nvSpPr>
        <p:spPr>
          <a:xfrm>
            <a:off x="7745412" y="2126400"/>
            <a:ext cx="954088" cy="246221"/>
          </a:xfrm>
        </p:spPr>
        <p:txBody>
          <a:bodyPr wrap="square">
            <a:spAutoFit/>
          </a:bodyPr>
          <a:lstStyle>
            <a:lvl1pPr>
              <a:defRPr sz="1600" b="1"/>
            </a:lvl1pPr>
          </a:lstStyle>
          <a:p>
            <a:pPr lvl="0"/>
            <a:r>
              <a:rPr lang="fr-CH" dirty="0"/>
              <a:t>Titel</a:t>
            </a:r>
          </a:p>
        </p:txBody>
      </p:sp>
      <p:sp>
        <p:nvSpPr>
          <p:cNvPr id="14" name="Titel 1"/>
          <p:cNvSpPr>
            <a:spLocks noGrp="1"/>
          </p:cNvSpPr>
          <p:nvPr>
            <p:ph type="title" hasCustomPrompt="1"/>
            <p:custDataLst>
              <p:tags r:id="rId11"/>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9" name="Textplatzhalter 9"/>
          <p:cNvSpPr>
            <a:spLocks noGrp="1"/>
          </p:cNvSpPr>
          <p:nvPr>
            <p:ph type="body" sz="quarter" idx="13" hasCustomPrompt="1"/>
            <p:custDataLst>
              <p:tags r:id="rId12"/>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7644D2-56D2-43E6-84AE-33AE92A24C2B}"/>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B0712631-02E6-4919-A01B-A3D92CAAC6C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C54D68C9-41B6-431F-8809-0ABF6943FA7C}"/>
              </a:ext>
            </a:extLst>
          </p:cNvPr>
          <p:cNvSpPr>
            <a:spLocks noGrp="1"/>
          </p:cNvSpPr>
          <p:nvPr>
            <p:ph type="dt" sz="half" idx="10"/>
          </p:nvPr>
        </p:nvSpPr>
        <p:spPr/>
        <p:txBody>
          <a:bodyPr/>
          <a:lstStyle/>
          <a:p>
            <a:fld id="{2BF9CF86-82CF-4E49-A393-89A4E83739CC}"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15CC516A-1614-44FE-8756-230FE7B3F503}"/>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28CE8FE9-2613-4DF3-8CF3-3F6218996FC5}"/>
              </a:ext>
            </a:extLst>
          </p:cNvPr>
          <p:cNvSpPr>
            <a:spLocks noGrp="1"/>
          </p:cNvSpPr>
          <p:nvPr>
            <p:ph type="sldNum" sz="quarter" idx="12"/>
          </p:nvPr>
        </p:nvSpPr>
        <p:spPr/>
        <p:txBody>
          <a:bodyPr/>
          <a:lstStyle/>
          <a:p>
            <a:fld id="{9FAB4A08-1464-4715-849A-0C868A962AAF}" type="slidenum">
              <a:rPr lang="fr-CH" smtClean="0"/>
              <a:t>‹N°›</a:t>
            </a:fld>
            <a:endParaRPr lang="fr-CH"/>
          </a:p>
        </p:txBody>
      </p:sp>
    </p:spTree>
    <p:extLst>
      <p:ext uri="{BB962C8B-B14F-4D97-AF65-F5344CB8AC3E}">
        <p14:creationId xmlns:p14="http://schemas.microsoft.com/office/powerpoint/2010/main" val="340471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00" name="think-cell Slide" r:id="rId3" imgW="0" imgH="0" progId="">
                  <p:embed/>
                </p:oleObj>
              </mc:Choice>
              <mc:Fallback>
                <p:oleObj name="think-cell Slide" r:id="rId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25762D-2388-437A-9CF1-973878BEB946}"/>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0559C280-6822-4EC4-8275-5C82A04683B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1104A91A-C538-4745-85C0-8D6BB6B80D62}"/>
              </a:ext>
            </a:extLst>
          </p:cNvPr>
          <p:cNvSpPr>
            <a:spLocks noGrp="1"/>
          </p:cNvSpPr>
          <p:nvPr>
            <p:ph type="dt" sz="half" idx="10"/>
          </p:nvPr>
        </p:nvSpPr>
        <p:spPr/>
        <p:txBody>
          <a:bodyPr/>
          <a:lstStyle/>
          <a:p>
            <a:fld id="{2BF9CF86-82CF-4E49-A393-89A4E83739CC}"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389D3A3A-E310-4408-BF35-8D73A66BAA60}"/>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1EE8E14-A7A4-4B04-AF38-54E8CC387BA9}"/>
              </a:ext>
            </a:extLst>
          </p:cNvPr>
          <p:cNvSpPr>
            <a:spLocks noGrp="1"/>
          </p:cNvSpPr>
          <p:nvPr>
            <p:ph type="sldNum" sz="quarter" idx="12"/>
          </p:nvPr>
        </p:nvSpPr>
        <p:spPr/>
        <p:txBody>
          <a:bodyPr/>
          <a:lstStyle/>
          <a:p>
            <a:fld id="{9FAB4A08-1464-4715-849A-0C868A962AAF}" type="slidenum">
              <a:rPr lang="fr-CH" smtClean="0"/>
              <a:t>‹N°›</a:t>
            </a:fld>
            <a:endParaRPr lang="fr-CH"/>
          </a:p>
        </p:txBody>
      </p:sp>
    </p:spTree>
    <p:extLst>
      <p:ext uri="{BB962C8B-B14F-4D97-AF65-F5344CB8AC3E}">
        <p14:creationId xmlns:p14="http://schemas.microsoft.com/office/powerpoint/2010/main" val="1223071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99357-8CAB-4DAB-8FB8-ED5604333D8B}"/>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C989118C-9AD6-4E9B-AA7F-A8C74BEF1DA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470D0F6-1F7B-4F4F-B5ED-A1870B55DFC4}"/>
              </a:ext>
            </a:extLst>
          </p:cNvPr>
          <p:cNvSpPr>
            <a:spLocks noGrp="1"/>
          </p:cNvSpPr>
          <p:nvPr>
            <p:ph type="dt" sz="half" idx="10"/>
          </p:nvPr>
        </p:nvSpPr>
        <p:spPr/>
        <p:txBody>
          <a:bodyPr/>
          <a:lstStyle/>
          <a:p>
            <a:fld id="{2BF9CF86-82CF-4E49-A393-89A4E83739CC}"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75778680-E08A-45DA-ACC3-95CA74FA5B6E}"/>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1B31AA4C-183F-4EC9-9B74-DC57A368787A}"/>
              </a:ext>
            </a:extLst>
          </p:cNvPr>
          <p:cNvSpPr>
            <a:spLocks noGrp="1"/>
          </p:cNvSpPr>
          <p:nvPr>
            <p:ph type="sldNum" sz="quarter" idx="12"/>
          </p:nvPr>
        </p:nvSpPr>
        <p:spPr/>
        <p:txBody>
          <a:bodyPr/>
          <a:lstStyle/>
          <a:p>
            <a:fld id="{9FAB4A08-1464-4715-849A-0C868A962AAF}" type="slidenum">
              <a:rPr lang="fr-CH" smtClean="0"/>
              <a:t>‹N°›</a:t>
            </a:fld>
            <a:endParaRPr lang="fr-CH"/>
          </a:p>
        </p:txBody>
      </p:sp>
    </p:spTree>
    <p:extLst>
      <p:ext uri="{BB962C8B-B14F-4D97-AF65-F5344CB8AC3E}">
        <p14:creationId xmlns:p14="http://schemas.microsoft.com/office/powerpoint/2010/main" val="101757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5037B-27B8-49E0-940D-51FD0372A91D}"/>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FE061189-6158-4A52-8A17-67C1B851096E}"/>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F75BE56B-E149-40B1-BF4D-E18BB4492D84}"/>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4FC80B51-9755-4030-AB51-D5FA83E7051C}"/>
              </a:ext>
            </a:extLst>
          </p:cNvPr>
          <p:cNvSpPr>
            <a:spLocks noGrp="1"/>
          </p:cNvSpPr>
          <p:nvPr>
            <p:ph type="dt" sz="half" idx="10"/>
          </p:nvPr>
        </p:nvSpPr>
        <p:spPr/>
        <p:txBody>
          <a:bodyPr/>
          <a:lstStyle/>
          <a:p>
            <a:fld id="{2BF9CF86-82CF-4E49-A393-89A4E83739CC}" type="datetimeFigureOut">
              <a:rPr lang="fr-CH" smtClean="0"/>
              <a:t>21.04.2022</a:t>
            </a:fld>
            <a:endParaRPr lang="fr-CH"/>
          </a:p>
        </p:txBody>
      </p:sp>
      <p:sp>
        <p:nvSpPr>
          <p:cNvPr id="6" name="Espace réservé du pied de page 5">
            <a:extLst>
              <a:ext uri="{FF2B5EF4-FFF2-40B4-BE49-F238E27FC236}">
                <a16:creationId xmlns:a16="http://schemas.microsoft.com/office/drawing/2014/main" id="{376AD24F-F3BA-4D93-B548-67DEB044B98F}"/>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49CD012B-48C7-4B42-A81C-4B7992A8C549}"/>
              </a:ext>
            </a:extLst>
          </p:cNvPr>
          <p:cNvSpPr>
            <a:spLocks noGrp="1"/>
          </p:cNvSpPr>
          <p:nvPr>
            <p:ph type="sldNum" sz="quarter" idx="12"/>
          </p:nvPr>
        </p:nvSpPr>
        <p:spPr/>
        <p:txBody>
          <a:bodyPr/>
          <a:lstStyle/>
          <a:p>
            <a:fld id="{9FAB4A08-1464-4715-849A-0C868A962AAF}" type="slidenum">
              <a:rPr lang="fr-CH" smtClean="0"/>
              <a:t>‹N°›</a:t>
            </a:fld>
            <a:endParaRPr lang="fr-CH"/>
          </a:p>
        </p:txBody>
      </p:sp>
    </p:spTree>
    <p:extLst>
      <p:ext uri="{BB962C8B-B14F-4D97-AF65-F5344CB8AC3E}">
        <p14:creationId xmlns:p14="http://schemas.microsoft.com/office/powerpoint/2010/main" val="3247529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CDAB2F-4313-45E0-810E-FC2078076336}"/>
              </a:ext>
            </a:extLst>
          </p:cNvPr>
          <p:cNvSpPr>
            <a:spLocks noGrp="1"/>
          </p:cNvSpPr>
          <p:nvPr>
            <p:ph type="title"/>
          </p:nvPr>
        </p:nvSpPr>
        <p:spPr>
          <a:xfrm>
            <a:off x="630238" y="365125"/>
            <a:ext cx="78867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22487308-AC54-4331-B2F8-9EEAD5C9A4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BD74115-2474-4073-AB38-9CA280A4A8CE}"/>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2C9619BA-3DD0-443B-8D77-D1CCCCC6511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7B2CCBA-C5E2-499F-8600-309EC11EF246}"/>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269C43E9-F349-4A29-A654-1A2C23F64D78}"/>
              </a:ext>
            </a:extLst>
          </p:cNvPr>
          <p:cNvSpPr>
            <a:spLocks noGrp="1"/>
          </p:cNvSpPr>
          <p:nvPr>
            <p:ph type="dt" sz="half" idx="10"/>
          </p:nvPr>
        </p:nvSpPr>
        <p:spPr/>
        <p:txBody>
          <a:bodyPr/>
          <a:lstStyle/>
          <a:p>
            <a:fld id="{2BF9CF86-82CF-4E49-A393-89A4E83739CC}" type="datetimeFigureOut">
              <a:rPr lang="fr-CH" smtClean="0"/>
              <a:t>21.04.2022</a:t>
            </a:fld>
            <a:endParaRPr lang="fr-CH"/>
          </a:p>
        </p:txBody>
      </p:sp>
      <p:sp>
        <p:nvSpPr>
          <p:cNvPr id="8" name="Espace réservé du pied de page 7">
            <a:extLst>
              <a:ext uri="{FF2B5EF4-FFF2-40B4-BE49-F238E27FC236}">
                <a16:creationId xmlns:a16="http://schemas.microsoft.com/office/drawing/2014/main" id="{1BA1AFEB-82BE-4FE5-8386-F7C657997662}"/>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15B1753F-918D-45D8-AD4F-629CFE176B53}"/>
              </a:ext>
            </a:extLst>
          </p:cNvPr>
          <p:cNvSpPr>
            <a:spLocks noGrp="1"/>
          </p:cNvSpPr>
          <p:nvPr>
            <p:ph type="sldNum" sz="quarter" idx="12"/>
          </p:nvPr>
        </p:nvSpPr>
        <p:spPr/>
        <p:txBody>
          <a:bodyPr/>
          <a:lstStyle/>
          <a:p>
            <a:fld id="{9FAB4A08-1464-4715-849A-0C868A962AAF}" type="slidenum">
              <a:rPr lang="fr-CH" smtClean="0"/>
              <a:t>‹N°›</a:t>
            </a:fld>
            <a:endParaRPr lang="fr-CH"/>
          </a:p>
        </p:txBody>
      </p:sp>
    </p:spTree>
    <p:extLst>
      <p:ext uri="{BB962C8B-B14F-4D97-AF65-F5344CB8AC3E}">
        <p14:creationId xmlns:p14="http://schemas.microsoft.com/office/powerpoint/2010/main" val="1017059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44DD2-642A-4357-BFCB-F1ECF557BECF}"/>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868AE014-C075-4963-9081-09C82B93E049}"/>
              </a:ext>
            </a:extLst>
          </p:cNvPr>
          <p:cNvSpPr>
            <a:spLocks noGrp="1"/>
          </p:cNvSpPr>
          <p:nvPr>
            <p:ph type="dt" sz="half" idx="10"/>
          </p:nvPr>
        </p:nvSpPr>
        <p:spPr/>
        <p:txBody>
          <a:bodyPr/>
          <a:lstStyle/>
          <a:p>
            <a:fld id="{2BF9CF86-82CF-4E49-A393-89A4E83739CC}" type="datetimeFigureOut">
              <a:rPr lang="fr-CH" smtClean="0"/>
              <a:t>21.04.2022</a:t>
            </a:fld>
            <a:endParaRPr lang="fr-CH"/>
          </a:p>
        </p:txBody>
      </p:sp>
      <p:sp>
        <p:nvSpPr>
          <p:cNvPr id="4" name="Espace réservé du pied de page 3">
            <a:extLst>
              <a:ext uri="{FF2B5EF4-FFF2-40B4-BE49-F238E27FC236}">
                <a16:creationId xmlns:a16="http://schemas.microsoft.com/office/drawing/2014/main" id="{4F0DFA5D-4F53-4606-B31D-4B601E7766D8}"/>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25A532E0-D9D8-4EF1-8FD4-F286D1A2D8EE}"/>
              </a:ext>
            </a:extLst>
          </p:cNvPr>
          <p:cNvSpPr>
            <a:spLocks noGrp="1"/>
          </p:cNvSpPr>
          <p:nvPr>
            <p:ph type="sldNum" sz="quarter" idx="12"/>
          </p:nvPr>
        </p:nvSpPr>
        <p:spPr/>
        <p:txBody>
          <a:bodyPr/>
          <a:lstStyle/>
          <a:p>
            <a:fld id="{9FAB4A08-1464-4715-849A-0C868A962AAF}" type="slidenum">
              <a:rPr lang="fr-CH" smtClean="0"/>
              <a:t>‹N°›</a:t>
            </a:fld>
            <a:endParaRPr lang="fr-CH"/>
          </a:p>
        </p:txBody>
      </p:sp>
    </p:spTree>
    <p:extLst>
      <p:ext uri="{BB962C8B-B14F-4D97-AF65-F5344CB8AC3E}">
        <p14:creationId xmlns:p14="http://schemas.microsoft.com/office/powerpoint/2010/main" val="2561430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E48539C-FB79-4F28-A472-DF539AEA111B}"/>
              </a:ext>
            </a:extLst>
          </p:cNvPr>
          <p:cNvSpPr>
            <a:spLocks noGrp="1"/>
          </p:cNvSpPr>
          <p:nvPr>
            <p:ph type="dt" sz="half" idx="10"/>
          </p:nvPr>
        </p:nvSpPr>
        <p:spPr/>
        <p:txBody>
          <a:bodyPr/>
          <a:lstStyle/>
          <a:p>
            <a:fld id="{2BF9CF86-82CF-4E49-A393-89A4E83739CC}" type="datetimeFigureOut">
              <a:rPr lang="fr-CH" smtClean="0"/>
              <a:t>21.04.2022</a:t>
            </a:fld>
            <a:endParaRPr lang="fr-CH"/>
          </a:p>
        </p:txBody>
      </p:sp>
      <p:sp>
        <p:nvSpPr>
          <p:cNvPr id="3" name="Espace réservé du pied de page 2">
            <a:extLst>
              <a:ext uri="{FF2B5EF4-FFF2-40B4-BE49-F238E27FC236}">
                <a16:creationId xmlns:a16="http://schemas.microsoft.com/office/drawing/2014/main" id="{235B7968-BFA3-4D74-89F2-3027CA7BA3CD}"/>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85D21112-CBFC-4E58-AF96-4CA6271B1F97}"/>
              </a:ext>
            </a:extLst>
          </p:cNvPr>
          <p:cNvSpPr>
            <a:spLocks noGrp="1"/>
          </p:cNvSpPr>
          <p:nvPr>
            <p:ph type="sldNum" sz="quarter" idx="12"/>
          </p:nvPr>
        </p:nvSpPr>
        <p:spPr/>
        <p:txBody>
          <a:bodyPr/>
          <a:lstStyle/>
          <a:p>
            <a:fld id="{9FAB4A08-1464-4715-849A-0C868A962AAF}" type="slidenum">
              <a:rPr lang="fr-CH" smtClean="0"/>
              <a:t>‹N°›</a:t>
            </a:fld>
            <a:endParaRPr lang="fr-CH"/>
          </a:p>
        </p:txBody>
      </p:sp>
    </p:spTree>
    <p:extLst>
      <p:ext uri="{BB962C8B-B14F-4D97-AF65-F5344CB8AC3E}">
        <p14:creationId xmlns:p14="http://schemas.microsoft.com/office/powerpoint/2010/main" val="3779937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601CF-F804-450D-B941-95BDE70F91C4}"/>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71F8AEB1-D662-4D61-921C-948CD1CDEC4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AAA0D68C-5954-478D-AEAE-73AC38AB982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8171AA-21F0-43E6-8024-43566DE80F20}"/>
              </a:ext>
            </a:extLst>
          </p:cNvPr>
          <p:cNvSpPr>
            <a:spLocks noGrp="1"/>
          </p:cNvSpPr>
          <p:nvPr>
            <p:ph type="dt" sz="half" idx="10"/>
          </p:nvPr>
        </p:nvSpPr>
        <p:spPr/>
        <p:txBody>
          <a:bodyPr/>
          <a:lstStyle/>
          <a:p>
            <a:fld id="{2BF9CF86-82CF-4E49-A393-89A4E83739CC}" type="datetimeFigureOut">
              <a:rPr lang="fr-CH" smtClean="0"/>
              <a:t>21.04.2022</a:t>
            </a:fld>
            <a:endParaRPr lang="fr-CH"/>
          </a:p>
        </p:txBody>
      </p:sp>
      <p:sp>
        <p:nvSpPr>
          <p:cNvPr id="6" name="Espace réservé du pied de page 5">
            <a:extLst>
              <a:ext uri="{FF2B5EF4-FFF2-40B4-BE49-F238E27FC236}">
                <a16:creationId xmlns:a16="http://schemas.microsoft.com/office/drawing/2014/main" id="{37388BE5-4A9D-48A4-9602-0AF9BA2442B9}"/>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88787F94-4D2F-493F-B29E-88992CE5490F}"/>
              </a:ext>
            </a:extLst>
          </p:cNvPr>
          <p:cNvSpPr>
            <a:spLocks noGrp="1"/>
          </p:cNvSpPr>
          <p:nvPr>
            <p:ph type="sldNum" sz="quarter" idx="12"/>
          </p:nvPr>
        </p:nvSpPr>
        <p:spPr/>
        <p:txBody>
          <a:bodyPr/>
          <a:lstStyle/>
          <a:p>
            <a:fld id="{9FAB4A08-1464-4715-849A-0C868A962AAF}" type="slidenum">
              <a:rPr lang="fr-CH" smtClean="0"/>
              <a:t>‹N°›</a:t>
            </a:fld>
            <a:endParaRPr lang="fr-CH"/>
          </a:p>
        </p:txBody>
      </p:sp>
    </p:spTree>
    <p:extLst>
      <p:ext uri="{BB962C8B-B14F-4D97-AF65-F5344CB8AC3E}">
        <p14:creationId xmlns:p14="http://schemas.microsoft.com/office/powerpoint/2010/main" val="34839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6793C-4D87-44F4-B96D-A98BDBD3E72B}"/>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408E84D5-5B35-4FE8-ACD4-AAF90986D7C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0077FFE1-01C0-45C9-8F9A-BA237DE42CC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E55893C-56E3-49DC-B16E-624C11F8E970}"/>
              </a:ext>
            </a:extLst>
          </p:cNvPr>
          <p:cNvSpPr>
            <a:spLocks noGrp="1"/>
          </p:cNvSpPr>
          <p:nvPr>
            <p:ph type="dt" sz="half" idx="10"/>
          </p:nvPr>
        </p:nvSpPr>
        <p:spPr/>
        <p:txBody>
          <a:bodyPr/>
          <a:lstStyle/>
          <a:p>
            <a:fld id="{2BF9CF86-82CF-4E49-A393-89A4E83739CC}" type="datetimeFigureOut">
              <a:rPr lang="fr-CH" smtClean="0"/>
              <a:t>21.04.2022</a:t>
            </a:fld>
            <a:endParaRPr lang="fr-CH"/>
          </a:p>
        </p:txBody>
      </p:sp>
      <p:sp>
        <p:nvSpPr>
          <p:cNvPr id="6" name="Espace réservé du pied de page 5">
            <a:extLst>
              <a:ext uri="{FF2B5EF4-FFF2-40B4-BE49-F238E27FC236}">
                <a16:creationId xmlns:a16="http://schemas.microsoft.com/office/drawing/2014/main" id="{CD5488C9-AC13-4D2E-8156-382D7CA17464}"/>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6F10ABC9-381E-42DE-908C-45A47632136B}"/>
              </a:ext>
            </a:extLst>
          </p:cNvPr>
          <p:cNvSpPr>
            <a:spLocks noGrp="1"/>
          </p:cNvSpPr>
          <p:nvPr>
            <p:ph type="sldNum" sz="quarter" idx="12"/>
          </p:nvPr>
        </p:nvSpPr>
        <p:spPr/>
        <p:txBody>
          <a:bodyPr/>
          <a:lstStyle/>
          <a:p>
            <a:fld id="{9FAB4A08-1464-4715-849A-0C868A962AAF}" type="slidenum">
              <a:rPr lang="fr-CH" smtClean="0"/>
              <a:t>‹N°›</a:t>
            </a:fld>
            <a:endParaRPr lang="fr-CH"/>
          </a:p>
        </p:txBody>
      </p:sp>
    </p:spTree>
    <p:extLst>
      <p:ext uri="{BB962C8B-B14F-4D97-AF65-F5344CB8AC3E}">
        <p14:creationId xmlns:p14="http://schemas.microsoft.com/office/powerpoint/2010/main" val="3490306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21CF4-11D8-4741-BA55-3E8AD5081BB2}"/>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52EE918C-E481-4A57-8A56-4ABB6A83D1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1134492B-CE43-4ABD-8436-B4DDBA8C7CD5}"/>
              </a:ext>
            </a:extLst>
          </p:cNvPr>
          <p:cNvSpPr>
            <a:spLocks noGrp="1"/>
          </p:cNvSpPr>
          <p:nvPr>
            <p:ph type="dt" sz="half" idx="10"/>
          </p:nvPr>
        </p:nvSpPr>
        <p:spPr/>
        <p:txBody>
          <a:bodyPr/>
          <a:lstStyle/>
          <a:p>
            <a:fld id="{2BF9CF86-82CF-4E49-A393-89A4E83739CC}"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B7720D8F-BEE1-4029-8477-DC0D62FF533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C0F0D356-094D-479D-9C0F-3F1E9E081D8A}"/>
              </a:ext>
            </a:extLst>
          </p:cNvPr>
          <p:cNvSpPr>
            <a:spLocks noGrp="1"/>
          </p:cNvSpPr>
          <p:nvPr>
            <p:ph type="sldNum" sz="quarter" idx="12"/>
          </p:nvPr>
        </p:nvSpPr>
        <p:spPr/>
        <p:txBody>
          <a:bodyPr/>
          <a:lstStyle/>
          <a:p>
            <a:fld id="{9FAB4A08-1464-4715-849A-0C868A962AAF}" type="slidenum">
              <a:rPr lang="fr-CH" smtClean="0"/>
              <a:t>‹N°›</a:t>
            </a:fld>
            <a:endParaRPr lang="fr-CH"/>
          </a:p>
        </p:txBody>
      </p:sp>
    </p:spTree>
    <p:extLst>
      <p:ext uri="{BB962C8B-B14F-4D97-AF65-F5344CB8AC3E}">
        <p14:creationId xmlns:p14="http://schemas.microsoft.com/office/powerpoint/2010/main" val="1821230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B92BCEF-6E19-41DA-BEE0-66DBB8C0DCDF}"/>
              </a:ext>
            </a:extLst>
          </p:cNvPr>
          <p:cNvSpPr>
            <a:spLocks noGrp="1"/>
          </p:cNvSpPr>
          <p:nvPr>
            <p:ph type="title" orient="vert"/>
          </p:nvPr>
        </p:nvSpPr>
        <p:spPr>
          <a:xfrm>
            <a:off x="6543675" y="365125"/>
            <a:ext cx="1971675"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42C5242F-B911-4565-9A1F-F7425FED443A}"/>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1A30E68-73A9-4022-98B7-F0A0ADAAC78A}"/>
              </a:ext>
            </a:extLst>
          </p:cNvPr>
          <p:cNvSpPr>
            <a:spLocks noGrp="1"/>
          </p:cNvSpPr>
          <p:nvPr>
            <p:ph type="dt" sz="half" idx="10"/>
          </p:nvPr>
        </p:nvSpPr>
        <p:spPr/>
        <p:txBody>
          <a:bodyPr/>
          <a:lstStyle/>
          <a:p>
            <a:fld id="{2BF9CF86-82CF-4E49-A393-89A4E83739CC}"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27DEFCB3-8ED4-4B89-84A6-D2F5E480ACF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B9AD794D-E32D-4FAF-9F4E-801113AA8E30}"/>
              </a:ext>
            </a:extLst>
          </p:cNvPr>
          <p:cNvSpPr>
            <a:spLocks noGrp="1"/>
          </p:cNvSpPr>
          <p:nvPr>
            <p:ph type="sldNum" sz="quarter" idx="12"/>
          </p:nvPr>
        </p:nvSpPr>
        <p:spPr/>
        <p:txBody>
          <a:bodyPr/>
          <a:lstStyle/>
          <a:p>
            <a:fld id="{9FAB4A08-1464-4715-849A-0C868A962AAF}" type="slidenum">
              <a:rPr lang="fr-CH" smtClean="0"/>
              <a:t>‹N°›</a:t>
            </a:fld>
            <a:endParaRPr lang="fr-CH"/>
          </a:p>
        </p:txBody>
      </p:sp>
    </p:spTree>
    <p:extLst>
      <p:ext uri="{BB962C8B-B14F-4D97-AF65-F5344CB8AC3E}">
        <p14:creationId xmlns:p14="http://schemas.microsoft.com/office/powerpoint/2010/main" val="181542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24" name="think-cell Slide" r:id="rId4" imgW="0" imgH="0" progId="">
                  <p:embed/>
                </p:oleObj>
              </mc:Choice>
              <mc:Fallback>
                <p:oleObj name="think-cell Slide" r:id="rId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Inhaltsplatzhalter 2"/>
          <p:cNvSpPr>
            <a:spLocks noGrp="1"/>
          </p:cNvSpPr>
          <p:nvPr>
            <p:ph idx="1"/>
            <p:custDataLst>
              <p:tags r:id="rId2"/>
            </p:custDataLst>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marL="358775" lvl="0" indent="-358775">
              <a:spcAft>
                <a:spcPct val="50000"/>
              </a:spcAft>
              <a:buClr>
                <a:schemeClr val="tx1"/>
              </a:buClr>
              <a:buFont typeface="Lucida Grande" pitchFamily="-112" charset="0"/>
              <a:buAutoNum type="arabicPeriod"/>
            </a:pPr>
            <a:r>
              <a:rPr lang="fr-FR" b="1">
                <a:latin typeface="Arial" charset="0"/>
              </a:rPr>
              <a:t>Cliquez pour modifier les styles du texte du masque</a:t>
            </a:r>
          </a:p>
          <a:p>
            <a:pPr marL="358775" lvl="1" indent="-358775">
              <a:spcAft>
                <a:spcPct val="50000"/>
              </a:spcAft>
              <a:buClr>
                <a:schemeClr val="tx1"/>
              </a:buClr>
              <a:buFont typeface="Lucida Grande" pitchFamily="-112" charset="0"/>
              <a:buAutoNum type="arabicPeriod"/>
            </a:pPr>
            <a:r>
              <a:rPr lang="fr-FR" b="1">
                <a:latin typeface="Arial" charset="0"/>
              </a:rPr>
              <a:t>Deuxième niveau</a:t>
            </a:r>
          </a:p>
          <a:p>
            <a:pPr marL="358775" lvl="2" indent="-358775">
              <a:spcAft>
                <a:spcPct val="50000"/>
              </a:spcAft>
              <a:buClr>
                <a:schemeClr val="tx1"/>
              </a:buClr>
              <a:buFont typeface="Lucida Grande" pitchFamily="-112" charset="0"/>
              <a:buAutoNum type="arabicPeriod"/>
            </a:pPr>
            <a:r>
              <a:rPr lang="fr-FR" b="1">
                <a:latin typeface="Arial" charset="0"/>
              </a:rPr>
              <a:t>Troisième niveau</a:t>
            </a:r>
          </a:p>
          <a:p>
            <a:pPr marL="358775" lvl="3" indent="-358775">
              <a:spcAft>
                <a:spcPct val="50000"/>
              </a:spcAft>
              <a:buClr>
                <a:schemeClr val="tx1"/>
              </a:buClr>
              <a:buFont typeface="Lucida Grande" pitchFamily="-112" charset="0"/>
              <a:buAutoNum type="arabicPeriod"/>
            </a:pPr>
            <a:r>
              <a:rPr lang="fr-FR" b="1">
                <a:latin typeface="Arial" charset="0"/>
              </a:rPr>
              <a:t>Quatrième niveau</a:t>
            </a:r>
          </a:p>
        </p:txBody>
      </p:sp>
      <p:sp>
        <p:nvSpPr>
          <p:cNvPr id="6" name="Titre 5"/>
          <p:cNvSpPr>
            <a:spLocks noGrp="1"/>
          </p:cNvSpPr>
          <p:nvPr>
            <p:ph type="title"/>
          </p:nvPr>
        </p:nvSpPr>
        <p:spPr/>
        <p:txBody>
          <a:bodyPr/>
          <a:lstStyle/>
          <a:p>
            <a:r>
              <a:rPr lang="fr-FR"/>
              <a:t>Cliquez pour modifier le style du titre</a:t>
            </a:r>
            <a:endParaRPr lang="fr-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4E433-EA75-4625-8A73-516F56453032}"/>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B8C12A61-FC2A-43D2-A603-3BB7295B57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EED5BCF6-DFFA-4872-9BBB-0395267F4B42}"/>
              </a:ext>
            </a:extLst>
          </p:cNvPr>
          <p:cNvSpPr>
            <a:spLocks noGrp="1"/>
          </p:cNvSpPr>
          <p:nvPr>
            <p:ph type="dt" sz="half" idx="10"/>
          </p:nvPr>
        </p:nvSpPr>
        <p:spPr/>
        <p:txBody>
          <a:bodyPr/>
          <a:lstStyle/>
          <a:p>
            <a:fld id="{C5971980-589B-4534-A69F-D8C63BA7ABBB}"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F28CB1EE-2F12-48CE-8CC9-ABCDA4B55C83}"/>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B4C9FEE-C350-4BBA-B4C2-35AB2C46844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447834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6A477-B740-4307-BAE0-43CCF0F65AB6}"/>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A87EEE49-88DA-40AA-9C5E-3EE52CA8688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8753C0B4-A735-43FE-8D91-B7FD76854507}"/>
              </a:ext>
            </a:extLst>
          </p:cNvPr>
          <p:cNvSpPr>
            <a:spLocks noGrp="1"/>
          </p:cNvSpPr>
          <p:nvPr>
            <p:ph type="dt" sz="half" idx="10"/>
          </p:nvPr>
        </p:nvSpPr>
        <p:spPr/>
        <p:txBody>
          <a:bodyPr/>
          <a:lstStyle/>
          <a:p>
            <a:fld id="{C5971980-589B-4534-A69F-D8C63BA7ABBB}"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F90BB0E8-162E-4DAF-B4B7-4BCD42971C9B}"/>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9C927A8D-7F46-460A-8751-C451441B1CD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188105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AD690-8366-486F-A4E1-7408F49415E7}"/>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B19E9344-AA2D-456B-90DD-3201C42887F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67E7693-EAE1-4C5F-AA25-EC6C41E1FF53}"/>
              </a:ext>
            </a:extLst>
          </p:cNvPr>
          <p:cNvSpPr>
            <a:spLocks noGrp="1"/>
          </p:cNvSpPr>
          <p:nvPr>
            <p:ph type="dt" sz="half" idx="10"/>
          </p:nvPr>
        </p:nvSpPr>
        <p:spPr/>
        <p:txBody>
          <a:bodyPr/>
          <a:lstStyle/>
          <a:p>
            <a:fld id="{C5971980-589B-4534-A69F-D8C63BA7ABBB}"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B02C5449-EA53-4CC5-8D2A-D3F2C81DD8BC}"/>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6F4DC493-7288-40BD-8BAF-1F3594DA0872}"/>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02609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330A0-000E-4CB9-AEEE-668CC86A8528}"/>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FFD0A2C2-7B69-408C-B397-9AE47283F071}"/>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8CA696BC-8D43-47D4-8D01-3B1CCECB7F85}"/>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116DE154-89CB-467C-8CD6-687A59D76395}"/>
              </a:ext>
            </a:extLst>
          </p:cNvPr>
          <p:cNvSpPr>
            <a:spLocks noGrp="1"/>
          </p:cNvSpPr>
          <p:nvPr>
            <p:ph type="dt" sz="half" idx="10"/>
          </p:nvPr>
        </p:nvSpPr>
        <p:spPr/>
        <p:txBody>
          <a:bodyPr/>
          <a:lstStyle/>
          <a:p>
            <a:fld id="{C5971980-589B-4534-A69F-D8C63BA7ABBB}" type="datetimeFigureOut">
              <a:rPr lang="fr-CH" smtClean="0"/>
              <a:t>21.04.2022</a:t>
            </a:fld>
            <a:endParaRPr lang="fr-CH"/>
          </a:p>
        </p:txBody>
      </p:sp>
      <p:sp>
        <p:nvSpPr>
          <p:cNvPr id="6" name="Espace réservé du pied de page 5">
            <a:extLst>
              <a:ext uri="{FF2B5EF4-FFF2-40B4-BE49-F238E27FC236}">
                <a16:creationId xmlns:a16="http://schemas.microsoft.com/office/drawing/2014/main" id="{C7F6C0D8-6376-40C3-93A4-45D9C672F6FC}"/>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ED34CDF4-1A9F-4623-B944-2C34B7F60B91}"/>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049477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C8CF2-2A96-42F8-A70D-B9B66A94FFA2}"/>
              </a:ext>
            </a:extLst>
          </p:cNvPr>
          <p:cNvSpPr>
            <a:spLocks noGrp="1"/>
          </p:cNvSpPr>
          <p:nvPr>
            <p:ph type="title"/>
          </p:nvPr>
        </p:nvSpPr>
        <p:spPr>
          <a:xfrm>
            <a:off x="630238" y="365125"/>
            <a:ext cx="78867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E62BC119-F639-4667-A51B-655FCAACC47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26DBFB9-3FD7-42A5-A15B-7AF27A755959}"/>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416FF882-99FC-43BF-8AAB-6BDCC03D6B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C2397AD-8B4D-4C15-B563-0EFF21BDE9E6}"/>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8195540C-41C0-45C5-8868-6E5DF19D69D7}"/>
              </a:ext>
            </a:extLst>
          </p:cNvPr>
          <p:cNvSpPr>
            <a:spLocks noGrp="1"/>
          </p:cNvSpPr>
          <p:nvPr>
            <p:ph type="dt" sz="half" idx="10"/>
          </p:nvPr>
        </p:nvSpPr>
        <p:spPr/>
        <p:txBody>
          <a:bodyPr/>
          <a:lstStyle/>
          <a:p>
            <a:fld id="{C5971980-589B-4534-A69F-D8C63BA7ABBB}" type="datetimeFigureOut">
              <a:rPr lang="fr-CH" smtClean="0"/>
              <a:t>21.04.2022</a:t>
            </a:fld>
            <a:endParaRPr lang="fr-CH"/>
          </a:p>
        </p:txBody>
      </p:sp>
      <p:sp>
        <p:nvSpPr>
          <p:cNvPr id="8" name="Espace réservé du pied de page 7">
            <a:extLst>
              <a:ext uri="{FF2B5EF4-FFF2-40B4-BE49-F238E27FC236}">
                <a16:creationId xmlns:a16="http://schemas.microsoft.com/office/drawing/2014/main" id="{A1483EB0-A039-4355-8E7D-3E0E4B2335BC}"/>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30997CA5-522B-413B-872C-95758749FD68}"/>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728085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2DFD8-56F2-41D5-9AAA-3A9E331096FF}"/>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E0EA96DE-9A90-4B4D-92D0-E16F1F4C59D4}"/>
              </a:ext>
            </a:extLst>
          </p:cNvPr>
          <p:cNvSpPr>
            <a:spLocks noGrp="1"/>
          </p:cNvSpPr>
          <p:nvPr>
            <p:ph type="dt" sz="half" idx="10"/>
          </p:nvPr>
        </p:nvSpPr>
        <p:spPr/>
        <p:txBody>
          <a:bodyPr/>
          <a:lstStyle/>
          <a:p>
            <a:fld id="{C5971980-589B-4534-A69F-D8C63BA7ABBB}" type="datetimeFigureOut">
              <a:rPr lang="fr-CH" smtClean="0"/>
              <a:t>21.04.2022</a:t>
            </a:fld>
            <a:endParaRPr lang="fr-CH"/>
          </a:p>
        </p:txBody>
      </p:sp>
      <p:sp>
        <p:nvSpPr>
          <p:cNvPr id="4" name="Espace réservé du pied de page 3">
            <a:extLst>
              <a:ext uri="{FF2B5EF4-FFF2-40B4-BE49-F238E27FC236}">
                <a16:creationId xmlns:a16="http://schemas.microsoft.com/office/drawing/2014/main" id="{AA83E13A-A088-4744-8C2E-778F5C8D1393}"/>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E2F2BA44-DEA2-4212-BB06-F86750B58C33}"/>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14772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91039C-FF11-47A5-9B38-74D1768BEEF3}"/>
              </a:ext>
            </a:extLst>
          </p:cNvPr>
          <p:cNvSpPr>
            <a:spLocks noGrp="1"/>
          </p:cNvSpPr>
          <p:nvPr>
            <p:ph type="dt" sz="half" idx="10"/>
          </p:nvPr>
        </p:nvSpPr>
        <p:spPr/>
        <p:txBody>
          <a:bodyPr/>
          <a:lstStyle/>
          <a:p>
            <a:fld id="{C5971980-589B-4534-A69F-D8C63BA7ABBB}" type="datetimeFigureOut">
              <a:rPr lang="fr-CH" smtClean="0"/>
              <a:t>21.04.2022</a:t>
            </a:fld>
            <a:endParaRPr lang="fr-CH"/>
          </a:p>
        </p:txBody>
      </p:sp>
      <p:sp>
        <p:nvSpPr>
          <p:cNvPr id="3" name="Espace réservé du pied de page 2">
            <a:extLst>
              <a:ext uri="{FF2B5EF4-FFF2-40B4-BE49-F238E27FC236}">
                <a16:creationId xmlns:a16="http://schemas.microsoft.com/office/drawing/2014/main" id="{4592B8E8-A893-4363-84ED-09F61CB5450C}"/>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6CAC852C-3D40-4CFE-800B-1A7C8EBF9BA5}"/>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3093578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30444-6127-433C-A495-9B588EE2C519}"/>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5DBE1859-2AD6-4655-A4BC-196D10300E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53EF5C0C-C468-4EE5-BF0E-229C1EC0BC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3F69BD-5583-4225-946B-3859B350E2AC}"/>
              </a:ext>
            </a:extLst>
          </p:cNvPr>
          <p:cNvSpPr>
            <a:spLocks noGrp="1"/>
          </p:cNvSpPr>
          <p:nvPr>
            <p:ph type="dt" sz="half" idx="10"/>
          </p:nvPr>
        </p:nvSpPr>
        <p:spPr/>
        <p:txBody>
          <a:bodyPr/>
          <a:lstStyle/>
          <a:p>
            <a:fld id="{C5971980-589B-4534-A69F-D8C63BA7ABBB}" type="datetimeFigureOut">
              <a:rPr lang="fr-CH" smtClean="0"/>
              <a:t>21.04.2022</a:t>
            </a:fld>
            <a:endParaRPr lang="fr-CH"/>
          </a:p>
        </p:txBody>
      </p:sp>
      <p:sp>
        <p:nvSpPr>
          <p:cNvPr id="6" name="Espace réservé du pied de page 5">
            <a:extLst>
              <a:ext uri="{FF2B5EF4-FFF2-40B4-BE49-F238E27FC236}">
                <a16:creationId xmlns:a16="http://schemas.microsoft.com/office/drawing/2014/main" id="{CAE47BE8-394C-43F4-9336-C2C97B79856D}"/>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F3AAFA58-CF86-4476-B658-5F75EB99D896}"/>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905161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76FDA-151D-4A8F-B3A8-4DD2752FE519}"/>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41F95A0B-59F4-4AA3-9AC1-826CA021F6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D543DBA5-175D-4522-A07C-1F0A497464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11EC54-5AE4-49FB-9C10-6914F03B9DC3}"/>
              </a:ext>
            </a:extLst>
          </p:cNvPr>
          <p:cNvSpPr>
            <a:spLocks noGrp="1"/>
          </p:cNvSpPr>
          <p:nvPr>
            <p:ph type="dt" sz="half" idx="10"/>
          </p:nvPr>
        </p:nvSpPr>
        <p:spPr/>
        <p:txBody>
          <a:bodyPr/>
          <a:lstStyle/>
          <a:p>
            <a:fld id="{C5971980-589B-4534-A69F-D8C63BA7ABBB}" type="datetimeFigureOut">
              <a:rPr lang="fr-CH" smtClean="0"/>
              <a:t>21.04.2022</a:t>
            </a:fld>
            <a:endParaRPr lang="fr-CH"/>
          </a:p>
        </p:txBody>
      </p:sp>
      <p:sp>
        <p:nvSpPr>
          <p:cNvPr id="6" name="Espace réservé du pied de page 5">
            <a:extLst>
              <a:ext uri="{FF2B5EF4-FFF2-40B4-BE49-F238E27FC236}">
                <a16:creationId xmlns:a16="http://schemas.microsoft.com/office/drawing/2014/main" id="{303A05AE-E725-4C14-97A1-0371FB01479D}"/>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AE562DD1-D5CB-4D87-9BEE-A95BA83D308F}"/>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627401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FA789A-3868-45DC-904A-1CCF38AE7F9A}"/>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B5F9F3B3-4E68-444E-AF83-553A88B0D2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3F3DF45-A2AA-4EB5-9BB0-307AC98C5713}"/>
              </a:ext>
            </a:extLst>
          </p:cNvPr>
          <p:cNvSpPr>
            <a:spLocks noGrp="1"/>
          </p:cNvSpPr>
          <p:nvPr>
            <p:ph type="dt" sz="half" idx="10"/>
          </p:nvPr>
        </p:nvSpPr>
        <p:spPr/>
        <p:txBody>
          <a:bodyPr/>
          <a:lstStyle/>
          <a:p>
            <a:fld id="{C5971980-589B-4534-A69F-D8C63BA7ABBB}"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9E6AF72E-1ADA-4F46-8C48-6AA031F6300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B1F700E7-CCFF-47EA-A812-CFC656351626}"/>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332778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48"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3"/>
            </p:custDataLst>
          </p:nvPr>
        </p:nvSpPr>
        <p:spPr>
          <a:xfrm>
            <a:off x="457200" y="1767141"/>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7" name="Textplatzhalter 9"/>
          <p:cNvSpPr>
            <a:spLocks noGrp="1"/>
          </p:cNvSpPr>
          <p:nvPr>
            <p:ph type="body" sz="quarter" idx="13" hasCustomPrompt="1"/>
            <p:custDataLst>
              <p:tags r:id="rId4"/>
            </p:custDataLst>
          </p:nvPr>
        </p:nvSpPr>
        <p:spPr>
          <a:xfrm>
            <a:off x="457200" y="13278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7180037-0F83-4C2D-9E16-E3C00868E1BB}"/>
              </a:ext>
            </a:extLst>
          </p:cNvPr>
          <p:cNvSpPr>
            <a:spLocks noGrp="1"/>
          </p:cNvSpPr>
          <p:nvPr>
            <p:ph type="title" orient="vert"/>
          </p:nvPr>
        </p:nvSpPr>
        <p:spPr>
          <a:xfrm>
            <a:off x="6543675" y="365125"/>
            <a:ext cx="1971675"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E0110D73-E1D2-42AF-B8C6-1E2F6D7C97F6}"/>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7E6FAEDB-8D4B-4F45-94A3-A7B5FA74D8B8}"/>
              </a:ext>
            </a:extLst>
          </p:cNvPr>
          <p:cNvSpPr>
            <a:spLocks noGrp="1"/>
          </p:cNvSpPr>
          <p:nvPr>
            <p:ph type="dt" sz="half" idx="10"/>
          </p:nvPr>
        </p:nvSpPr>
        <p:spPr/>
        <p:txBody>
          <a:bodyPr/>
          <a:lstStyle/>
          <a:p>
            <a:fld id="{C5971980-589B-4534-A69F-D8C63BA7ABBB}"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31DBEDA3-9DAA-4B50-8552-C5AFCD8A7385}"/>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C9F12AB1-AFD9-4929-9F50-B822D9ADD8D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89555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zweizeilig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72"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1477328"/>
          </a:xfrm>
        </p:spPr>
        <p:txBody>
          <a:bodyPr/>
          <a:lstStyle>
            <a:lvl1pPr>
              <a:defRPr/>
            </a:lvl1pPr>
          </a:lstStyle>
          <a:p>
            <a:r>
              <a:rPr lang="fr-CH" dirty="0"/>
              <a:t>Titel bearbeiten</a:t>
            </a:r>
            <a:br>
              <a:rPr lang="fr-CH" dirty="0"/>
            </a:br>
            <a:r>
              <a:rPr lang="fr-CH" dirty="0"/>
              <a:t>ligne 2</a:t>
            </a:r>
            <a:br>
              <a:rPr lang="fr-CH" dirty="0"/>
            </a:br>
            <a:r>
              <a:rPr lang="fr-CH" dirty="0"/>
              <a:t>—</a:t>
            </a:r>
          </a:p>
        </p:txBody>
      </p:sp>
      <p:sp>
        <p:nvSpPr>
          <p:cNvPr id="8" name="Textplatzhalter 7"/>
          <p:cNvSpPr>
            <a:spLocks noGrp="1"/>
          </p:cNvSpPr>
          <p:nvPr>
            <p:ph type="body" sz="quarter" idx="12"/>
            <p:custDataLst>
              <p:tags r:id="rId3"/>
            </p:custDataLst>
          </p:nvPr>
        </p:nvSpPr>
        <p:spPr>
          <a:xfrm>
            <a:off x="457200" y="2266800"/>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0" name="Textplatzhalter 9"/>
          <p:cNvSpPr>
            <a:spLocks noGrp="1"/>
          </p:cNvSpPr>
          <p:nvPr>
            <p:ph type="body" sz="quarter" idx="13" hasCustomPrompt="1"/>
            <p:custDataLst>
              <p:tags r:id="rId4"/>
            </p:custDataLst>
          </p:nvPr>
        </p:nvSpPr>
        <p:spPr>
          <a:xfrm>
            <a:off x="457200" y="18240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96"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51970"/>
          </a:xfrm>
        </p:spPr>
        <p:txBody>
          <a:bodyPr/>
          <a:lstStyle>
            <a:lvl1pPr>
              <a:defRPr baseline="0"/>
            </a:lvl1pPr>
          </a:lstStyle>
          <a:p>
            <a:r>
              <a:rPr lang="fr-CH" dirty="0"/>
              <a:t>Titel bearbeiten</a:t>
            </a:r>
            <a:br>
              <a:rPr lang="fr-CH" dirty="0"/>
            </a:br>
            <a:r>
              <a:rPr lang="fr-CH" dirty="0"/>
              <a:t>—</a:t>
            </a:r>
          </a:p>
        </p:txBody>
      </p:sp>
      <p:sp>
        <p:nvSpPr>
          <p:cNvPr id="25" name="Textplatzhalter 22"/>
          <p:cNvSpPr>
            <a:spLocks noGrp="1"/>
          </p:cNvSpPr>
          <p:nvPr>
            <p:ph type="body" sz="quarter" idx="13" hasCustomPrompt="1"/>
            <p:custDataLst>
              <p:tags r:id="rId3"/>
            </p:custDataLst>
          </p:nvPr>
        </p:nvSpPr>
        <p:spPr>
          <a:xfrm>
            <a:off x="5067299" y="1858223"/>
            <a:ext cx="36322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fr-CH"/>
              <a:t>Titel</a:t>
            </a:r>
            <a:endParaRPr lang="fr-CH" dirty="0"/>
          </a:p>
        </p:txBody>
      </p:sp>
      <p:sp>
        <p:nvSpPr>
          <p:cNvPr id="32" name="Textplatzhalter 31"/>
          <p:cNvSpPr>
            <a:spLocks noGrp="1"/>
          </p:cNvSpPr>
          <p:nvPr>
            <p:ph type="body" sz="quarter" idx="18"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
        <p:nvSpPr>
          <p:cNvPr id="34" name="Textplatzhalter 33"/>
          <p:cNvSpPr>
            <a:spLocks noGrp="1"/>
          </p:cNvSpPr>
          <p:nvPr>
            <p:ph type="body" sz="quarter" idx="19" hasCustomPrompt="1"/>
            <p:custDataLst>
              <p:tags r:id="rId5"/>
            </p:custDataLst>
          </p:nvPr>
        </p:nvSpPr>
        <p:spPr>
          <a:xfrm>
            <a:off x="457200" y="1858223"/>
            <a:ext cx="3632400" cy="307777"/>
          </a:xfrm>
        </p:spPr>
        <p:txBody>
          <a:bodyPr wrap="square">
            <a:spAutoFit/>
          </a:bodyPr>
          <a:lstStyle>
            <a:lvl1pPr>
              <a:defRPr b="1"/>
            </a:lvl1pPr>
          </a:lstStyle>
          <a:p>
            <a:pPr lvl="0"/>
            <a:r>
              <a:rPr lang="fr-CH" dirty="0" err="1"/>
              <a:t>Titel</a:t>
            </a:r>
            <a:endParaRPr lang="fr-CH" dirty="0"/>
          </a:p>
        </p:txBody>
      </p:sp>
      <p:sp>
        <p:nvSpPr>
          <p:cNvPr id="36" name="Textplatzhalter 35"/>
          <p:cNvSpPr>
            <a:spLocks noGrp="1"/>
          </p:cNvSpPr>
          <p:nvPr>
            <p:ph type="body" sz="quarter" idx="20"/>
            <p:custDataLst>
              <p:tags r:id="rId6"/>
            </p:custDataLst>
          </p:nvPr>
        </p:nvSpPr>
        <p:spPr>
          <a:xfrm>
            <a:off x="457200" y="2221364"/>
            <a:ext cx="363240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0" name="Textplatzhalter 39"/>
          <p:cNvSpPr>
            <a:spLocks noGrp="1"/>
          </p:cNvSpPr>
          <p:nvPr>
            <p:ph type="body" sz="quarter" idx="22"/>
            <p:custDataLst>
              <p:tags r:id="rId7"/>
            </p:custDataLst>
          </p:nvPr>
        </p:nvSpPr>
        <p:spPr>
          <a:xfrm>
            <a:off x="5067299" y="2221364"/>
            <a:ext cx="3632201" cy="2154436"/>
          </a:xfrm>
        </p:spPr>
        <p:txBody>
          <a:bodyPr wrap="square">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zweispaltiger Text">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20"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48978"/>
          </a:xfrm>
        </p:spPr>
        <p:txBody>
          <a:bodyPr/>
          <a:lstStyle/>
          <a:p>
            <a:r>
              <a:rPr lang="fr-CH" dirty="0" err="1"/>
              <a:t>Titelmasterformat</a:t>
            </a:r>
            <a:r>
              <a:rPr lang="fr-CH" dirty="0"/>
              <a:t> </a:t>
            </a:r>
            <a:r>
              <a:rPr lang="fr-CH" dirty="0" err="1"/>
              <a:t>bearbeiten</a:t>
            </a:r>
            <a:br>
              <a:rPr lang="fr-CH" dirty="0"/>
            </a:br>
            <a:r>
              <a:rPr lang="fr-CH" dirty="0"/>
              <a:t>—</a:t>
            </a:r>
          </a:p>
        </p:txBody>
      </p:sp>
      <p:sp>
        <p:nvSpPr>
          <p:cNvPr id="19" name="Textplatzhalter 18"/>
          <p:cNvSpPr>
            <a:spLocks noGrp="1"/>
          </p:cNvSpPr>
          <p:nvPr>
            <p:ph type="body" sz="quarter" idx="16" hasCustomPrompt="1"/>
            <p:custDataLst>
              <p:tags r:id="rId3"/>
            </p:custDataLst>
          </p:nvPr>
        </p:nvSpPr>
        <p:spPr>
          <a:xfrm>
            <a:off x="457200" y="1328400"/>
            <a:ext cx="8203248"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
        <p:nvSpPr>
          <p:cNvPr id="21" name="Textplatzhalter 20"/>
          <p:cNvSpPr>
            <a:spLocks noGrp="1"/>
          </p:cNvSpPr>
          <p:nvPr>
            <p:ph type="body" sz="quarter" idx="17" hasCustomPrompt="1"/>
            <p:custDataLst>
              <p:tags r:id="rId4"/>
            </p:custDataLst>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fr-CH" dirty="0" err="1"/>
              <a:t>Titel</a:t>
            </a:r>
            <a:endParaRPr lang="fr-CH" dirty="0"/>
          </a:p>
        </p:txBody>
      </p:sp>
      <p:sp>
        <p:nvSpPr>
          <p:cNvPr id="23" name="Textplatzhalter 22"/>
          <p:cNvSpPr>
            <a:spLocks noGrp="1"/>
          </p:cNvSpPr>
          <p:nvPr>
            <p:ph type="body" sz="quarter" idx="18"/>
            <p:custDataLst>
              <p:tags r:id="rId5"/>
            </p:custDataLst>
          </p:nvPr>
        </p:nvSpPr>
        <p:spPr>
          <a:xfrm>
            <a:off x="457200"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25" name="Textplatzhalter 24"/>
          <p:cNvSpPr>
            <a:spLocks noGrp="1"/>
          </p:cNvSpPr>
          <p:nvPr>
            <p:ph type="body" sz="quarter" idx="19" hasCustomPrompt="1"/>
            <p:custDataLst>
              <p:tags r:id="rId6"/>
            </p:custDataLst>
          </p:nvPr>
        </p:nvSpPr>
        <p:spPr>
          <a:xfrm>
            <a:off x="4979988" y="1857600"/>
            <a:ext cx="3680460" cy="307777"/>
          </a:xfrm>
        </p:spPr>
        <p:txBody>
          <a:bodyPr/>
          <a:lstStyle>
            <a:lvl1pPr>
              <a:defRPr b="1"/>
            </a:lvl1pPr>
          </a:lstStyle>
          <a:p>
            <a:pPr lvl="0"/>
            <a:r>
              <a:rPr lang="fr-CH" dirty="0"/>
              <a:t>Titel</a:t>
            </a:r>
          </a:p>
        </p:txBody>
      </p:sp>
      <p:sp>
        <p:nvSpPr>
          <p:cNvPr id="27" name="Textplatzhalter 26"/>
          <p:cNvSpPr>
            <a:spLocks noGrp="1"/>
          </p:cNvSpPr>
          <p:nvPr>
            <p:ph type="body" sz="quarter" idx="20"/>
            <p:custDataLst>
              <p:tags r:id="rId7"/>
            </p:custDataLst>
          </p:nvPr>
        </p:nvSpPr>
        <p:spPr>
          <a:xfrm>
            <a:off x="4979988"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Tabelle">
    <p:spTree>
      <p:nvGrpSpPr>
        <p:cNvPr id="1" name=""/>
        <p:cNvGrpSpPr/>
        <p:nvPr/>
      </p:nvGrpSpPr>
      <p:grpSpPr>
        <a:xfrm>
          <a:off x="0" y="0"/>
          <a:ext cx="0" cy="0"/>
          <a:chOff x="0" y="0"/>
          <a:chExt cx="0" cy="0"/>
        </a:xfrm>
      </p:grpSpPr>
      <p:graphicFrame>
        <p:nvGraphicFramePr>
          <p:cNvPr id="72" name="Objekt 7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44" name="think-cell Slide" r:id="rId25" imgW="0" imgH="0" progId="">
                  <p:embed/>
                </p:oleObj>
              </mc:Choice>
              <mc:Fallback>
                <p:oleObj name="think-cell Slide" r:id="rId2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298" cy="951970"/>
          </a:xfrm>
        </p:spPr>
        <p:txBody>
          <a:bodyPr/>
          <a:lstStyle/>
          <a:p>
            <a:r>
              <a:rPr lang="fr-CH" dirty="0"/>
              <a:t>Titelmasterformat bearbeiten</a:t>
            </a:r>
            <a:br>
              <a:rPr lang="fr-CH" dirty="0"/>
            </a:br>
            <a:r>
              <a:rPr lang="fr-CH" dirty="0"/>
              <a:t>—</a:t>
            </a:r>
          </a:p>
        </p:txBody>
      </p:sp>
      <p:sp>
        <p:nvSpPr>
          <p:cNvPr id="40" name="Textplatzhalter 39"/>
          <p:cNvSpPr>
            <a:spLocks noGrp="1"/>
          </p:cNvSpPr>
          <p:nvPr>
            <p:ph type="body" sz="quarter" idx="12" hasCustomPrompt="1"/>
            <p:custDataLst>
              <p:tags r:id="rId3"/>
            </p:custDataLst>
          </p:nvPr>
        </p:nvSpPr>
        <p:spPr>
          <a:xfrm>
            <a:off x="457200" y="1860000"/>
            <a:ext cx="1600200" cy="307777"/>
          </a:xfrm>
        </p:spPr>
        <p:txBody>
          <a:bodyPr/>
          <a:lstStyle>
            <a:lvl1pPr>
              <a:spcAft>
                <a:spcPts val="600"/>
              </a:spcAft>
              <a:defRPr b="1"/>
            </a:lvl1pPr>
          </a:lstStyle>
          <a:p>
            <a:pPr lvl="0"/>
            <a:r>
              <a:rPr lang="fr-CH" dirty="0" err="1"/>
              <a:t>Titel</a:t>
            </a:r>
            <a:endParaRPr lang="fr-CH" dirty="0"/>
          </a:p>
        </p:txBody>
      </p:sp>
      <p:sp>
        <p:nvSpPr>
          <p:cNvPr id="41" name="Textplatzhalter 39"/>
          <p:cNvSpPr>
            <a:spLocks noGrp="1"/>
          </p:cNvSpPr>
          <p:nvPr>
            <p:ph type="body" sz="quarter" idx="13" hasCustomPrompt="1"/>
            <p:custDataLst>
              <p:tags r:id="rId4"/>
            </p:custDataLst>
          </p:nvPr>
        </p:nvSpPr>
        <p:spPr>
          <a:xfrm>
            <a:off x="2268538" y="1860000"/>
            <a:ext cx="1602000" cy="307777"/>
          </a:xfrm>
        </p:spPr>
        <p:txBody>
          <a:bodyPr/>
          <a:lstStyle>
            <a:lvl1pPr>
              <a:spcAft>
                <a:spcPts val="600"/>
              </a:spcAft>
              <a:defRPr b="1"/>
            </a:lvl1pPr>
          </a:lstStyle>
          <a:p>
            <a:pPr lvl="0"/>
            <a:r>
              <a:rPr lang="fr-CH"/>
              <a:t>Titel</a:t>
            </a:r>
            <a:endParaRPr lang="fr-CH" dirty="0"/>
          </a:p>
        </p:txBody>
      </p:sp>
      <p:sp>
        <p:nvSpPr>
          <p:cNvPr id="42" name="Textplatzhalter 39"/>
          <p:cNvSpPr>
            <a:spLocks noGrp="1"/>
          </p:cNvSpPr>
          <p:nvPr>
            <p:ph type="body" sz="quarter" idx="14" hasCustomPrompt="1"/>
            <p:custDataLst>
              <p:tags r:id="rId5"/>
            </p:custDataLst>
          </p:nvPr>
        </p:nvSpPr>
        <p:spPr>
          <a:xfrm>
            <a:off x="4081462" y="1860000"/>
            <a:ext cx="2797175" cy="307777"/>
          </a:xfrm>
        </p:spPr>
        <p:txBody>
          <a:bodyPr/>
          <a:lstStyle>
            <a:lvl1pPr>
              <a:spcAft>
                <a:spcPts val="600"/>
              </a:spcAft>
              <a:defRPr b="1"/>
            </a:lvl1pPr>
          </a:lstStyle>
          <a:p>
            <a:pPr lvl="0"/>
            <a:r>
              <a:rPr lang="fr-CH"/>
              <a:t>Titel</a:t>
            </a:r>
            <a:endParaRPr lang="fr-CH" dirty="0"/>
          </a:p>
        </p:txBody>
      </p:sp>
      <p:sp>
        <p:nvSpPr>
          <p:cNvPr id="44" name="Textplatzhalter 39"/>
          <p:cNvSpPr>
            <a:spLocks noGrp="1"/>
          </p:cNvSpPr>
          <p:nvPr>
            <p:ph type="body" sz="quarter" idx="15" hasCustomPrompt="1"/>
            <p:custDataLst>
              <p:tags r:id="rId6"/>
            </p:custDataLst>
          </p:nvPr>
        </p:nvSpPr>
        <p:spPr>
          <a:xfrm>
            <a:off x="7072312" y="1860000"/>
            <a:ext cx="1627187" cy="307777"/>
          </a:xfrm>
        </p:spPr>
        <p:txBody>
          <a:bodyPr/>
          <a:lstStyle>
            <a:lvl1pPr>
              <a:spcAft>
                <a:spcPts val="600"/>
              </a:spcAft>
              <a:defRPr b="1"/>
            </a:lvl1pPr>
          </a:lstStyle>
          <a:p>
            <a:pPr lvl="0"/>
            <a:r>
              <a:rPr lang="fr-CH"/>
              <a:t>Titel</a:t>
            </a:r>
            <a:endParaRPr lang="fr-CH" dirty="0"/>
          </a:p>
        </p:txBody>
      </p:sp>
      <p:sp>
        <p:nvSpPr>
          <p:cNvPr id="50" name="Textplatzhalter 49"/>
          <p:cNvSpPr>
            <a:spLocks noGrp="1"/>
          </p:cNvSpPr>
          <p:nvPr>
            <p:ph type="body" sz="quarter" idx="16"/>
            <p:custDataLst>
              <p:tags r:id="rId7"/>
            </p:custDataLst>
          </p:nvPr>
        </p:nvSpPr>
        <p:spPr>
          <a:xfrm>
            <a:off x="501649" y="2373323"/>
            <a:ext cx="1601615" cy="1231106"/>
          </a:xfrm>
        </p:spPr>
        <p:txBody>
          <a:bodyPr/>
          <a:lstStyle>
            <a:lvl1pPr>
              <a:spcAft>
                <a:spcPts val="600"/>
              </a:spcAft>
              <a:defRPr/>
            </a:lvl1pPr>
          </a:lstStyle>
          <a:p>
            <a:pPr lvl="0"/>
            <a:r>
              <a:rPr lang="fr-FR"/>
              <a:t>Cliquez pour modifier les styles du texte du masque</a:t>
            </a:r>
          </a:p>
        </p:txBody>
      </p:sp>
      <p:sp>
        <p:nvSpPr>
          <p:cNvPr id="51" name="Textplatzhalter 49"/>
          <p:cNvSpPr>
            <a:spLocks noGrp="1"/>
          </p:cNvSpPr>
          <p:nvPr>
            <p:ph type="body" sz="quarter" idx="17"/>
            <p:custDataLst>
              <p:tags r:id="rId8"/>
            </p:custDataLst>
          </p:nvPr>
        </p:nvSpPr>
        <p:spPr>
          <a:xfrm>
            <a:off x="2268538" y="2373323"/>
            <a:ext cx="1602000" cy="1231106"/>
          </a:xfrm>
        </p:spPr>
        <p:txBody>
          <a:bodyPr/>
          <a:lstStyle>
            <a:lvl1pPr>
              <a:spcAft>
                <a:spcPts val="600"/>
              </a:spcAft>
              <a:defRPr/>
            </a:lvl1pPr>
          </a:lstStyle>
          <a:p>
            <a:pPr lvl="0"/>
            <a:r>
              <a:rPr lang="fr-FR"/>
              <a:t>Cliquez pour modifier les styles du texte du masque</a:t>
            </a:r>
          </a:p>
        </p:txBody>
      </p:sp>
      <p:sp>
        <p:nvSpPr>
          <p:cNvPr id="52" name="Textplatzhalter 49"/>
          <p:cNvSpPr>
            <a:spLocks noGrp="1"/>
          </p:cNvSpPr>
          <p:nvPr>
            <p:ph type="body" sz="quarter" idx="18"/>
            <p:custDataLst>
              <p:tags r:id="rId9"/>
            </p:custDataLst>
          </p:nvPr>
        </p:nvSpPr>
        <p:spPr>
          <a:xfrm>
            <a:off x="4081462" y="2373323"/>
            <a:ext cx="2797175" cy="615553"/>
          </a:xfrm>
        </p:spPr>
        <p:txBody>
          <a:bodyPr/>
          <a:lstStyle>
            <a:lvl1pPr>
              <a:spcAft>
                <a:spcPts val="600"/>
              </a:spcAft>
              <a:defRPr/>
            </a:lvl1pPr>
          </a:lstStyle>
          <a:p>
            <a:pPr lvl="0"/>
            <a:r>
              <a:rPr lang="fr-FR"/>
              <a:t>Cliquez pour modifier les styles du texte du masque</a:t>
            </a:r>
          </a:p>
        </p:txBody>
      </p:sp>
      <p:sp>
        <p:nvSpPr>
          <p:cNvPr id="53" name="Textplatzhalter 49"/>
          <p:cNvSpPr>
            <a:spLocks noGrp="1"/>
          </p:cNvSpPr>
          <p:nvPr>
            <p:ph type="body" sz="quarter" idx="19"/>
            <p:custDataLst>
              <p:tags r:id="rId10"/>
            </p:custDataLst>
          </p:nvPr>
        </p:nvSpPr>
        <p:spPr>
          <a:xfrm>
            <a:off x="7110398" y="237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4" name="Textplatzhalter 49"/>
          <p:cNvSpPr>
            <a:spLocks noGrp="1"/>
          </p:cNvSpPr>
          <p:nvPr>
            <p:ph type="body" sz="quarter" idx="20"/>
            <p:custDataLst>
              <p:tags r:id="rId11"/>
            </p:custDataLst>
          </p:nvPr>
        </p:nvSpPr>
        <p:spPr>
          <a:xfrm>
            <a:off x="499850" y="3093323"/>
            <a:ext cx="1602000" cy="1231106"/>
          </a:xfrm>
        </p:spPr>
        <p:txBody>
          <a:bodyPr/>
          <a:lstStyle>
            <a:lvl1pPr>
              <a:spcAft>
                <a:spcPts val="600"/>
              </a:spcAft>
              <a:defRPr/>
            </a:lvl1pPr>
          </a:lstStyle>
          <a:p>
            <a:pPr lvl="0"/>
            <a:r>
              <a:rPr lang="fr-FR"/>
              <a:t>Cliquez pour modifier les styles du texte du masque</a:t>
            </a:r>
          </a:p>
        </p:txBody>
      </p:sp>
      <p:sp>
        <p:nvSpPr>
          <p:cNvPr id="55" name="Textplatzhalter 49"/>
          <p:cNvSpPr>
            <a:spLocks noGrp="1"/>
          </p:cNvSpPr>
          <p:nvPr>
            <p:ph type="body" sz="quarter" idx="21"/>
            <p:custDataLst>
              <p:tags r:id="rId12"/>
            </p:custDataLst>
          </p:nvPr>
        </p:nvSpPr>
        <p:spPr>
          <a:xfrm>
            <a:off x="2268538" y="3093323"/>
            <a:ext cx="1602000" cy="1231106"/>
          </a:xfrm>
        </p:spPr>
        <p:txBody>
          <a:bodyPr/>
          <a:lstStyle>
            <a:lvl1pPr>
              <a:spcAft>
                <a:spcPts val="600"/>
              </a:spcAft>
              <a:defRPr/>
            </a:lvl1pPr>
          </a:lstStyle>
          <a:p>
            <a:pPr lvl="0"/>
            <a:r>
              <a:rPr lang="fr-FR"/>
              <a:t>Cliquez pour modifier les styles du texte du masque</a:t>
            </a:r>
          </a:p>
        </p:txBody>
      </p:sp>
      <p:sp>
        <p:nvSpPr>
          <p:cNvPr id="56" name="Textplatzhalter 49"/>
          <p:cNvSpPr>
            <a:spLocks noGrp="1"/>
          </p:cNvSpPr>
          <p:nvPr>
            <p:ph type="body" sz="quarter" idx="22"/>
            <p:custDataLst>
              <p:tags r:id="rId13"/>
            </p:custDataLst>
          </p:nvPr>
        </p:nvSpPr>
        <p:spPr>
          <a:xfrm>
            <a:off x="4081462" y="3093323"/>
            <a:ext cx="2797175" cy="615553"/>
          </a:xfrm>
        </p:spPr>
        <p:txBody>
          <a:bodyPr/>
          <a:lstStyle>
            <a:lvl1pPr>
              <a:spcAft>
                <a:spcPts val="600"/>
              </a:spcAft>
              <a:defRPr/>
            </a:lvl1pPr>
          </a:lstStyle>
          <a:p>
            <a:pPr lvl="0"/>
            <a:r>
              <a:rPr lang="fr-FR"/>
              <a:t>Cliquez pour modifier les styles du texte du masque</a:t>
            </a:r>
          </a:p>
        </p:txBody>
      </p:sp>
      <p:sp>
        <p:nvSpPr>
          <p:cNvPr id="57" name="Textplatzhalter 49"/>
          <p:cNvSpPr>
            <a:spLocks noGrp="1"/>
          </p:cNvSpPr>
          <p:nvPr>
            <p:ph type="body" sz="quarter" idx="23"/>
            <p:custDataLst>
              <p:tags r:id="rId14"/>
            </p:custDataLst>
          </p:nvPr>
        </p:nvSpPr>
        <p:spPr>
          <a:xfrm>
            <a:off x="7110398" y="309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8" name="Textplatzhalter 49"/>
          <p:cNvSpPr>
            <a:spLocks noGrp="1"/>
          </p:cNvSpPr>
          <p:nvPr>
            <p:ph type="body" sz="quarter" idx="24"/>
            <p:custDataLst>
              <p:tags r:id="rId15"/>
            </p:custDataLst>
          </p:nvPr>
        </p:nvSpPr>
        <p:spPr>
          <a:xfrm>
            <a:off x="501650" y="3813323"/>
            <a:ext cx="1602000" cy="1231106"/>
          </a:xfrm>
        </p:spPr>
        <p:txBody>
          <a:bodyPr/>
          <a:lstStyle>
            <a:lvl1pPr>
              <a:spcAft>
                <a:spcPts val="600"/>
              </a:spcAft>
              <a:defRPr/>
            </a:lvl1pPr>
          </a:lstStyle>
          <a:p>
            <a:pPr lvl="0"/>
            <a:r>
              <a:rPr lang="fr-FR"/>
              <a:t>Cliquez pour modifier les styles du texte du masque</a:t>
            </a:r>
          </a:p>
        </p:txBody>
      </p:sp>
      <p:sp>
        <p:nvSpPr>
          <p:cNvPr id="59" name="Textplatzhalter 49"/>
          <p:cNvSpPr>
            <a:spLocks noGrp="1"/>
          </p:cNvSpPr>
          <p:nvPr>
            <p:ph type="body" sz="quarter" idx="25"/>
            <p:custDataLst>
              <p:tags r:id="rId16"/>
            </p:custDataLst>
          </p:nvPr>
        </p:nvSpPr>
        <p:spPr>
          <a:xfrm>
            <a:off x="2268538" y="3813323"/>
            <a:ext cx="1602000" cy="1231106"/>
          </a:xfrm>
        </p:spPr>
        <p:txBody>
          <a:bodyPr/>
          <a:lstStyle>
            <a:lvl1pPr>
              <a:spcAft>
                <a:spcPts val="600"/>
              </a:spcAft>
              <a:defRPr/>
            </a:lvl1pPr>
          </a:lstStyle>
          <a:p>
            <a:pPr lvl="0"/>
            <a:r>
              <a:rPr lang="fr-FR"/>
              <a:t>Cliquez pour modifier les styles du texte du masque</a:t>
            </a:r>
          </a:p>
        </p:txBody>
      </p:sp>
      <p:sp>
        <p:nvSpPr>
          <p:cNvPr id="60" name="Textplatzhalter 49"/>
          <p:cNvSpPr>
            <a:spLocks noGrp="1"/>
          </p:cNvSpPr>
          <p:nvPr>
            <p:ph type="body" sz="quarter" idx="26"/>
            <p:custDataLst>
              <p:tags r:id="rId17"/>
            </p:custDataLst>
          </p:nvPr>
        </p:nvSpPr>
        <p:spPr>
          <a:xfrm>
            <a:off x="4081462" y="3813323"/>
            <a:ext cx="2797175" cy="615553"/>
          </a:xfrm>
        </p:spPr>
        <p:txBody>
          <a:bodyPr/>
          <a:lstStyle>
            <a:lvl1pPr>
              <a:spcAft>
                <a:spcPts val="600"/>
              </a:spcAft>
              <a:defRPr/>
            </a:lvl1pPr>
          </a:lstStyle>
          <a:p>
            <a:pPr lvl="0"/>
            <a:r>
              <a:rPr lang="fr-FR"/>
              <a:t>Cliquez pour modifier les styles du texte du masque</a:t>
            </a:r>
          </a:p>
        </p:txBody>
      </p:sp>
      <p:sp>
        <p:nvSpPr>
          <p:cNvPr id="61" name="Textplatzhalter 49"/>
          <p:cNvSpPr>
            <a:spLocks noGrp="1"/>
          </p:cNvSpPr>
          <p:nvPr>
            <p:ph type="body" sz="quarter" idx="27"/>
            <p:custDataLst>
              <p:tags r:id="rId18"/>
            </p:custDataLst>
          </p:nvPr>
        </p:nvSpPr>
        <p:spPr>
          <a:xfrm>
            <a:off x="7110398" y="381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62" name="Textplatzhalter 49"/>
          <p:cNvSpPr>
            <a:spLocks noGrp="1"/>
          </p:cNvSpPr>
          <p:nvPr>
            <p:ph type="body" sz="quarter" idx="28"/>
            <p:custDataLst>
              <p:tags r:id="rId19"/>
            </p:custDataLst>
          </p:nvPr>
        </p:nvSpPr>
        <p:spPr>
          <a:xfrm>
            <a:off x="501649" y="4533323"/>
            <a:ext cx="1601615" cy="1231106"/>
          </a:xfrm>
        </p:spPr>
        <p:txBody>
          <a:bodyPr/>
          <a:lstStyle>
            <a:lvl1pPr>
              <a:spcAft>
                <a:spcPts val="600"/>
              </a:spcAft>
              <a:defRPr/>
            </a:lvl1pPr>
          </a:lstStyle>
          <a:p>
            <a:pPr lvl="0"/>
            <a:r>
              <a:rPr lang="fr-FR"/>
              <a:t>Cliquez pour modifier les styles du texte du masque</a:t>
            </a:r>
          </a:p>
        </p:txBody>
      </p:sp>
      <p:sp>
        <p:nvSpPr>
          <p:cNvPr id="63" name="Textplatzhalter 49"/>
          <p:cNvSpPr>
            <a:spLocks noGrp="1"/>
          </p:cNvSpPr>
          <p:nvPr>
            <p:ph type="body" sz="quarter" idx="29"/>
            <p:custDataLst>
              <p:tags r:id="rId20"/>
            </p:custDataLst>
          </p:nvPr>
        </p:nvSpPr>
        <p:spPr>
          <a:xfrm>
            <a:off x="2268538" y="4533323"/>
            <a:ext cx="1602000" cy="1231106"/>
          </a:xfrm>
        </p:spPr>
        <p:txBody>
          <a:bodyPr/>
          <a:lstStyle>
            <a:lvl1pPr>
              <a:spcAft>
                <a:spcPts val="600"/>
              </a:spcAft>
              <a:defRPr/>
            </a:lvl1pPr>
          </a:lstStyle>
          <a:p>
            <a:pPr lvl="0"/>
            <a:r>
              <a:rPr lang="fr-FR"/>
              <a:t>Cliquez pour modifier les styles du texte du masque</a:t>
            </a:r>
          </a:p>
        </p:txBody>
      </p:sp>
      <p:sp>
        <p:nvSpPr>
          <p:cNvPr id="64" name="Textplatzhalter 49"/>
          <p:cNvSpPr>
            <a:spLocks noGrp="1"/>
          </p:cNvSpPr>
          <p:nvPr>
            <p:ph type="body" sz="quarter" idx="30"/>
            <p:custDataLst>
              <p:tags r:id="rId21"/>
            </p:custDataLst>
          </p:nvPr>
        </p:nvSpPr>
        <p:spPr>
          <a:xfrm>
            <a:off x="4081462" y="4533323"/>
            <a:ext cx="2797175" cy="615553"/>
          </a:xfrm>
        </p:spPr>
        <p:txBody>
          <a:bodyPr/>
          <a:lstStyle>
            <a:lvl1pPr>
              <a:spcAft>
                <a:spcPts val="600"/>
              </a:spcAft>
              <a:defRPr/>
            </a:lvl1pPr>
          </a:lstStyle>
          <a:p>
            <a:pPr lvl="0"/>
            <a:r>
              <a:rPr lang="fr-FR"/>
              <a:t>Cliquez pour modifier les styles du texte du masque</a:t>
            </a:r>
          </a:p>
        </p:txBody>
      </p:sp>
      <p:sp>
        <p:nvSpPr>
          <p:cNvPr id="69" name="Textplatzhalter 68"/>
          <p:cNvSpPr>
            <a:spLocks noGrp="1"/>
          </p:cNvSpPr>
          <p:nvPr>
            <p:ph type="body" sz="quarter" idx="32" hasCustomPrompt="1"/>
            <p:custDataLst>
              <p:tags r:id="rId22"/>
            </p:custDataLst>
          </p:nvPr>
        </p:nvSpPr>
        <p:spPr>
          <a:xfrm>
            <a:off x="457199" y="1327200"/>
            <a:ext cx="8242299" cy="369332"/>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fr-CH" dirty="0"/>
              <a:t>Sous-titre</a:t>
            </a:r>
          </a:p>
        </p:txBody>
      </p:sp>
      <p:sp>
        <p:nvSpPr>
          <p:cNvPr id="71" name="Textplatzhalter 70"/>
          <p:cNvSpPr>
            <a:spLocks noGrp="1"/>
          </p:cNvSpPr>
          <p:nvPr>
            <p:ph type="body" sz="quarter" idx="33"/>
            <p:custDataLst>
              <p:tags r:id="rId23"/>
            </p:custDataLst>
          </p:nvPr>
        </p:nvSpPr>
        <p:spPr>
          <a:xfrm>
            <a:off x="7110398" y="453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Foto Hoch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68"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800600" y="1327200"/>
            <a:ext cx="3900488" cy="615553"/>
          </a:xfrm>
        </p:spPr>
        <p:txBody>
          <a:bodyPr/>
          <a:lstStyle/>
          <a:p>
            <a:r>
              <a:rPr lang="fr-FR" dirty="0"/>
              <a:t>Cliquez sur l'icône pour ajouter une image</a:t>
            </a:r>
            <a:endParaRPr lang="fr-CH" dirty="0"/>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4"/>
            </p:custDataLst>
          </p:nvPr>
        </p:nvSpPr>
        <p:spPr>
          <a:xfrm>
            <a:off x="457200" y="1766400"/>
            <a:ext cx="4186238" cy="2154436"/>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0" name="Textplatzhalter 9"/>
          <p:cNvSpPr>
            <a:spLocks noGrp="1"/>
          </p:cNvSpPr>
          <p:nvPr>
            <p:ph type="body" sz="quarter" idx="13" hasCustomPrompt="1"/>
            <p:custDataLst>
              <p:tags r:id="rId5"/>
            </p:custDataLst>
          </p:nvPr>
        </p:nvSpPr>
        <p:spPr>
          <a:xfrm>
            <a:off x="457200" y="1327200"/>
            <a:ext cx="4186238"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2" name="think-cell Slide" r:id="rId26" imgW="0" imgH="0" progId="">
                  <p:embed/>
                </p:oleObj>
              </mc:Choice>
              <mc:Fallback>
                <p:oleObj name="think-cell Slide" r:id="rId26" imgW="0" imgH="0" progId="">
                  <p:embed/>
                  <p:pic>
                    <p:nvPicPr>
                      <p:cNvPr id="0"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le Placeholder 1"/>
          <p:cNvSpPr>
            <a:spLocks noGrp="1"/>
          </p:cNvSpPr>
          <p:nvPr>
            <p:ph type="title"/>
            <p:custDataLst>
              <p:tags r:id="rId21"/>
            </p:custDataLst>
          </p:nvPr>
        </p:nvSpPr>
        <p:spPr bwMode="auto">
          <a:xfrm>
            <a:off x="457200" y="306000"/>
            <a:ext cx="8242300" cy="9519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a:t>Titre exemple</a:t>
            </a:r>
            <a:br>
              <a:rPr lang="fr-CH" dirty="0"/>
            </a:br>
            <a:r>
              <a:rPr lang="fr-CH" dirty="0"/>
              <a:t>—</a:t>
            </a:r>
          </a:p>
        </p:txBody>
      </p:sp>
      <p:sp>
        <p:nvSpPr>
          <p:cNvPr id="1029" name="Text Placeholder 2"/>
          <p:cNvSpPr>
            <a:spLocks noGrp="1"/>
          </p:cNvSpPr>
          <p:nvPr>
            <p:ph type="body" idx="1"/>
            <p:custDataLst>
              <p:tags r:id="rId22"/>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a:t>Texte principal</a:t>
            </a:r>
          </a:p>
          <a:p>
            <a:pPr lvl="1"/>
            <a:r>
              <a:rPr lang="fr-CH" dirty="0"/>
              <a:t>Premier niveau</a:t>
            </a:r>
          </a:p>
          <a:p>
            <a:pPr lvl="2"/>
            <a:r>
              <a:rPr lang="fr-CH" dirty="0"/>
              <a:t>Deuxième niveau</a:t>
            </a:r>
          </a:p>
          <a:p>
            <a:pPr lvl="3"/>
            <a:r>
              <a:rPr lang="fr-CH" dirty="0"/>
              <a:t>Troisième niveau</a:t>
            </a:r>
          </a:p>
          <a:p>
            <a:pPr lvl="4"/>
            <a:r>
              <a:rPr lang="fr-CH" dirty="0"/>
              <a:t>Quatrième niveau</a:t>
            </a:r>
          </a:p>
        </p:txBody>
      </p:sp>
      <p:sp>
        <p:nvSpPr>
          <p:cNvPr id="12" name="Rectangle 9"/>
          <p:cNvSpPr txBox="1">
            <a:spLocks noChangeArrowheads="1"/>
          </p:cNvSpPr>
          <p:nvPr>
            <p:custDataLst>
              <p:tags r:id="rId23"/>
            </p:custDataLst>
          </p:nvPr>
        </p:nvSpPr>
        <p:spPr bwMode="auto">
          <a:xfrm>
            <a:off x="8305800" y="6495879"/>
            <a:ext cx="401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solidFill>
                  <a:srgbClr val="7F7F7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691C44-51A5-42E3-AF9B-62E2D4E643F7}" type="slidenum">
              <a:rPr kumimoji="0" lang="fr-CH" sz="1000" b="0" i="0" u="none" strike="noStrike" kern="1200" cap="none" spc="0" normalizeH="0" baseline="0" noProof="0" smtClean="0">
                <a:ln>
                  <a:noFill/>
                </a:ln>
                <a:solidFill>
                  <a:schemeClr val="tx1"/>
                </a:solidFill>
                <a:effectLst/>
                <a:uLnTx/>
                <a:uFillTx/>
                <a:latin typeface="Arial" charset="0"/>
                <a:ea typeface="ＭＳ Ｐゴシック" pitchFamily="-112"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‹N°›</a:t>
            </a:fld>
            <a:endParaRPr kumimoji="0" lang="fr-CH" sz="1000" b="0" i="0" u="none" strike="noStrike" kern="1200" cap="none" spc="0" normalizeH="0" baseline="0" noProof="0" dirty="0">
              <a:ln>
                <a:noFill/>
              </a:ln>
              <a:solidFill>
                <a:schemeClr val="tx1"/>
              </a:solidFill>
              <a:effectLst/>
              <a:uLnTx/>
              <a:uFillTx/>
              <a:latin typeface="Arial" charset="0"/>
              <a:ea typeface="ＭＳ Ｐゴシック" pitchFamily="-112" charset="-128"/>
              <a:cs typeface="+mn-cs"/>
            </a:endParaRPr>
          </a:p>
        </p:txBody>
      </p:sp>
      <p:sp>
        <p:nvSpPr>
          <p:cNvPr id="11" name="TextBox 10"/>
          <p:cNvSpPr txBox="1"/>
          <p:nvPr>
            <p:custDataLst>
              <p:tags r:id="rId24"/>
            </p:custDataLst>
          </p:nvPr>
        </p:nvSpPr>
        <p:spPr>
          <a:xfrm>
            <a:off x="2516400" y="6198330"/>
            <a:ext cx="4800000" cy="333425"/>
          </a:xfrm>
          <a:prstGeom prst="rect">
            <a:avLst/>
          </a:prstGeom>
        </p:spPr>
        <p:txBody>
          <a:bodyPr vert="horz" wrap="square" lIns="0" tIns="0" rIns="0" bIns="0" rtlCol="0">
            <a:spAutoFit/>
          </a:bodyPr>
          <a:lstStyle/>
          <a:p>
            <a:pPr algn="l">
              <a:lnSpc>
                <a:spcPts val="1345"/>
              </a:lnSpc>
              <a:spcAft>
                <a:spcPts val="0"/>
              </a:spcAft>
              <a:buClr>
                <a:srgbClr val="074EA1"/>
              </a:buClr>
            </a:pPr>
            <a:r>
              <a:rPr lang="fr-CH" sz="1200" b="1" dirty="0" err="1">
                <a:effectLst/>
                <a:latin typeface="Calibri" panose="020F0502020204030204" pitchFamily="34" charset="0"/>
                <a:ea typeface="Calibri" panose="020F0502020204030204" pitchFamily="34" charset="0"/>
              </a:rPr>
              <a:t>Tätigkeitsbericht</a:t>
            </a:r>
            <a:r>
              <a:rPr lang="fr-CH" sz="1200" b="1" dirty="0">
                <a:effectLst/>
                <a:latin typeface="Calibri" panose="020F0502020204030204" pitchFamily="34" charset="0"/>
                <a:ea typeface="Calibri" panose="020F0502020204030204" pitchFamily="34" charset="0"/>
              </a:rPr>
              <a:t> 2021</a:t>
            </a:r>
            <a:endParaRPr lang="fr-CH" sz="1200" b="1" i="0" dirty="0"/>
          </a:p>
          <a:p>
            <a:pPr algn="l">
              <a:lnSpc>
                <a:spcPts val="1345"/>
              </a:lnSpc>
              <a:spcAft>
                <a:spcPts val="0"/>
              </a:spcAft>
              <a:buClr>
                <a:srgbClr val="074EA1"/>
              </a:buClr>
            </a:pPr>
            <a:r>
              <a:rPr lang="fr-CH" sz="1200" dirty="0" err="1">
                <a:effectLst/>
                <a:latin typeface="Calibri" panose="020F0502020204030204" pitchFamily="34" charset="0"/>
                <a:ea typeface="Calibri" panose="020F0502020204030204" pitchFamily="34" charset="0"/>
              </a:rPr>
              <a:t>Sekretariat</a:t>
            </a:r>
            <a:r>
              <a:rPr lang="fr-CH" sz="1200" dirty="0">
                <a:effectLst/>
                <a:latin typeface="Calibri" panose="020F0502020204030204" pitchFamily="34" charset="0"/>
                <a:ea typeface="Calibri" panose="020F0502020204030204" pitchFamily="34" charset="0"/>
              </a:rPr>
              <a:t> des </a:t>
            </a:r>
            <a:r>
              <a:rPr lang="fr-CH" sz="1200" dirty="0" err="1">
                <a:effectLst/>
                <a:latin typeface="Calibri" panose="020F0502020204030204" pitchFamily="34" charset="0"/>
                <a:ea typeface="Calibri" panose="020F0502020204030204" pitchFamily="34" charset="0"/>
              </a:rPr>
              <a:t>Grossen</a:t>
            </a:r>
            <a:r>
              <a:rPr lang="fr-CH" sz="1200" dirty="0">
                <a:effectLst/>
                <a:latin typeface="Calibri" panose="020F0502020204030204" pitchFamily="34" charset="0"/>
                <a:ea typeface="Calibri" panose="020F0502020204030204" pitchFamily="34" charset="0"/>
              </a:rPr>
              <a:t> Rates</a:t>
            </a:r>
            <a:endParaRPr lang="fr-CH" sz="1200" b="0" i="0" dirty="0"/>
          </a:p>
        </p:txBody>
      </p:sp>
      <p:cxnSp>
        <p:nvCxnSpPr>
          <p:cNvPr id="14" name="Straight Connector 13"/>
          <p:cNvCxnSpPr/>
          <p:nvPr>
            <p:custDataLst>
              <p:tags r:id="rId25"/>
            </p:custDataLst>
          </p:nvPr>
        </p:nvCxnSpPr>
        <p:spPr>
          <a:xfrm>
            <a:off x="450000" y="61920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Image 9" descr="logo_gc_100.jpg"/>
          <p:cNvPicPr>
            <a:picLocks noChangeAspect="1"/>
          </p:cNvPicPr>
          <p:nvPr/>
        </p:nvPicPr>
        <p:blipFill>
          <a:blip r:embed="rId27"/>
          <a:stretch>
            <a:fillRect/>
          </a:stretch>
        </p:blipFill>
        <p:spPr>
          <a:xfrm>
            <a:off x="467544" y="6358200"/>
            <a:ext cx="1224136" cy="3040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7"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7C73150-B3FA-4C43-B300-145D106ABFC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C888CA44-6FBC-4912-B2A3-BD9B16AC75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878D7CF7-6046-4821-9C79-1DB6B9BFA15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9CF86-82CF-4E49-A393-89A4E83739CC}"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68102AA4-E82D-49CB-9744-35D3611966E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24D95810-5D25-419C-BBEB-AC75A600DC2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B4A08-1464-4715-849A-0C868A962AAF}" type="slidenum">
              <a:rPr lang="fr-CH" smtClean="0"/>
              <a:t>‹N°›</a:t>
            </a:fld>
            <a:endParaRPr lang="fr-CH"/>
          </a:p>
        </p:txBody>
      </p:sp>
    </p:spTree>
    <p:extLst>
      <p:ext uri="{BB962C8B-B14F-4D97-AF65-F5344CB8AC3E}">
        <p14:creationId xmlns:p14="http://schemas.microsoft.com/office/powerpoint/2010/main" val="16140907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90560D-B939-4F2A-B730-5F0D29F9A26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223D84EB-5311-42B5-9248-D480A98802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0849CAB4-C1D7-4F34-8830-4DF0066959F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71980-589B-4534-A69F-D8C63BA7ABBB}" type="datetimeFigureOut">
              <a:rPr lang="fr-CH" smtClean="0"/>
              <a:t>21.04.2022</a:t>
            </a:fld>
            <a:endParaRPr lang="fr-CH"/>
          </a:p>
        </p:txBody>
      </p:sp>
      <p:sp>
        <p:nvSpPr>
          <p:cNvPr id="5" name="Espace réservé du pied de page 4">
            <a:extLst>
              <a:ext uri="{FF2B5EF4-FFF2-40B4-BE49-F238E27FC236}">
                <a16:creationId xmlns:a16="http://schemas.microsoft.com/office/drawing/2014/main" id="{68FA41DC-771C-4DA1-87F8-35F24357371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12D2ED00-22B2-46D7-839F-DFC302D7ADB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451B5-55FD-4DA5-83B6-746144B957A8}" type="slidenum">
              <a:rPr lang="fr-CH" smtClean="0"/>
              <a:t>‹N°›</a:t>
            </a:fld>
            <a:endParaRPr lang="fr-CH"/>
          </a:p>
        </p:txBody>
      </p:sp>
    </p:spTree>
    <p:extLst>
      <p:ext uri="{BB962C8B-B14F-4D97-AF65-F5344CB8AC3E}">
        <p14:creationId xmlns:p14="http://schemas.microsoft.com/office/powerpoint/2010/main" val="25084789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oleObject" Target="../embeddings/oleObject28.bin"/><Relationship Id="rId2" Type="http://schemas.openxmlformats.org/officeDocument/2006/relationships/tags" Target="../tags/tag147.xml"/><Relationship Id="rId1" Type="http://schemas.openxmlformats.org/officeDocument/2006/relationships/vmlDrawing" Target="../drawings/vmlDrawing28.vml"/><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tags" Target="../tags/tag149.xml"/></Relationships>
</file>

<file path=ppt/slides/_rels/slide11.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oleObject" Target="../embeddings/oleObject29.bin"/><Relationship Id="rId2" Type="http://schemas.openxmlformats.org/officeDocument/2006/relationships/tags" Target="../tags/tag150.xml"/><Relationship Id="rId1" Type="http://schemas.openxmlformats.org/officeDocument/2006/relationships/vmlDrawing" Target="../drawings/vmlDrawing29.v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152.xml"/></Relationships>
</file>

<file path=ppt/slides/_rels/slide12.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12.xml"/><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13.xml"/><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14.xml"/><Relationship Id="rId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17.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18.xml"/><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19.xml"/><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oleObject" Target="../embeddings/oleObject20.bin"/><Relationship Id="rId2" Type="http://schemas.openxmlformats.org/officeDocument/2006/relationships/tags" Target="../tags/tag124.xml"/><Relationship Id="rId1" Type="http://schemas.openxmlformats.org/officeDocument/2006/relationships/vmlDrawing" Target="../drawings/vmlDrawing20.v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2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9.xml"/><Relationship Id="rId1" Type="http://schemas.openxmlformats.org/officeDocument/2006/relationships/vmlDrawing" Target="../drawings/vmlDrawing38.vml"/><Relationship Id="rId5" Type="http://schemas.openxmlformats.org/officeDocument/2006/relationships/oleObject" Target="../embeddings/oleObject38.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0.xml"/><Relationship Id="rId1" Type="http://schemas.openxmlformats.org/officeDocument/2006/relationships/vmlDrawing" Target="../drawings/vmlDrawing39.vml"/><Relationship Id="rId5" Type="http://schemas.openxmlformats.org/officeDocument/2006/relationships/oleObject" Target="../embeddings/oleObject39.bin"/><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oleObject" Target="../embeddings/oleObject22.bin"/><Relationship Id="rId2" Type="http://schemas.openxmlformats.org/officeDocument/2006/relationships/tags" Target="../tags/tag129.xml"/><Relationship Id="rId1" Type="http://schemas.openxmlformats.org/officeDocument/2006/relationships/vmlDrawing" Target="../drawings/vmlDrawing22.v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131.xml"/></Relationships>
</file>

<file path=ppt/slides/_rels/slide5.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oleObject" Target="../embeddings/oleObject23.bin"/><Relationship Id="rId2" Type="http://schemas.openxmlformats.org/officeDocument/2006/relationships/tags" Target="../tags/tag132.xml"/><Relationship Id="rId1" Type="http://schemas.openxmlformats.org/officeDocument/2006/relationships/vmlDrawing" Target="../drawings/vmlDrawing23.vml"/><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tags" Target="../tags/tag134.xml"/></Relationships>
</file>

<file path=ppt/slides/_rels/slide6.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oleObject" Target="../embeddings/oleObject24.bin"/><Relationship Id="rId2" Type="http://schemas.openxmlformats.org/officeDocument/2006/relationships/tags" Target="../tags/tag135.xml"/><Relationship Id="rId1" Type="http://schemas.openxmlformats.org/officeDocument/2006/relationships/vmlDrawing" Target="../drawings/vmlDrawing24.v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137.xml"/></Relationships>
</file>

<file path=ppt/slides/_rels/slide7.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oleObject" Target="../embeddings/oleObject25.bin"/><Relationship Id="rId2" Type="http://schemas.openxmlformats.org/officeDocument/2006/relationships/tags" Target="../tags/tag138.xml"/><Relationship Id="rId1" Type="http://schemas.openxmlformats.org/officeDocument/2006/relationships/vmlDrawing" Target="../drawings/vmlDrawing25.vml"/><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tags" Target="../tags/tag140.xml"/></Relationships>
</file>

<file path=ppt/slides/_rels/slide8.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5.emf"/><Relationship Id="rId3" Type="http://schemas.openxmlformats.org/officeDocument/2006/relationships/tags" Target="../tags/tag142.xml"/><Relationship Id="rId7" Type="http://schemas.openxmlformats.org/officeDocument/2006/relationships/oleObject" Target="../embeddings/oleObject26.bin"/><Relationship Id="rId2" Type="http://schemas.openxmlformats.org/officeDocument/2006/relationships/tags" Target="../tags/tag141.xml"/><Relationship Id="rId1" Type="http://schemas.openxmlformats.org/officeDocument/2006/relationships/vmlDrawing" Target="../drawings/vmlDrawing26.vml"/><Relationship Id="rId6" Type="http://schemas.openxmlformats.org/officeDocument/2006/relationships/notesSlide" Target="../notesSlides/notesSlide8.xml"/><Relationship Id="rId5" Type="http://schemas.openxmlformats.org/officeDocument/2006/relationships/slideLayout" Target="../slideLayouts/slideLayout7.xml"/><Relationship Id="rId15" Type="http://schemas.openxmlformats.org/officeDocument/2006/relationships/image" Target="../media/image6.emf"/><Relationship Id="rId4" Type="http://schemas.openxmlformats.org/officeDocument/2006/relationships/tags" Target="../tags/tag143.xml"/><Relationship Id="rId1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oleObject" Target="../embeddings/oleObject27.bin"/><Relationship Id="rId2" Type="http://schemas.openxmlformats.org/officeDocument/2006/relationships/tags" Target="../tags/tag144.xml"/><Relationship Id="rId1" Type="http://schemas.openxmlformats.org/officeDocument/2006/relationships/vmlDrawing" Target="../drawings/vmlDrawing27.vml"/><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tags" Target="../tags/tag1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484" name="think-cell Slide" r:id="rId6" imgW="0" imgH="0" progId="">
                  <p:embed/>
                </p:oleObj>
              </mc:Choice>
              <mc:Fallback>
                <p:oleObj name="think-cell Slide" r:id="rId6"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el 11"/>
          <p:cNvSpPr>
            <a:spLocks noGrp="1"/>
          </p:cNvSpPr>
          <p:nvPr>
            <p:ph type="ctrTitle"/>
            <p:custDataLst>
              <p:tags r:id="rId2"/>
            </p:custDataLst>
          </p:nvPr>
        </p:nvSpPr>
        <p:spPr>
          <a:xfrm>
            <a:off x="455613" y="1548000"/>
            <a:ext cx="8289925" cy="1423467"/>
          </a:xfrm>
        </p:spPr>
        <p:txBody>
          <a:bodyPr/>
          <a:lstStyle/>
          <a:p>
            <a:pPr eaLnBrk="1" hangingPunct="1"/>
            <a:r>
              <a:rPr lang="de-DE" dirty="0"/>
              <a:t>Rechenschaftsbericht 2021</a:t>
            </a:r>
            <a:br>
              <a:rPr lang="de-DE" b="0" dirty="0"/>
            </a:br>
            <a:r>
              <a:rPr lang="de-DE" b="0" dirty="0"/>
              <a:t>des</a:t>
            </a:r>
            <a:r>
              <a:rPr lang="de-DE" dirty="0"/>
              <a:t> </a:t>
            </a:r>
            <a:r>
              <a:rPr lang="de-DE" b="0" dirty="0"/>
              <a:t>Sekretariats des </a:t>
            </a:r>
            <a:r>
              <a:rPr lang="de-DE" b="0" dirty="0" err="1"/>
              <a:t>Grossen</a:t>
            </a:r>
            <a:r>
              <a:rPr lang="de-DE" b="0" dirty="0"/>
              <a:t> Rates</a:t>
            </a:r>
            <a:br>
              <a:rPr lang="de-DE" dirty="0"/>
            </a:br>
            <a:r>
              <a:rPr lang="de-DE" dirty="0"/>
              <a:t>—</a:t>
            </a:r>
          </a:p>
        </p:txBody>
      </p:sp>
      <p:sp>
        <p:nvSpPr>
          <p:cNvPr id="9220" name="Textplatzhalter 13"/>
          <p:cNvSpPr>
            <a:spLocks noGrp="1"/>
          </p:cNvSpPr>
          <p:nvPr>
            <p:ph type="subTitle" idx="1"/>
            <p:custDataLst>
              <p:tags r:id="rId3"/>
            </p:custDataLst>
          </p:nvPr>
        </p:nvSpPr>
        <p:spPr>
          <a:xfrm>
            <a:off x="455613" y="3564000"/>
            <a:ext cx="8289925" cy="2369880"/>
          </a:xfrm>
        </p:spPr>
        <p:txBody>
          <a:bodyPr/>
          <a:lstStyle/>
          <a:p>
            <a:pPr eaLnBrk="1" hangingPunct="1">
              <a:spcAft>
                <a:spcPct val="0"/>
              </a:spcAft>
            </a:pPr>
            <a:r>
              <a:rPr lang="de-DE" dirty="0"/>
              <a:t>Sitzung des Büros vom 6. Mai 2022</a:t>
            </a:r>
          </a:p>
          <a:p>
            <a:pPr eaLnBrk="1" hangingPunct="1">
              <a:spcAft>
                <a:spcPct val="0"/>
              </a:spcAft>
            </a:pPr>
            <a:endParaRPr lang="fr-CH" b="1" dirty="0"/>
          </a:p>
          <a:p>
            <a:pPr eaLnBrk="1" hangingPunct="1">
              <a:spcAft>
                <a:spcPct val="0"/>
              </a:spcAft>
            </a:pPr>
            <a:endParaRPr lang="fr-CH" b="1" dirty="0"/>
          </a:p>
          <a:p>
            <a:pPr eaLnBrk="1" hangingPunct="1">
              <a:spcAft>
                <a:spcPct val="0"/>
              </a:spcAft>
            </a:pPr>
            <a:endParaRPr lang="fr-CH" b="1" dirty="0"/>
          </a:p>
          <a:p>
            <a:r>
              <a:rPr lang="de-DE" dirty="0">
                <a:latin typeface="Times New Roman"/>
                <a:cs typeface="Times New Roman"/>
                <a:sym typeface="Times New Roman"/>
              </a:rPr>
              <a:t>Art. 36 Abs. 3 GRG</a:t>
            </a:r>
          </a:p>
          <a:p>
            <a:r>
              <a:rPr lang="de-DE" dirty="0">
                <a:latin typeface="Times New Roman"/>
                <a:cs typeface="Times New Roman"/>
                <a:sym typeface="Times New Roman"/>
              </a:rPr>
              <a:t>Das Sekretariat gibt dem Büro einen Rechenschaftsbericht über das vergangene Jahr ab und unterbreitet ihm seine Ziele und Schwerpunkte für das kommende Jahr.</a:t>
            </a:r>
          </a:p>
          <a:p>
            <a:pPr eaLnBrk="1" hangingPunct="1">
              <a:spcAft>
                <a:spcPct val="0"/>
              </a:spcAft>
            </a:pPr>
            <a:endParaRPr lang="fr-CH" b="1" dirty="0"/>
          </a:p>
        </p:txBody>
      </p:sp>
      <p:sp>
        <p:nvSpPr>
          <p:cNvPr id="6" name="ZoneTexte 5">
            <a:extLst>
              <a:ext uri="{FF2B5EF4-FFF2-40B4-BE49-F238E27FC236}">
                <a16:creationId xmlns:a16="http://schemas.microsoft.com/office/drawing/2014/main" id="{F6EEEAE7-3144-468C-B50E-BD1690FE7AC7}"/>
              </a:ext>
            </a:extLst>
          </p:cNvPr>
          <p:cNvSpPr txBox="1"/>
          <p:nvPr/>
        </p:nvSpPr>
        <p:spPr>
          <a:xfrm>
            <a:off x="2286000" y="3231301"/>
            <a:ext cx="4572000" cy="400110"/>
          </a:xfrm>
          <a:prstGeom prst="rect">
            <a:avLst/>
          </a:prstGeom>
          <a:noFill/>
        </p:spPr>
        <p:txBody>
          <a:bodyPr wrap="square">
            <a:spAutoFit/>
          </a:bodyPr>
          <a:lstStyle/>
          <a:p>
            <a:endParaRPr lang="fr-C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700" name="think-cell Slide" r:id="rId7" imgW="0" imgH="0" progId="">
                  <p:embed/>
                </p:oleObj>
              </mc:Choice>
              <mc:Fallback>
                <p:oleObj name="think-cell Slide" r:id="rId7"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p:txBody>
          <a:bodyPr/>
          <a:lstStyle/>
          <a:p>
            <a:r>
              <a:rPr lang="de-DE" dirty="0"/>
              <a:t>8. </a:t>
            </a:r>
            <a:r>
              <a:rPr lang="de-DE" dirty="0" err="1"/>
              <a:t>Volksmotionen</a:t>
            </a:r>
            <a:br>
              <a:rPr lang="de-DE" dirty="0"/>
            </a:br>
            <a:r>
              <a:rPr lang="de-DE" dirty="0"/>
              <a:t>—</a:t>
            </a:r>
          </a:p>
        </p:txBody>
      </p:sp>
      <p:sp>
        <p:nvSpPr>
          <p:cNvPr id="42" name="Textplatzhalter 41"/>
          <p:cNvSpPr>
            <a:spLocks noGrp="1"/>
          </p:cNvSpPr>
          <p:nvPr>
            <p:ph type="body" sz="quarter" idx="12"/>
            <p:custDataLst>
              <p:tags r:id="rId3"/>
            </p:custDataLst>
          </p:nvPr>
        </p:nvSpPr>
        <p:spPr>
          <a:xfrm>
            <a:off x="457199" y="2132856"/>
            <a:ext cx="8242298" cy="2477601"/>
          </a:xfrm>
        </p:spPr>
        <p:txBody>
          <a:bodyPr/>
          <a:lstStyle/>
          <a:p>
            <a:pPr lvl="1"/>
            <a:r>
              <a:rPr lang="de-DE" sz="1800" dirty="0">
                <a:latin typeface="Times New Roman"/>
                <a:cs typeface="Times New Roman"/>
                <a:sym typeface="Times New Roman"/>
              </a:rPr>
              <a:t>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nimmt die Liste mit den Unterschriften entgegen und übermittelt sie innert 20 Tagen an die Wohnsitzgemeinde der Unterzeichnenden.</a:t>
            </a:r>
          </a:p>
          <a:p>
            <a:pPr lvl="1"/>
            <a:r>
              <a:rPr lang="de-DE" sz="1800" dirty="0">
                <a:latin typeface="Times New Roman"/>
                <a:cs typeface="Times New Roman"/>
                <a:sym typeface="Times New Roman"/>
              </a:rPr>
              <a:t>Nach der Erwahrung der Unterschriften und nachdem das Sekretariat die Listen zurückerhalten hat, übermittelt es die Volksmotion an den Staatsrat, damit er darauf antwortet.</a:t>
            </a:r>
          </a:p>
          <a:p>
            <a:pPr lvl="1"/>
            <a:r>
              <a:rPr lang="de-DE" sz="1800" dirty="0">
                <a:latin typeface="Times New Roman"/>
                <a:cs typeface="Times New Roman"/>
                <a:sym typeface="Times New Roman"/>
              </a:rPr>
              <a:t>Bei jeder wichtigen Etappe informiert das SGR das Komitee der </a:t>
            </a:r>
            <a:r>
              <a:rPr lang="de-DE" sz="1800" dirty="0" err="1">
                <a:latin typeface="Times New Roman"/>
                <a:cs typeface="Times New Roman"/>
                <a:sym typeface="Times New Roman"/>
              </a:rPr>
              <a:t>Motionärinnen</a:t>
            </a:r>
            <a:r>
              <a:rPr lang="de-DE" sz="1800" dirty="0">
                <a:latin typeface="Times New Roman"/>
                <a:cs typeface="Times New Roman"/>
                <a:sym typeface="Times New Roman"/>
              </a:rPr>
              <a:t> und Motionäre.</a:t>
            </a:r>
          </a:p>
          <a:p>
            <a:endParaRPr lang="fr-CH"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4"/>
            </p:custDataLst>
          </p:nvPr>
        </p:nvSpPr>
        <p:spPr/>
        <p:txBody>
          <a:bodyPr/>
          <a:lstStyle/>
          <a:p>
            <a:r>
              <a:rPr lang="de-DE" dirty="0">
                <a:solidFill>
                  <a:schemeClr val="bg1">
                    <a:lumMod val="50000"/>
                  </a:schemeClr>
                </a:solidFill>
                <a:cs typeface="+mn-cs"/>
              </a:rPr>
              <a:t>2021 wurde keine Volksmotion eingereicht</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724" name="think-cell Slide" r:id="rId7" imgW="0" imgH="0" progId="">
                  <p:embed/>
                </p:oleObj>
              </mc:Choice>
              <mc:Fallback>
                <p:oleObj name="think-cell Slide" r:id="rId7"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p:txBody>
          <a:bodyPr/>
          <a:lstStyle/>
          <a:p>
            <a:r>
              <a:rPr lang="de-DE"/>
              <a:t>9. Wahlen</a:t>
            </a:r>
            <a:br>
              <a:rPr lang="de-DE"/>
            </a:br>
            <a:r>
              <a:rPr lang="de-DE"/>
              <a:t>—</a:t>
            </a:r>
          </a:p>
        </p:txBody>
      </p:sp>
      <p:sp>
        <p:nvSpPr>
          <p:cNvPr id="42" name="Textplatzhalter 41"/>
          <p:cNvSpPr>
            <a:spLocks noGrp="1"/>
          </p:cNvSpPr>
          <p:nvPr>
            <p:ph type="body" sz="quarter" idx="12"/>
            <p:custDataLst>
              <p:tags r:id="rId3"/>
            </p:custDataLst>
          </p:nvPr>
        </p:nvSpPr>
        <p:spPr>
          <a:xfrm>
            <a:off x="457199" y="2492896"/>
            <a:ext cx="8242298" cy="2446824"/>
          </a:xfrm>
        </p:spPr>
        <p:txBody>
          <a:bodyPr/>
          <a:lstStyle/>
          <a:p>
            <a:pPr lvl="1"/>
            <a:r>
              <a:rPr lang="de-DE" sz="1800" dirty="0">
                <a:latin typeface="Times New Roman"/>
                <a:cs typeface="Times New Roman"/>
                <a:sym typeface="Times New Roman"/>
              </a:rPr>
              <a:t>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bereitet die Wahlen vor, die das Parlament vornehmen muss, und gibt ihnen die entsprechende Folge. </a:t>
            </a:r>
          </a:p>
          <a:p>
            <a:pPr lvl="1"/>
            <a:r>
              <a:rPr lang="de-DE" sz="1800" dirty="0">
                <a:latin typeface="Times New Roman"/>
                <a:cs typeface="Times New Roman"/>
                <a:sym typeface="Times New Roman"/>
              </a:rPr>
              <a:t>Es erstellt namentlich die Stellungnahmen der Justizkommission zu den richterlichen Wahlen und die nötigen Unterlagen für die </a:t>
            </a:r>
            <a:r>
              <a:rPr lang="de-DE" sz="1800" dirty="0" err="1">
                <a:latin typeface="Times New Roman"/>
                <a:cs typeface="Times New Roman"/>
                <a:sym typeface="Times New Roman"/>
              </a:rPr>
              <a:t>Grossrätinnen</a:t>
            </a:r>
            <a:r>
              <a:rPr lang="de-DE" sz="1800" dirty="0">
                <a:latin typeface="Times New Roman"/>
                <a:cs typeface="Times New Roman"/>
                <a:sym typeface="Times New Roman"/>
              </a:rPr>
              <a:t> und </a:t>
            </a:r>
            <a:r>
              <a:rPr lang="de-DE" sz="1800" dirty="0" err="1">
                <a:latin typeface="Times New Roman"/>
                <a:cs typeface="Times New Roman"/>
                <a:sym typeface="Times New Roman"/>
              </a:rPr>
              <a:t>Grossräte</a:t>
            </a:r>
            <a:r>
              <a:rPr lang="de-DE" sz="1800" dirty="0">
                <a:latin typeface="Times New Roman"/>
                <a:cs typeface="Times New Roman"/>
                <a:sym typeface="Times New Roman"/>
              </a:rPr>
              <a:t>, für die Stimmenzählerinnen und Stimmenzähler und für die Präsidentin oder den Präsidenten.</a:t>
            </a:r>
            <a:endParaRPr lang="fr-FR" sz="1800" b="0" dirty="0">
              <a:latin typeface="Times New Roman" pitchFamily="18" charset="0"/>
              <a:cs typeface="Times New Roman" pitchFamily="18" charset="0"/>
            </a:endParaRPr>
          </a:p>
          <a:p>
            <a:pPr lvl="1"/>
            <a:r>
              <a:rPr lang="de-DE" sz="1800" dirty="0">
                <a:latin typeface="Times New Roman"/>
                <a:cs typeface="Times New Roman"/>
                <a:sym typeface="Times New Roman"/>
              </a:rPr>
              <a:t>Am Ende jeder Session informiert es die Medien mit einer Medienmitteilung, die gewählten und die nicht gewählten Personen sowie die betroffenen Instanzen.</a:t>
            </a:r>
          </a:p>
          <a:p>
            <a:pPr lvl="1">
              <a:buNone/>
            </a:pPr>
            <a:endParaRPr lang="fr-FR" sz="1800" b="0"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4"/>
            </p:custDataLst>
          </p:nvPr>
        </p:nvSpPr>
        <p:spPr>
          <a:xfrm>
            <a:off x="457199" y="1327200"/>
            <a:ext cx="8242299" cy="815608"/>
          </a:xfrm>
        </p:spPr>
        <p:txBody>
          <a:bodyPr/>
          <a:lstStyle/>
          <a:p>
            <a:r>
              <a:rPr lang="de-DE" dirty="0">
                <a:solidFill>
                  <a:schemeClr val="bg1">
                    <a:lumMod val="50000"/>
                  </a:schemeClr>
                </a:solidFill>
                <a:cs typeface="+mn-cs"/>
              </a:rPr>
              <a:t>34 Wahlen in </a:t>
            </a:r>
            <a:r>
              <a:rPr lang="de-DE" dirty="0" err="1">
                <a:solidFill>
                  <a:schemeClr val="bg1">
                    <a:lumMod val="50000"/>
                  </a:schemeClr>
                </a:solidFill>
                <a:cs typeface="+mn-cs"/>
              </a:rPr>
              <a:t>Richterämer</a:t>
            </a:r>
            <a:endParaRPr lang="de-DE" dirty="0">
              <a:solidFill>
                <a:schemeClr val="bg1">
                  <a:lumMod val="50000"/>
                </a:schemeClr>
              </a:solidFill>
              <a:cs typeface="+mn-cs"/>
            </a:endParaRPr>
          </a:p>
          <a:p>
            <a:r>
              <a:rPr lang="de-DE" dirty="0">
                <a:solidFill>
                  <a:schemeClr val="bg1">
                    <a:lumMod val="50000"/>
                  </a:schemeClr>
                </a:solidFill>
                <a:cs typeface="+mn-cs"/>
              </a:rPr>
              <a:t>27</a:t>
            </a:r>
            <a:r>
              <a:rPr lang="de-DE" b="0" dirty="0">
                <a:solidFill>
                  <a:schemeClr val="bg1">
                    <a:lumMod val="50000"/>
                  </a:schemeClr>
                </a:solidFill>
                <a:cs typeface="+mn-cs"/>
              </a:rPr>
              <a:t>	</a:t>
            </a:r>
            <a:r>
              <a:rPr lang="de-DE" dirty="0">
                <a:solidFill>
                  <a:schemeClr val="bg1">
                    <a:lumMod val="50000"/>
                  </a:schemeClr>
                </a:solidFill>
                <a:cs typeface="+mn-cs"/>
              </a:rPr>
              <a:t>Ordentliche Wahlen</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48" name="think-cell Slide" r:id="rId6" imgW="0" imgH="0" progId="">
                  <p:embed/>
                </p:oleObj>
              </mc:Choice>
              <mc:Fallback>
                <p:oleObj name="think-cell Slide" r:id="rId6"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304800"/>
            <a:ext cx="8242298" cy="948978"/>
          </a:xfrm>
        </p:spPr>
        <p:txBody>
          <a:bodyPr/>
          <a:lstStyle/>
          <a:p>
            <a:r>
              <a:rPr lang="de-DE"/>
              <a:t>10. Laufende Geschäfte</a:t>
            </a:r>
            <a:br>
              <a:rPr lang="de-DE"/>
            </a:br>
            <a:r>
              <a:rPr lang="de-DE"/>
              <a:t>—</a:t>
            </a:r>
          </a:p>
        </p:txBody>
      </p:sp>
      <p:sp>
        <p:nvSpPr>
          <p:cNvPr id="42" name="Textplatzhalter 41"/>
          <p:cNvSpPr>
            <a:spLocks noGrp="1"/>
          </p:cNvSpPr>
          <p:nvPr>
            <p:ph type="body" sz="quarter" idx="12"/>
            <p:custDataLst>
              <p:tags r:id="rId3"/>
            </p:custDataLst>
          </p:nvPr>
        </p:nvSpPr>
        <p:spPr>
          <a:xfrm>
            <a:off x="457200" y="1556792"/>
            <a:ext cx="8242298" cy="4416594"/>
          </a:xfrm>
        </p:spPr>
        <p:txBody>
          <a:bodyPr/>
          <a:lstStyle/>
          <a:p>
            <a:pPr lvl="1"/>
            <a:r>
              <a:rPr lang="de-DE" sz="1800" dirty="0">
                <a:latin typeface="Times New Roman"/>
                <a:cs typeface="Times New Roman"/>
                <a:sym typeface="Times New Roman"/>
              </a:rPr>
              <a:t>Das Sekretariat verwaltet die ganze interne und externe Korrespondenz. Es beantwortet telefonische und elektronische Anfragen der Verwaltung und privater Dritter.</a:t>
            </a:r>
          </a:p>
          <a:p>
            <a:pPr lvl="1"/>
            <a:r>
              <a:rPr lang="de-DE" sz="1800" dirty="0">
                <a:latin typeface="Times New Roman"/>
                <a:cs typeface="Times New Roman"/>
                <a:sym typeface="Times New Roman"/>
              </a:rPr>
              <a:t>Es bereitet die nötigen Informationsdokumente für seine Gesprächspartner vor (</a:t>
            </a:r>
            <a:r>
              <a:rPr lang="de-DE" sz="1800" dirty="0" err="1">
                <a:latin typeface="Times New Roman"/>
                <a:cs typeface="Times New Roman"/>
                <a:sym typeface="Times New Roman"/>
              </a:rPr>
              <a:t>Grossrätinnen</a:t>
            </a:r>
            <a:r>
              <a:rPr lang="de-DE" sz="1800" dirty="0">
                <a:latin typeface="Times New Roman"/>
                <a:cs typeface="Times New Roman"/>
                <a:sym typeface="Times New Roman"/>
              </a:rPr>
              <a:t> und </a:t>
            </a:r>
            <a:r>
              <a:rPr lang="de-DE" sz="1800" dirty="0" err="1">
                <a:latin typeface="Times New Roman"/>
                <a:cs typeface="Times New Roman"/>
                <a:sym typeface="Times New Roman"/>
              </a:rPr>
              <a:t>Grossräte</a:t>
            </a:r>
            <a:r>
              <a:rPr lang="de-DE" sz="1800" dirty="0">
                <a:latin typeface="Times New Roman"/>
                <a:cs typeface="Times New Roman"/>
                <a:sym typeface="Times New Roman"/>
              </a:rPr>
              <a:t>, Büro, Staatsrat, Verwaltung, Medien).</a:t>
            </a:r>
          </a:p>
          <a:p>
            <a:pPr lvl="1"/>
            <a:r>
              <a:rPr lang="de-DE" sz="1800" dirty="0">
                <a:latin typeface="Times New Roman"/>
                <a:cs typeface="Times New Roman"/>
                <a:sym typeface="Times New Roman"/>
              </a:rPr>
              <a:t>Es registriert die Anwesenheit und die Absenzen der </a:t>
            </a:r>
            <a:r>
              <a:rPr lang="de-DE" sz="1800" dirty="0" err="1">
                <a:latin typeface="Times New Roman"/>
                <a:cs typeface="Times New Roman"/>
                <a:sym typeface="Times New Roman"/>
              </a:rPr>
              <a:t>Grossrätinnen</a:t>
            </a:r>
            <a:r>
              <a:rPr lang="de-DE" sz="1800" dirty="0">
                <a:latin typeface="Times New Roman"/>
                <a:cs typeface="Times New Roman"/>
                <a:sym typeface="Times New Roman"/>
              </a:rPr>
              <a:t> und </a:t>
            </a:r>
            <a:r>
              <a:rPr lang="de-DE" sz="1800" dirty="0" err="1">
                <a:latin typeface="Times New Roman"/>
                <a:cs typeface="Times New Roman"/>
                <a:sym typeface="Times New Roman"/>
              </a:rPr>
              <a:t>Grossräte</a:t>
            </a:r>
            <a:r>
              <a:rPr lang="de-DE" sz="1800" dirty="0">
                <a:latin typeface="Times New Roman"/>
                <a:cs typeface="Times New Roman"/>
                <a:sym typeface="Times New Roman"/>
              </a:rPr>
              <a:t> an den Sitzungen des Plenums, der Kommissionen, des Büros oder anderer Delegationen und überweist ihnen vier Mal im Jahr die Entschädigungen.</a:t>
            </a:r>
          </a:p>
          <a:p>
            <a:pPr lvl="1"/>
            <a:r>
              <a:rPr lang="de-DE" sz="1800" dirty="0">
                <a:latin typeface="Times New Roman"/>
                <a:cs typeface="Times New Roman"/>
                <a:sym typeface="Times New Roman"/>
              </a:rPr>
              <a:t>Das Sekretariat führt zahlreiche Register über den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 und seine Tätigkeiten nach und archiviert sie </a:t>
            </a:r>
            <a:r>
              <a:rPr lang="de-DE" sz="1800" dirty="0" err="1">
                <a:latin typeface="Times New Roman"/>
                <a:cs typeface="Times New Roman"/>
                <a:sym typeface="Times New Roman"/>
              </a:rPr>
              <a:t>regelmässig</a:t>
            </a:r>
            <a:r>
              <a:rPr lang="de-DE" sz="1800" dirty="0">
                <a:latin typeface="Times New Roman"/>
                <a:cs typeface="Times New Roman"/>
                <a:sym typeface="Times New Roman"/>
              </a:rPr>
              <a:t>.</a:t>
            </a:r>
            <a:endParaRPr lang="fr-CH" sz="1800" dirty="0">
              <a:solidFill>
                <a:srgbClr val="333333"/>
              </a:solidFill>
              <a:latin typeface="Times New Roman" pitchFamily="18" charset="0"/>
              <a:cs typeface="Times New Roman" pitchFamily="18" charset="0"/>
            </a:endParaRPr>
          </a:p>
          <a:p>
            <a:pPr lvl="1"/>
            <a:r>
              <a:rPr lang="de-DE" sz="1800" dirty="0">
                <a:solidFill>
                  <a:srgbClr val="333333"/>
                </a:solidFill>
                <a:latin typeface="Times New Roman"/>
                <a:cs typeface="Times New Roman"/>
                <a:sym typeface="Times New Roman"/>
              </a:rPr>
              <a:t>Es verwaltet das Informationssystem des Parlaments (</a:t>
            </a:r>
            <a:r>
              <a:rPr lang="de-DE" sz="1800" dirty="0" err="1">
                <a:solidFill>
                  <a:srgbClr val="333333"/>
                </a:solidFill>
                <a:latin typeface="Times New Roman"/>
                <a:cs typeface="Times New Roman"/>
                <a:sym typeface="Times New Roman"/>
              </a:rPr>
              <a:t>Parlinfo</a:t>
            </a:r>
            <a:r>
              <a:rPr lang="de-DE" sz="1800" dirty="0">
                <a:solidFill>
                  <a:srgbClr val="333333"/>
                </a:solidFill>
                <a:latin typeface="Times New Roman"/>
                <a:cs typeface="Times New Roman"/>
                <a:sym typeface="Times New Roman"/>
              </a:rPr>
              <a:t>).</a:t>
            </a:r>
          </a:p>
          <a:p>
            <a:pPr lvl="1"/>
            <a:endParaRPr lang="fr-CH" sz="1800" dirty="0">
              <a:solidFill>
                <a:srgbClr val="333333"/>
              </a:solidFill>
              <a:latin typeface="Times New Roman" pitchFamily="18" charset="0"/>
              <a:cs typeface="Times New Roman" pitchFamily="18" charset="0"/>
            </a:endParaRPr>
          </a:p>
          <a:p>
            <a:pPr lvl="1"/>
            <a:endParaRPr lang="fr-CH" sz="1800" dirty="0">
              <a:solidFill>
                <a:srgbClr val="333333"/>
              </a:solidFill>
              <a:latin typeface="Times New Roman" pitchFamily="18" charset="0"/>
              <a:cs typeface="Times New Roman" pitchFamily="18" charset="0"/>
            </a:endParaRPr>
          </a:p>
          <a:p>
            <a:pPr lvl="1"/>
            <a:endParaRPr lang="fr-CH" sz="1800" dirty="0">
              <a:solidFill>
                <a:srgbClr val="333333"/>
              </a:solidFill>
              <a:latin typeface="Times New Roman" pitchFamily="18" charset="0"/>
              <a:cs typeface="Times New Roman" pitchFamily="18" charset="0"/>
            </a:endParaRP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772" name="think-cell Slide" r:id="rId6" imgW="0" imgH="0" progId="">
                  <p:embed/>
                </p:oleObj>
              </mc:Choice>
              <mc:Fallback>
                <p:oleObj name="think-cell Slide" r:id="rId6"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701674"/>
            <a:ext cx="8242298" cy="723975"/>
          </a:xfrm>
        </p:spPr>
        <p:txBody>
          <a:bodyPr/>
          <a:lstStyle/>
          <a:p>
            <a:r>
              <a:rPr lang="de-DE"/>
              <a:t>11. Beziehungen zum Staatsrat</a:t>
            </a:r>
          </a:p>
        </p:txBody>
      </p:sp>
      <p:sp>
        <p:nvSpPr>
          <p:cNvPr id="42" name="Textplatzhalter 41"/>
          <p:cNvSpPr>
            <a:spLocks noGrp="1"/>
          </p:cNvSpPr>
          <p:nvPr>
            <p:ph type="body" sz="quarter" idx="12"/>
            <p:custDataLst>
              <p:tags r:id="rId3"/>
            </p:custDataLst>
          </p:nvPr>
        </p:nvSpPr>
        <p:spPr>
          <a:xfrm>
            <a:off x="457200" y="1700808"/>
            <a:ext cx="8242298" cy="5632311"/>
          </a:xfrm>
        </p:spPr>
        <p:txBody>
          <a:bodyPr/>
          <a:lstStyle/>
          <a:p>
            <a:pPr lvl="1"/>
            <a:endParaRPr lang="fr-FR" sz="1800" dirty="0">
              <a:latin typeface="Times New Roman" pitchFamily="18" charset="0"/>
              <a:cs typeface="Times New Roman" pitchFamily="18" charset="0"/>
            </a:endParaRPr>
          </a:p>
          <a:p>
            <a:pPr lvl="1"/>
            <a:r>
              <a:rPr lang="de-DE" sz="1800" dirty="0">
                <a:latin typeface="Times New Roman"/>
                <a:cs typeface="Times New Roman"/>
                <a:sym typeface="Times New Roman"/>
              </a:rPr>
              <a:t>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stellt die Beziehungen zum Staatsrat sicher. Dieser teilt ihm jede Woche mit, welche Gegenstände er verabschiedet hat. Das Sekretariat führt die entsprechenden Register nach.</a:t>
            </a:r>
          </a:p>
          <a:p>
            <a:pPr lvl="1"/>
            <a:r>
              <a:rPr lang="de-DE" sz="1800" dirty="0">
                <a:latin typeface="Times New Roman"/>
                <a:cs typeface="Times New Roman"/>
                <a:sym typeface="Times New Roman"/>
              </a:rPr>
              <a:t>Nach jeder Session teilt es der Regierung die Ergebnisse der Beratungen im Parlament mit.</a:t>
            </a:r>
          </a:p>
          <a:p>
            <a:pPr lvl="1"/>
            <a:r>
              <a:rPr lang="de-DE" sz="1800" dirty="0">
                <a:latin typeface="Times New Roman"/>
                <a:cs typeface="Times New Roman"/>
                <a:sym typeface="Times New Roman"/>
              </a:rPr>
              <a:t>Durch </a:t>
            </a:r>
            <a:r>
              <a:rPr lang="de-DE" sz="1800" dirty="0" err="1">
                <a:latin typeface="Times New Roman"/>
                <a:cs typeface="Times New Roman"/>
                <a:sym typeface="Times New Roman"/>
              </a:rPr>
              <a:t>regelmässige</a:t>
            </a:r>
            <a:r>
              <a:rPr lang="de-DE" sz="1800" dirty="0">
                <a:latin typeface="Times New Roman"/>
                <a:cs typeface="Times New Roman"/>
                <a:sym typeface="Times New Roman"/>
              </a:rPr>
              <a:t> Kontakte mit der Staatskanzlei übermittelt und erhält es die nötigen Informationen für eine wirksame Zusammenarbeit.</a:t>
            </a: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796" name="think-cell Slide" r:id="rId6" imgW="0" imgH="0" progId="">
                  <p:embed/>
                </p:oleObj>
              </mc:Choice>
              <mc:Fallback>
                <p:oleObj name="think-cell Slide" r:id="rId6"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476672"/>
            <a:ext cx="8242298" cy="948978"/>
          </a:xfrm>
        </p:spPr>
        <p:txBody>
          <a:bodyPr/>
          <a:lstStyle/>
          <a:p>
            <a:r>
              <a:rPr lang="de-DE" dirty="0"/>
              <a:t>12. Beziehungen zu den Medien</a:t>
            </a:r>
            <a:br>
              <a:rPr lang="de-DE" dirty="0"/>
            </a:br>
            <a:r>
              <a:rPr lang="de-DE" dirty="0"/>
              <a:t>—</a:t>
            </a:r>
          </a:p>
        </p:txBody>
      </p:sp>
      <p:sp>
        <p:nvSpPr>
          <p:cNvPr id="42" name="Textplatzhalter 41"/>
          <p:cNvSpPr>
            <a:spLocks noGrp="1"/>
          </p:cNvSpPr>
          <p:nvPr>
            <p:ph type="body" sz="quarter" idx="12"/>
            <p:custDataLst>
              <p:tags r:id="rId3"/>
            </p:custDataLst>
          </p:nvPr>
        </p:nvSpPr>
        <p:spPr>
          <a:xfrm>
            <a:off x="437342" y="1628800"/>
            <a:ext cx="8242298" cy="4108817"/>
          </a:xfrm>
        </p:spPr>
        <p:txBody>
          <a:bodyPr/>
          <a:lstStyle/>
          <a:p>
            <a:pPr lvl="1"/>
            <a:r>
              <a:rPr lang="de-DE" sz="1800" dirty="0">
                <a:latin typeface="Times New Roman"/>
                <a:cs typeface="Times New Roman"/>
                <a:sym typeface="Times New Roman"/>
              </a:rPr>
              <a:t>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unterhält auch Kontakte zu den akkreditierten Medien. Es schickt ihnen die Unterlagen zu den Sessionen und informiert sie mit </a:t>
            </a:r>
            <a:r>
              <a:rPr lang="de-DE" sz="1800" dirty="0" err="1">
                <a:latin typeface="Times New Roman"/>
                <a:cs typeface="Times New Roman"/>
                <a:sym typeface="Times New Roman"/>
              </a:rPr>
              <a:t>regelmässigen</a:t>
            </a:r>
            <a:r>
              <a:rPr lang="de-DE" sz="1800" dirty="0">
                <a:latin typeface="Times New Roman"/>
                <a:cs typeface="Times New Roman"/>
                <a:sym typeface="Times New Roman"/>
              </a:rPr>
              <a:t> Medienmitteilungen über die Tätigkeiten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(Ergebnis der Wahlen usw.) und des Büros (Empfang einer Delegation usw.). Es lädt die akkreditierten Medienschaffenden auch zur Teilnahme am offiziellen Ausflug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ein.</a:t>
            </a:r>
          </a:p>
          <a:p>
            <a:pPr lvl="1"/>
            <a:r>
              <a:rPr lang="de-DE" sz="1800" dirty="0">
                <a:latin typeface="Times New Roman"/>
                <a:cs typeface="Times New Roman"/>
                <a:sym typeface="Times New Roman"/>
              </a:rPr>
              <a:t>Während der Parlamentssessionen stehen die Änderungsanträge, die Abstimmungs- und die Wahlergebnisse den Medien zur Verfügung. Die Website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ist auch ein leistungsfähiges Instrument, um nützliche Informationen zu übermitteln.</a:t>
            </a:r>
          </a:p>
          <a:p>
            <a:pPr lvl="1"/>
            <a:r>
              <a:rPr lang="de-DE" sz="1800" dirty="0">
                <a:latin typeface="Times New Roman"/>
                <a:cs typeface="Times New Roman"/>
                <a:sym typeface="Times New Roman"/>
              </a:rPr>
              <a:t>Das Sekretariat beantwortet </a:t>
            </a:r>
            <a:r>
              <a:rPr lang="de-DE" sz="1800" dirty="0" err="1">
                <a:latin typeface="Times New Roman"/>
                <a:cs typeface="Times New Roman"/>
                <a:sym typeface="Times New Roman"/>
              </a:rPr>
              <a:t>ausserdem</a:t>
            </a:r>
            <a:r>
              <a:rPr lang="de-DE" sz="1800" dirty="0">
                <a:latin typeface="Times New Roman"/>
                <a:cs typeface="Times New Roman"/>
                <a:sym typeface="Times New Roman"/>
              </a:rPr>
              <a:t> </a:t>
            </a:r>
            <a:r>
              <a:rPr lang="de-DE" sz="1800" dirty="0" err="1">
                <a:latin typeface="Times New Roman"/>
                <a:cs typeface="Times New Roman"/>
                <a:sym typeface="Times New Roman"/>
              </a:rPr>
              <a:t>regelmässig</a:t>
            </a:r>
            <a:r>
              <a:rPr lang="de-DE" sz="1800" dirty="0">
                <a:latin typeface="Times New Roman"/>
                <a:cs typeface="Times New Roman"/>
                <a:sym typeface="Times New Roman"/>
              </a:rPr>
              <a:t> Fragen </a:t>
            </a:r>
            <a:r>
              <a:rPr lang="de-DE" sz="1800" dirty="0" err="1">
                <a:latin typeface="Times New Roman"/>
                <a:cs typeface="Times New Roman"/>
                <a:sym typeface="Times New Roman"/>
              </a:rPr>
              <a:t>ausserhalb</a:t>
            </a:r>
            <a:r>
              <a:rPr lang="de-DE" sz="1800" dirty="0">
                <a:latin typeface="Times New Roman"/>
                <a:cs typeface="Times New Roman"/>
                <a:sym typeface="Times New Roman"/>
              </a:rPr>
              <a:t> der Sessionen (per E-Mail oder per Telefon).</a:t>
            </a:r>
          </a:p>
          <a:p>
            <a:pPr lvl="1"/>
            <a:r>
              <a:rPr lang="de-DE" sz="1800" dirty="0">
                <a:latin typeface="Times New Roman"/>
                <a:cs typeface="Times New Roman"/>
                <a:sym typeface="Times New Roman"/>
              </a:rPr>
              <a:t>Im Jahr 2021 haben sich die Präsidentin und die Generalsekretärin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aufgrund der gesundheitlichen Situation kein gemeinsames Essen mit den Vertreterinnen und Vertretern der Medien organisiert.  </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820" name="think-cell Slide" r:id="rId6" imgW="0" imgH="0" progId="">
                  <p:embed/>
                </p:oleObj>
              </mc:Choice>
              <mc:Fallback>
                <p:oleObj name="think-cell Slide" r:id="rId6"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304800"/>
            <a:ext cx="8242298" cy="1423467"/>
          </a:xfrm>
        </p:spPr>
        <p:txBody>
          <a:bodyPr/>
          <a:lstStyle/>
          <a:p>
            <a:r>
              <a:rPr lang="de-DE" dirty="0"/>
              <a:t>13. </a:t>
            </a:r>
            <a:r>
              <a:rPr lang="de-DE" dirty="0" err="1"/>
              <a:t>InfoG</a:t>
            </a:r>
            <a:r>
              <a:rPr lang="de-DE" dirty="0"/>
              <a:t>, Register der Interessenbindungen und </a:t>
            </a:r>
            <a:r>
              <a:rPr lang="de-DE" dirty="0" err="1"/>
              <a:t>PolFiG</a:t>
            </a:r>
            <a:br>
              <a:rPr lang="de-DE" dirty="0"/>
            </a:br>
            <a:r>
              <a:rPr lang="de-DE" dirty="0"/>
              <a:t> </a:t>
            </a:r>
            <a:r>
              <a:rPr lang="de-DE" sz="2000" dirty="0"/>
              <a:t>(Transparenz der Einkommen)</a:t>
            </a:r>
          </a:p>
        </p:txBody>
      </p:sp>
      <p:sp>
        <p:nvSpPr>
          <p:cNvPr id="42" name="Textplatzhalter 41"/>
          <p:cNvSpPr>
            <a:spLocks noGrp="1"/>
          </p:cNvSpPr>
          <p:nvPr>
            <p:ph type="body" sz="quarter" idx="12"/>
            <p:custDataLst>
              <p:tags r:id="rId3"/>
            </p:custDataLst>
          </p:nvPr>
        </p:nvSpPr>
        <p:spPr>
          <a:xfrm>
            <a:off x="395536" y="1728267"/>
            <a:ext cx="8242298" cy="4308872"/>
          </a:xfrm>
        </p:spPr>
        <p:txBody>
          <a:bodyPr/>
          <a:lstStyle/>
          <a:p>
            <a:r>
              <a:rPr lang="de-DE" sz="1800" b="0" dirty="0">
                <a:latin typeface="Times New Roman"/>
                <a:cs typeface="Times New Roman"/>
                <a:sym typeface="Times New Roman"/>
              </a:rPr>
              <a:t>Das Register der Interessenbindungen wird auf der Website «</a:t>
            </a:r>
            <a:r>
              <a:rPr lang="de-DE" sz="1800" b="0" dirty="0" err="1">
                <a:latin typeface="Times New Roman"/>
                <a:cs typeface="Times New Roman"/>
                <a:sym typeface="Times New Roman"/>
              </a:rPr>
              <a:t>Parlinfo</a:t>
            </a:r>
            <a:r>
              <a:rPr lang="de-DE" sz="1800" b="0" dirty="0">
                <a:latin typeface="Times New Roman"/>
                <a:cs typeface="Times New Roman"/>
                <a:sym typeface="Times New Roman"/>
              </a:rPr>
              <a:t>» publiziert und wird vom Sekretariat des </a:t>
            </a:r>
            <a:r>
              <a:rPr lang="de-DE" sz="1800" b="0" dirty="0" err="1">
                <a:latin typeface="Times New Roman"/>
                <a:cs typeface="Times New Roman"/>
                <a:sym typeface="Times New Roman"/>
              </a:rPr>
              <a:t>Grossen</a:t>
            </a:r>
            <a:r>
              <a:rPr lang="de-DE" sz="1800" b="0" dirty="0">
                <a:latin typeface="Times New Roman"/>
                <a:cs typeface="Times New Roman"/>
                <a:sym typeface="Times New Roman"/>
              </a:rPr>
              <a:t> Rates </a:t>
            </a:r>
            <a:r>
              <a:rPr lang="de-DE" sz="1800" b="0" dirty="0" err="1">
                <a:latin typeface="Times New Roman"/>
                <a:cs typeface="Times New Roman"/>
                <a:sym typeface="Times New Roman"/>
              </a:rPr>
              <a:t>regelmässig</a:t>
            </a:r>
            <a:r>
              <a:rPr lang="de-DE" sz="1800" b="0" dirty="0">
                <a:latin typeface="Times New Roman"/>
                <a:cs typeface="Times New Roman"/>
                <a:sym typeface="Times New Roman"/>
              </a:rPr>
              <a:t> nachgeführt.  </a:t>
            </a:r>
          </a:p>
          <a:p>
            <a:r>
              <a:rPr lang="de-DE" sz="1800" b="0" dirty="0">
                <a:latin typeface="Times New Roman"/>
                <a:cs typeface="Times New Roman"/>
                <a:sym typeface="Times New Roman"/>
              </a:rPr>
              <a:t>Es ist zu beachten, dass der Inhalt des Registers der Interessenbindungen jeder </a:t>
            </a:r>
            <a:r>
              <a:rPr lang="de-DE" sz="1800" b="0" dirty="0" err="1">
                <a:latin typeface="Times New Roman"/>
                <a:cs typeface="Times New Roman"/>
                <a:sym typeface="Times New Roman"/>
              </a:rPr>
              <a:t>Grossrätin</a:t>
            </a:r>
            <a:r>
              <a:rPr lang="de-DE" sz="1800" b="0" dirty="0">
                <a:latin typeface="Times New Roman"/>
                <a:cs typeface="Times New Roman"/>
                <a:sym typeface="Times New Roman"/>
              </a:rPr>
              <a:t> und jedes </a:t>
            </a:r>
            <a:r>
              <a:rPr lang="de-DE" sz="1800" b="0" dirty="0" err="1">
                <a:latin typeface="Times New Roman"/>
                <a:cs typeface="Times New Roman"/>
                <a:sym typeface="Times New Roman"/>
              </a:rPr>
              <a:t>Grossrates</a:t>
            </a:r>
            <a:r>
              <a:rPr lang="de-DE" sz="1800" b="0" dirty="0">
                <a:latin typeface="Times New Roman"/>
                <a:cs typeface="Times New Roman"/>
                <a:sym typeface="Times New Roman"/>
              </a:rPr>
              <a:t> in deren alleinigen Verantwortung liegt. Das Sekretariat des </a:t>
            </a:r>
            <a:r>
              <a:rPr lang="de-DE" sz="1800" b="0" dirty="0" err="1">
                <a:latin typeface="Times New Roman"/>
                <a:cs typeface="Times New Roman"/>
                <a:sym typeface="Times New Roman"/>
              </a:rPr>
              <a:t>Grossen</a:t>
            </a:r>
            <a:r>
              <a:rPr lang="de-DE" sz="1800" b="0" dirty="0">
                <a:latin typeface="Times New Roman"/>
                <a:cs typeface="Times New Roman"/>
                <a:sym typeface="Times New Roman"/>
              </a:rPr>
              <a:t> Rates übernimmt für die Richtigkeit der angegebenen Daten keine Garantie. </a:t>
            </a:r>
          </a:p>
          <a:p>
            <a:r>
              <a:rPr lang="de-DE" sz="1800" b="0" dirty="0">
                <a:latin typeface="Times New Roman"/>
                <a:cs typeface="Times New Roman"/>
                <a:sym typeface="Times New Roman"/>
              </a:rPr>
              <a:t>Es sei darauf hingewiesen, dass das Gesetz über die Politikfinanzierung (</a:t>
            </a:r>
            <a:r>
              <a:rPr lang="de-DE" sz="1800" b="0" dirty="0" err="1">
                <a:latin typeface="Times New Roman"/>
                <a:cs typeface="Times New Roman"/>
                <a:sym typeface="Times New Roman"/>
              </a:rPr>
              <a:t>PolFiG</a:t>
            </a:r>
            <a:r>
              <a:rPr lang="de-DE" sz="1800" b="0" dirty="0">
                <a:latin typeface="Times New Roman"/>
                <a:cs typeface="Times New Roman"/>
                <a:sym typeface="Times New Roman"/>
              </a:rPr>
              <a:t>), das am 16. Dezember 2020 verabschiedet wurde und am 1. Januar 2021 in Kraft getreten ist, die Mitglieder des </a:t>
            </a:r>
            <a:r>
              <a:rPr lang="de-DE" sz="1800" b="0" dirty="0" err="1">
                <a:latin typeface="Times New Roman"/>
                <a:cs typeface="Times New Roman"/>
                <a:sym typeface="Times New Roman"/>
              </a:rPr>
              <a:t>Grossen</a:t>
            </a:r>
            <a:r>
              <a:rPr lang="de-DE" sz="1800" b="0" dirty="0">
                <a:latin typeface="Times New Roman"/>
                <a:cs typeface="Times New Roman"/>
                <a:sym typeface="Times New Roman"/>
              </a:rPr>
              <a:t> Rates verpflichtet, die Einkünfte aus ihrem Mandat und Einkünfte aus Tätigkeiten, die mit dem Mandat zusammenhängen, zu deklarieren und zu veröffentlichen (dies betrifft alle Entschädigungen, die sie in Anwendung der Gesetzgebung über den </a:t>
            </a:r>
            <a:r>
              <a:rPr lang="de-DE" sz="1800" b="0" dirty="0" err="1">
                <a:latin typeface="Times New Roman"/>
                <a:cs typeface="Times New Roman"/>
                <a:sym typeface="Times New Roman"/>
              </a:rPr>
              <a:t>Grossen</a:t>
            </a:r>
            <a:r>
              <a:rPr lang="de-DE" sz="1800" b="0" dirty="0">
                <a:latin typeface="Times New Roman"/>
                <a:cs typeface="Times New Roman"/>
                <a:sym typeface="Times New Roman"/>
              </a:rPr>
              <a:t> Rat erhalten). Die Liste der Einkünfte muss bis Ende August jedes Kalenderjahrs an die Staatskanzlei gerichtet werden. Die Staatskanzlei und die Kantonale Steuerverwaltung (KSTV) arbeiten zusammen, um stichprobenweise zu prüfen, ob alle Einkünfte deklariert wurden. Wenn nicht alle Einkünfte deklariert wurden, muss die Staatskanzlei den Fall bei der zuständigen Strafverfolgungsbehörde anzeigen.</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844" name="think-cell Slide" r:id="rId6" imgW="0" imgH="0" progId="">
                  <p:embed/>
                </p:oleObj>
              </mc:Choice>
              <mc:Fallback>
                <p:oleObj name="think-cell Slide" r:id="rId6"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476672"/>
            <a:ext cx="8242298" cy="1423467"/>
          </a:xfrm>
        </p:spPr>
        <p:txBody>
          <a:bodyPr/>
          <a:lstStyle/>
          <a:p>
            <a:r>
              <a:rPr lang="de-DE" dirty="0">
                <a:solidFill>
                  <a:srgbClr val="333333"/>
                </a:solidFill>
              </a:rPr>
              <a:t>14. Elektronische Datenverarbeitung </a:t>
            </a:r>
            <a:br>
              <a:rPr lang="de-DE" b="0" dirty="0"/>
            </a:br>
            <a:r>
              <a:rPr lang="de-DE" dirty="0"/>
              <a:t>—</a:t>
            </a:r>
            <a:br>
              <a:rPr lang="de-DE" b="0" dirty="0"/>
            </a:br>
            <a:endParaRPr lang="fr-CH" dirty="0">
              <a:latin typeface="Arial" charset="0"/>
            </a:endParaRPr>
          </a:p>
        </p:txBody>
      </p:sp>
      <p:sp>
        <p:nvSpPr>
          <p:cNvPr id="42" name="Textplatzhalter 41"/>
          <p:cNvSpPr>
            <a:spLocks noGrp="1"/>
          </p:cNvSpPr>
          <p:nvPr>
            <p:ph type="body" sz="quarter" idx="12"/>
            <p:custDataLst>
              <p:tags r:id="rId3"/>
            </p:custDataLst>
          </p:nvPr>
        </p:nvSpPr>
        <p:spPr>
          <a:xfrm>
            <a:off x="457200" y="1242620"/>
            <a:ext cx="8242298" cy="5262979"/>
          </a:xfrm>
        </p:spPr>
        <p:txBody>
          <a:bodyPr/>
          <a:lstStyle/>
          <a:p>
            <a:pPr lvl="1"/>
            <a:endParaRPr lang="fr-CH" sz="1800" dirty="0">
              <a:latin typeface="Times New Roman" pitchFamily="18" charset="0"/>
              <a:cs typeface="Times New Roman" pitchFamily="18" charset="0"/>
            </a:endParaRPr>
          </a:p>
          <a:p>
            <a:pPr lvl="1"/>
            <a:r>
              <a:rPr lang="de-DE" sz="1600" dirty="0">
                <a:latin typeface="Times New Roman"/>
                <a:cs typeface="Times New Roman"/>
                <a:sym typeface="Times New Roman"/>
              </a:rPr>
              <a:t>Das Jahr 2021 war voll von Herausforderungen für den Sektor Informatik des </a:t>
            </a:r>
            <a:r>
              <a:rPr lang="de-DE" sz="1600" dirty="0" err="1">
                <a:latin typeface="Times New Roman"/>
                <a:cs typeface="Times New Roman"/>
                <a:sym typeface="Times New Roman"/>
              </a:rPr>
              <a:t>Grossen</a:t>
            </a:r>
            <a:r>
              <a:rPr lang="de-DE" sz="1600" dirty="0">
                <a:latin typeface="Times New Roman"/>
                <a:cs typeface="Times New Roman"/>
                <a:sym typeface="Times New Roman"/>
              </a:rPr>
              <a:t> Rates. Das Jahr stand erneut im Zeichen des Coronavirus (Fernteilnahme an den Sessionen, technische Herausforderungen, mobiles System). Diese Herausforderungen wurden alle zur allgemeinen Zufriedenheit bewältigt. </a:t>
            </a:r>
          </a:p>
          <a:p>
            <a:pPr lvl="1"/>
            <a:r>
              <a:rPr lang="de-DE" sz="1600" dirty="0">
                <a:latin typeface="Times New Roman"/>
                <a:cs typeface="Times New Roman"/>
                <a:sym typeface="Times New Roman"/>
              </a:rPr>
              <a:t>Weit entfernt von der schlechten Laune aufgrund der Pandemie freut sich jedes Mitglied des </a:t>
            </a:r>
            <a:r>
              <a:rPr lang="de-DE" sz="1600" dirty="0" err="1">
                <a:latin typeface="Times New Roman"/>
                <a:cs typeface="Times New Roman"/>
                <a:sym typeface="Times New Roman"/>
              </a:rPr>
              <a:t>Grossen</a:t>
            </a:r>
            <a:r>
              <a:rPr lang="de-DE" sz="1600" dirty="0">
                <a:latin typeface="Times New Roman"/>
                <a:cs typeface="Times New Roman"/>
                <a:sym typeface="Times New Roman"/>
              </a:rPr>
              <a:t> Rates darauf, bald wieder in die Mauern des Rathauses zurückzukehren. Die Technik und die Informatik sollten ab der Junisession 2022 zur Eröffnung des Gebäudes betriebsbereit sein.</a:t>
            </a:r>
          </a:p>
          <a:p>
            <a:pPr lvl="1"/>
            <a:r>
              <a:rPr lang="de-DE" sz="1600" dirty="0">
                <a:latin typeface="Times New Roman"/>
                <a:cs typeface="Times New Roman"/>
                <a:sym typeface="Times New Roman"/>
              </a:rPr>
              <a:t>Der Informatikdienst spürte nicht nur die Auswirkungen der Pandemie, sondern hatte 2021 auch sonst viel zu tun: Integration von neuen Mitarbeitern und Mitarbeiterinnen beim Sekretariat des </a:t>
            </a:r>
            <a:r>
              <a:rPr lang="de-DE" sz="1600" dirty="0" err="1">
                <a:latin typeface="Times New Roman"/>
                <a:cs typeface="Times New Roman"/>
                <a:sym typeface="Times New Roman"/>
              </a:rPr>
              <a:t>Grossen</a:t>
            </a:r>
            <a:r>
              <a:rPr lang="de-DE" sz="1600" dirty="0">
                <a:latin typeface="Times New Roman"/>
                <a:cs typeface="Times New Roman"/>
                <a:sym typeface="Times New Roman"/>
              </a:rPr>
              <a:t> Rates, dringende Projekte aufgrund der weltweiten Krise. </a:t>
            </a:r>
            <a:r>
              <a:rPr lang="de-DE" sz="1600" dirty="0" err="1">
                <a:latin typeface="Times New Roman"/>
                <a:cs typeface="Times New Roman"/>
                <a:sym typeface="Times New Roman"/>
              </a:rPr>
              <a:t>Ausserdem</a:t>
            </a:r>
            <a:r>
              <a:rPr lang="de-DE" sz="1600" dirty="0">
                <a:latin typeface="Times New Roman"/>
                <a:cs typeface="Times New Roman"/>
                <a:sym typeface="Times New Roman"/>
              </a:rPr>
              <a:t> erwischte das Covid-19-Virus in der Langzeitversion den Verantwortlichen für die Informatik, so dass er Ende Jahr etwas kürzer treten und seinen Arbeitsrhythmus verlangsamen musste. Er musste Prioritäten setzen bei den zu erbringenden Leistungen, konnte aber dennoch den guten Ablauf der Sessionen des </a:t>
            </a:r>
            <a:r>
              <a:rPr lang="de-DE" sz="1600" dirty="0" err="1">
                <a:latin typeface="Times New Roman"/>
                <a:cs typeface="Times New Roman"/>
                <a:sym typeface="Times New Roman"/>
              </a:rPr>
              <a:t>Grossen</a:t>
            </a:r>
            <a:r>
              <a:rPr lang="de-DE" sz="1600" dirty="0">
                <a:latin typeface="Times New Roman"/>
                <a:cs typeface="Times New Roman"/>
                <a:sym typeface="Times New Roman"/>
              </a:rPr>
              <a:t> Rates technisch sicherstellen.</a:t>
            </a:r>
          </a:p>
          <a:p>
            <a:pPr marL="1587" lvl="1" indent="0">
              <a:buNone/>
            </a:pPr>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FR" sz="1800" dirty="0">
              <a:latin typeface="Times New Roman" pitchFamily="18" charset="0"/>
              <a:cs typeface="Times New Roman" pitchFamily="18" charset="0"/>
            </a:endParaRP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868" name="think-cell Slide" r:id="rId6" imgW="0" imgH="0" progId="">
                  <p:embed/>
                </p:oleObj>
              </mc:Choice>
              <mc:Fallback>
                <p:oleObj name="think-cell Slide" r:id="rId6"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404664"/>
            <a:ext cx="8242298" cy="948978"/>
          </a:xfrm>
        </p:spPr>
        <p:txBody>
          <a:bodyPr/>
          <a:lstStyle/>
          <a:p>
            <a:r>
              <a:rPr lang="de-DE"/>
              <a:t>15. Aussenbeziehungen</a:t>
            </a:r>
            <a:br>
              <a:rPr lang="de-DE"/>
            </a:br>
            <a:r>
              <a:rPr lang="de-DE"/>
              <a:t>—</a:t>
            </a:r>
          </a:p>
        </p:txBody>
      </p:sp>
      <p:sp>
        <p:nvSpPr>
          <p:cNvPr id="8" name="Textplatzhalter 41"/>
          <p:cNvSpPr>
            <a:spLocks noGrp="1"/>
          </p:cNvSpPr>
          <p:nvPr>
            <p:ph type="body" sz="quarter" idx="12"/>
            <p:custDataLst>
              <p:tags r:id="rId3"/>
            </p:custDataLst>
          </p:nvPr>
        </p:nvSpPr>
        <p:spPr>
          <a:xfrm>
            <a:off x="457200" y="1628800"/>
            <a:ext cx="8242298" cy="2292935"/>
          </a:xfrm>
        </p:spPr>
        <p:txBody>
          <a:bodyPr/>
          <a:lstStyle/>
          <a:p>
            <a:pPr lvl="1">
              <a:buClr>
                <a:srgbClr val="000000"/>
              </a:buClr>
            </a:pPr>
            <a:r>
              <a:rPr lang="de-DE" sz="1800">
                <a:latin typeface="Times New Roman"/>
                <a:cs typeface="Times New Roman"/>
                <a:sym typeface="Times New Roman"/>
              </a:rPr>
              <a:t>Das Sekretariat des Grossen Rates ist Gesellschafterin bei der Konferenz der Parlamentssekretäre, einer einfachen Gesellschaft, die sich aus der Mehrheit der kantonalen Parlamente zusammensetzt. Das Ziel der Konferenz ist es, eine Informationsplattform für alle Kantonsparlamente aufzubauen; auf ihr werden alle Informationen und Daten, die laut den Parlamenten von Belang sind, veröffentlicht.</a:t>
            </a:r>
          </a:p>
          <a:p>
            <a:pPr lvl="1">
              <a:buClr>
                <a:srgbClr val="000000"/>
              </a:buClr>
            </a:pPr>
            <a:r>
              <a:rPr lang="de-DE" sz="1800">
                <a:latin typeface="Times New Roman"/>
                <a:cs typeface="Times New Roman"/>
                <a:sym typeface="Times New Roman"/>
              </a:rPr>
              <a:t>Das Sekretariat des Grossen Rates arbeitet auch mit dem Sekretariat der Interparlamentarischen Koordinationsstelle IK zusammen, insbesondere im Hinblick auf die Überwachung der interkantonalen Vereinbarungen, die sich in Verhandlung/Ratifizierung befinden.</a:t>
            </a: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6892" name="think-cell Slide" r:id="rId6" imgW="0" imgH="0" progId="">
                  <p:embed/>
                </p:oleObj>
              </mc:Choice>
              <mc:Fallback>
                <p:oleObj name="think-cell Slide" r:id="rId6"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476672"/>
            <a:ext cx="8242298" cy="948978"/>
          </a:xfrm>
        </p:spPr>
        <p:txBody>
          <a:bodyPr/>
          <a:lstStyle/>
          <a:p>
            <a:r>
              <a:rPr lang="de-DE"/>
              <a:t>16. Interparlamentarische Geschäftsprüfung</a:t>
            </a:r>
            <a:br>
              <a:rPr lang="de-DE"/>
            </a:br>
            <a:r>
              <a:rPr lang="de-DE"/>
              <a:t>—</a:t>
            </a:r>
          </a:p>
        </p:txBody>
      </p:sp>
      <p:sp>
        <p:nvSpPr>
          <p:cNvPr id="5" name="Textplatzhalter 41"/>
          <p:cNvSpPr>
            <a:spLocks noGrp="1"/>
          </p:cNvSpPr>
          <p:nvPr>
            <p:ph type="body" sz="quarter" idx="12"/>
            <p:custDataLst>
              <p:tags r:id="rId3"/>
            </p:custDataLst>
          </p:nvPr>
        </p:nvSpPr>
        <p:spPr>
          <a:xfrm>
            <a:off x="446351" y="1772816"/>
            <a:ext cx="8242298" cy="4308872"/>
          </a:xfrm>
        </p:spPr>
        <p:txBody>
          <a:bodyPr/>
          <a:lstStyle/>
          <a:p>
            <a:pPr lvl="1"/>
            <a:r>
              <a:rPr lang="de-DE" sz="1800" dirty="0">
                <a:latin typeface="Times New Roman"/>
                <a:cs typeface="Times New Roman"/>
                <a:sym typeface="Times New Roman"/>
              </a:rPr>
              <a:t>Aufgrund des Vertrags über die Mitwirkung der Parlamente (</a:t>
            </a:r>
            <a:r>
              <a:rPr lang="de-DE" sz="1800" dirty="0" err="1">
                <a:latin typeface="Times New Roman"/>
                <a:cs typeface="Times New Roman"/>
                <a:sym typeface="Times New Roman"/>
              </a:rPr>
              <a:t>ParlVer</a:t>
            </a:r>
            <a:r>
              <a:rPr lang="de-DE" sz="1800" dirty="0">
                <a:latin typeface="Times New Roman"/>
                <a:cs typeface="Times New Roman"/>
                <a:sym typeface="Times New Roman"/>
              </a:rPr>
              <a:t>) ist der </a:t>
            </a:r>
            <a:r>
              <a:rPr lang="de-DE" sz="1800" dirty="0" err="1">
                <a:latin typeface="Times New Roman"/>
                <a:cs typeface="Times New Roman"/>
                <a:sym typeface="Times New Roman"/>
              </a:rPr>
              <a:t>Grosse</a:t>
            </a:r>
            <a:r>
              <a:rPr lang="de-DE" sz="1800" dirty="0">
                <a:latin typeface="Times New Roman"/>
                <a:cs typeface="Times New Roman"/>
                <a:sym typeface="Times New Roman"/>
              </a:rPr>
              <a:t> Rat in sieben interparlamentarischen Aufsichtskommissionen (IAK) vertreten. Diese beaufsichtigen den Vollzug der Westschweizer Schulvereinbarung (IAK CSR), die strafrechtliche </a:t>
            </a:r>
            <a:r>
              <a:rPr lang="de-DE" sz="1800" dirty="0" err="1">
                <a:latin typeface="Times New Roman"/>
                <a:cs typeface="Times New Roman"/>
                <a:sym typeface="Times New Roman"/>
              </a:rPr>
              <a:t>Einschliessung</a:t>
            </a:r>
            <a:r>
              <a:rPr lang="de-DE" sz="1800" dirty="0">
                <a:latin typeface="Times New Roman"/>
                <a:cs typeface="Times New Roman"/>
                <a:sym typeface="Times New Roman"/>
              </a:rPr>
              <a:t> Erwachsener und Jugendlicher (IAK «strafrechtliche </a:t>
            </a:r>
            <a:r>
              <a:rPr lang="de-DE" sz="1800" dirty="0" err="1">
                <a:latin typeface="Times New Roman"/>
                <a:cs typeface="Times New Roman"/>
                <a:sym typeface="Times New Roman"/>
              </a:rPr>
              <a:t>Einschliessung</a:t>
            </a:r>
            <a:r>
              <a:rPr lang="de-DE" sz="1800" dirty="0">
                <a:latin typeface="Times New Roman"/>
                <a:cs typeface="Times New Roman"/>
                <a:sym typeface="Times New Roman"/>
              </a:rPr>
              <a:t>»), das Interkantonale Gymnasium der Region Broye (IAK GYB), das Interkantonale Spital der Broye (IAK-HIB), die Fachhochschule Westschweiz (IAK HES-SO), den interkantonalen Unterhaltsdienst für das </a:t>
            </a:r>
            <a:r>
              <a:rPr lang="de-DE" sz="1800" dirty="0" err="1">
                <a:latin typeface="Times New Roman"/>
                <a:cs typeface="Times New Roman"/>
                <a:sym typeface="Times New Roman"/>
              </a:rPr>
              <a:t>Nationalstrassennetz</a:t>
            </a:r>
            <a:r>
              <a:rPr lang="de-DE" sz="1800" dirty="0">
                <a:latin typeface="Times New Roman"/>
                <a:cs typeface="Times New Roman"/>
                <a:sym typeface="Times New Roman"/>
              </a:rPr>
              <a:t> (IAK SIERA) und die Westschweizer Geldspielvereinbarung (IAK CORJA).</a:t>
            </a:r>
          </a:p>
          <a:p>
            <a:pPr lvl="1"/>
            <a:r>
              <a:rPr lang="de-DE" sz="1800" dirty="0">
                <a:latin typeface="Times New Roman"/>
                <a:cs typeface="Times New Roman"/>
                <a:sym typeface="Times New Roman"/>
              </a:rPr>
              <a:t>Im Jahr 2021 übernahm 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die Verantwortung für das Sekretariat der IAK «strafrechtlicher Freiheitsentzug» und der IAK GYB. Es organisierte für diese zwei Organe drei Plenarversammlungen sowie eine Sitzung für das Büro der IAK strafrechtlicher Freiheitsentzug.</a:t>
            </a:r>
          </a:p>
          <a:p>
            <a:pPr lvl="1"/>
            <a:r>
              <a:rPr lang="de-DE" sz="1800" dirty="0">
                <a:latin typeface="Times New Roman"/>
                <a:cs typeface="Times New Roman"/>
                <a:sym typeface="Times New Roman"/>
              </a:rPr>
              <a:t>Das SGR organisiert die Vorbereitungssitzungen für die Freiburger Delegationen in einigen dieser interparlamentarischen Kommissionen. 2021 hat die Freiburger Delegation der IAK HES-SO viermal und diejenige der IAK HIB dreimal getagt. </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7916" name="think-cell Slide" r:id="rId6" imgW="0" imgH="0" progId="">
                  <p:embed/>
                </p:oleObj>
              </mc:Choice>
              <mc:Fallback>
                <p:oleObj name="think-cell Slide" r:id="rId6"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304800"/>
            <a:ext cx="8242298" cy="948978"/>
          </a:xfrm>
        </p:spPr>
        <p:txBody>
          <a:bodyPr/>
          <a:lstStyle/>
          <a:p>
            <a:r>
              <a:rPr lang="de-DE"/>
              <a:t>17. Interparlamentarische Vernehmlassungen</a:t>
            </a:r>
            <a:br>
              <a:rPr lang="de-DE"/>
            </a:br>
            <a:r>
              <a:rPr lang="de-DE"/>
              <a:t>—</a:t>
            </a:r>
          </a:p>
        </p:txBody>
      </p:sp>
      <p:sp>
        <p:nvSpPr>
          <p:cNvPr id="5" name="Textplatzhalter 41"/>
          <p:cNvSpPr>
            <a:spLocks noGrp="1"/>
          </p:cNvSpPr>
          <p:nvPr>
            <p:ph type="body" sz="quarter" idx="12"/>
            <p:custDataLst>
              <p:tags r:id="rId3"/>
            </p:custDataLst>
          </p:nvPr>
        </p:nvSpPr>
        <p:spPr>
          <a:xfrm>
            <a:off x="457200" y="1628800"/>
            <a:ext cx="8242298" cy="1184940"/>
          </a:xfrm>
        </p:spPr>
        <p:txBody>
          <a:bodyPr/>
          <a:lstStyle/>
          <a:p>
            <a:pPr lvl="1"/>
            <a:r>
              <a:rPr lang="de-DE" sz="1800" dirty="0">
                <a:latin typeface="Times New Roman"/>
                <a:cs typeface="Times New Roman"/>
                <a:sym typeface="Times New Roman"/>
              </a:rPr>
              <a:t>Ebenfalls aufgrund des </a:t>
            </a:r>
            <a:r>
              <a:rPr lang="de-DE" sz="1800" dirty="0" err="1">
                <a:latin typeface="Times New Roman"/>
                <a:cs typeface="Times New Roman"/>
                <a:sym typeface="Times New Roman"/>
              </a:rPr>
              <a:t>ParlVer</a:t>
            </a:r>
            <a:r>
              <a:rPr lang="de-DE" sz="1800" dirty="0">
                <a:latin typeface="Times New Roman"/>
                <a:cs typeface="Times New Roman"/>
                <a:sym typeface="Times New Roman"/>
              </a:rPr>
              <a:t> wird der </a:t>
            </a:r>
            <a:r>
              <a:rPr lang="de-DE" sz="1800" dirty="0" err="1">
                <a:latin typeface="Times New Roman"/>
                <a:cs typeface="Times New Roman"/>
                <a:sym typeface="Times New Roman"/>
              </a:rPr>
              <a:t>Grosse</a:t>
            </a:r>
            <a:r>
              <a:rPr lang="de-DE" sz="1800" dirty="0">
                <a:latin typeface="Times New Roman"/>
                <a:cs typeface="Times New Roman"/>
                <a:sym typeface="Times New Roman"/>
              </a:rPr>
              <a:t> Rat </a:t>
            </a:r>
            <a:r>
              <a:rPr lang="de-DE" sz="1800" dirty="0" err="1">
                <a:latin typeface="Times New Roman"/>
                <a:cs typeface="Times New Roman"/>
                <a:sym typeface="Times New Roman"/>
              </a:rPr>
              <a:t>regelmässig</a:t>
            </a:r>
            <a:r>
              <a:rPr lang="de-DE" sz="1800" dirty="0">
                <a:latin typeface="Times New Roman"/>
                <a:cs typeface="Times New Roman"/>
                <a:sym typeface="Times New Roman"/>
              </a:rPr>
              <a:t> eingeladen, an den Arbeiten der interparlamentarischen Kommissionen mitzuwirken, die beauftragt sind, Entwürfe von interkantonalen Verträgen zu prüfen (</a:t>
            </a:r>
            <a:r>
              <a:rPr lang="de-DE" sz="1800" dirty="0" err="1">
                <a:latin typeface="Times New Roman"/>
                <a:cs typeface="Times New Roman"/>
                <a:sym typeface="Times New Roman"/>
              </a:rPr>
              <a:t>Vernehmlassungs</a:t>
            </a:r>
            <a:r>
              <a:rPr lang="de-DE" sz="1800" dirty="0">
                <a:latin typeface="Times New Roman"/>
                <a:cs typeface="Times New Roman"/>
                <a:sym typeface="Times New Roman"/>
              </a:rPr>
              <a:t>-IPK).</a:t>
            </a:r>
          </a:p>
          <a:p>
            <a:pPr lvl="1"/>
            <a:r>
              <a:rPr lang="de-DE" sz="1800" dirty="0">
                <a:latin typeface="Times New Roman"/>
                <a:cs typeface="Times New Roman"/>
                <a:sym typeface="Times New Roman"/>
              </a:rPr>
              <a:t>2021 fand keine Sitzung einer </a:t>
            </a:r>
            <a:r>
              <a:rPr lang="de-DE" sz="1800" dirty="0" err="1">
                <a:latin typeface="Times New Roman"/>
                <a:cs typeface="Times New Roman"/>
                <a:sym typeface="Times New Roman"/>
              </a:rPr>
              <a:t>Vernehmlassungs</a:t>
            </a:r>
            <a:r>
              <a:rPr lang="de-DE" sz="1800" dirty="0">
                <a:latin typeface="Times New Roman"/>
                <a:cs typeface="Times New Roman"/>
                <a:sym typeface="Times New Roman"/>
              </a:rPr>
              <a:t>-IPK statt.</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08" name="think-cell Slide" r:id="rId7" imgW="0" imgH="0" progId="">
                  <p:embed/>
                </p:oleObj>
              </mc:Choice>
              <mc:Fallback>
                <p:oleObj name="think-cell Slide" r:id="rId7"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p:cNvSpPr>
            <a:spLocks noGrp="1"/>
          </p:cNvSpPr>
          <p:nvPr>
            <p:ph type="title"/>
            <p:custDataLst>
              <p:tags r:id="rId2"/>
            </p:custDataLst>
          </p:nvPr>
        </p:nvSpPr>
        <p:spPr>
          <a:xfrm>
            <a:off x="457200" y="254682"/>
            <a:ext cx="5770984" cy="948978"/>
          </a:xfrm>
        </p:spPr>
        <p:txBody>
          <a:bodyPr/>
          <a:lstStyle/>
          <a:p>
            <a:r>
              <a:rPr lang="de-DE" dirty="0"/>
              <a:t>Inhalt</a:t>
            </a:r>
            <a:br>
              <a:rPr lang="de-DE" dirty="0"/>
            </a:br>
            <a:r>
              <a:rPr lang="de-DE" dirty="0"/>
              <a:t>—</a:t>
            </a:r>
          </a:p>
        </p:txBody>
      </p:sp>
      <p:sp>
        <p:nvSpPr>
          <p:cNvPr id="51203" name="Rectangle 3"/>
          <p:cNvSpPr>
            <a:spLocks noGrp="1"/>
          </p:cNvSpPr>
          <p:nvPr>
            <p:ph idx="1"/>
            <p:custDataLst>
              <p:tags r:id="rId3"/>
            </p:custDataLst>
          </p:nvPr>
        </p:nvSpPr>
        <p:spPr>
          <a:xfrm>
            <a:off x="457200" y="1327200"/>
            <a:ext cx="3682752" cy="4016484"/>
          </a:xfrm>
        </p:spPr>
        <p:txBody>
          <a:bodyPr/>
          <a:lstStyle/>
          <a:p>
            <a:r>
              <a:rPr lang="de-DE" sz="1800" dirty="0">
                <a:latin typeface="Times New Roman"/>
                <a:cs typeface="Times New Roman"/>
                <a:sym typeface="Times New Roman"/>
              </a:rPr>
              <a:t>Personal</a:t>
            </a:r>
          </a:p>
          <a:p>
            <a:r>
              <a:rPr lang="de-DE" sz="1800" dirty="0">
                <a:latin typeface="Times New Roman"/>
                <a:cs typeface="Times New Roman"/>
                <a:sym typeface="Times New Roman"/>
              </a:rPr>
              <a:t>Voranschlag</a:t>
            </a:r>
          </a:p>
          <a:p>
            <a:r>
              <a:rPr lang="de-DE" sz="1800" dirty="0">
                <a:latin typeface="Times New Roman"/>
                <a:cs typeface="Times New Roman"/>
                <a:sym typeface="Times New Roman"/>
              </a:rPr>
              <a:t>Sessionen</a:t>
            </a:r>
          </a:p>
          <a:p>
            <a:r>
              <a:rPr lang="de-DE" sz="1800" dirty="0">
                <a:latin typeface="Times New Roman"/>
                <a:cs typeface="Times New Roman"/>
                <a:sym typeface="Times New Roman"/>
              </a:rPr>
              <a:t>Büro</a:t>
            </a:r>
          </a:p>
          <a:p>
            <a:r>
              <a:rPr lang="de-DE" sz="1800" dirty="0">
                <a:latin typeface="Times New Roman"/>
                <a:cs typeface="Times New Roman"/>
                <a:sym typeface="Times New Roman"/>
              </a:rPr>
              <a:t>Kommissionen</a:t>
            </a:r>
          </a:p>
          <a:p>
            <a:r>
              <a:rPr lang="de-DE" sz="1800" dirty="0">
                <a:latin typeface="Times New Roman"/>
                <a:cs typeface="Times New Roman"/>
                <a:sym typeface="Times New Roman"/>
              </a:rPr>
              <a:t>Tagblätter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a:t>
            </a:r>
          </a:p>
          <a:p>
            <a:r>
              <a:rPr lang="de-DE" sz="1800" dirty="0">
                <a:latin typeface="Times New Roman"/>
                <a:cs typeface="Times New Roman"/>
                <a:sym typeface="Times New Roman"/>
              </a:rPr>
              <a:t>Parlamentarische </a:t>
            </a:r>
            <a:r>
              <a:rPr lang="de-DE" sz="1800" dirty="0" err="1">
                <a:latin typeface="Times New Roman"/>
                <a:cs typeface="Times New Roman"/>
                <a:sym typeface="Times New Roman"/>
              </a:rPr>
              <a:t>Vorstösse</a:t>
            </a:r>
            <a:endParaRPr lang="de-DE" sz="1800" dirty="0">
              <a:latin typeface="Times New Roman"/>
              <a:cs typeface="Times New Roman"/>
              <a:sym typeface="Times New Roman"/>
            </a:endParaRPr>
          </a:p>
          <a:p>
            <a:r>
              <a:rPr lang="de-DE" sz="1800" dirty="0" err="1">
                <a:latin typeface="Times New Roman"/>
                <a:cs typeface="Times New Roman"/>
                <a:sym typeface="Times New Roman"/>
              </a:rPr>
              <a:t>Volksmotionen</a:t>
            </a:r>
            <a:endParaRPr lang="de-DE" sz="1800" dirty="0">
              <a:latin typeface="Times New Roman"/>
              <a:cs typeface="Times New Roman"/>
              <a:sym typeface="Times New Roman"/>
            </a:endParaRPr>
          </a:p>
          <a:p>
            <a:r>
              <a:rPr lang="de-DE" sz="1800" dirty="0">
                <a:latin typeface="Times New Roman"/>
                <a:cs typeface="Times New Roman"/>
                <a:sym typeface="Times New Roman"/>
              </a:rPr>
              <a:t>Wahlen</a:t>
            </a:r>
          </a:p>
          <a:p>
            <a:r>
              <a:rPr lang="de-DE" sz="1800" dirty="0">
                <a:latin typeface="Times New Roman"/>
                <a:cs typeface="Times New Roman"/>
                <a:sym typeface="Times New Roman"/>
              </a:rPr>
              <a:t>Laufende Geschäfte</a:t>
            </a:r>
          </a:p>
        </p:txBody>
      </p:sp>
      <p:sp>
        <p:nvSpPr>
          <p:cNvPr id="5" name="Rectangle 3"/>
          <p:cNvSpPr txBox="1">
            <a:spLocks/>
          </p:cNvSpPr>
          <p:nvPr>
            <p:custDataLst>
              <p:tags r:id="rId4"/>
            </p:custDataLst>
          </p:nvPr>
        </p:nvSpPr>
        <p:spPr bwMode="auto">
          <a:xfrm>
            <a:off x="4283968" y="1327200"/>
            <a:ext cx="4608512" cy="38779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de-DE" sz="1800" dirty="0">
                <a:latin typeface="Times New Roman"/>
                <a:cs typeface="Times New Roman"/>
                <a:sym typeface="Times New Roman"/>
              </a:rPr>
              <a:t>Beziehungen zum Staatsrat</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de-DE" sz="1800" spc="0" normalizeH="0" noProof="0" dirty="0">
                <a:ln>
                  <a:noFill/>
                </a:ln>
                <a:effectLst/>
                <a:uLnTx/>
                <a:uFillTx/>
                <a:latin typeface="Times New Roman"/>
                <a:cs typeface="Times New Roman"/>
                <a:sym typeface="Times New Roman"/>
              </a:rPr>
              <a:t>Beziehungen zu den Medien</a:t>
            </a: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de-DE" sz="1800" spc="0" normalizeH="0" noProof="0" dirty="0" err="1">
                <a:ln>
                  <a:noFill/>
                </a:ln>
                <a:effectLst/>
                <a:uLnTx/>
                <a:uFillTx/>
                <a:latin typeface="Times New Roman"/>
                <a:cs typeface="Times New Roman"/>
                <a:sym typeface="Times New Roman"/>
              </a:rPr>
              <a:t>InfoG</a:t>
            </a:r>
            <a:r>
              <a:rPr kumimoji="0" lang="de-DE" sz="1800" spc="0" normalizeH="0" noProof="0" dirty="0">
                <a:ln>
                  <a:noFill/>
                </a:ln>
                <a:effectLst/>
                <a:uLnTx/>
                <a:uFillTx/>
                <a:latin typeface="Times New Roman"/>
                <a:cs typeface="Times New Roman"/>
                <a:sym typeface="Times New Roman"/>
              </a:rPr>
              <a:t>, Register der Interessenbindungen und </a:t>
            </a:r>
            <a:r>
              <a:rPr kumimoji="0" lang="de-DE" sz="1800" spc="0" normalizeH="0" noProof="0" dirty="0" err="1">
                <a:ln>
                  <a:noFill/>
                </a:ln>
                <a:effectLst/>
                <a:uLnTx/>
                <a:uFillTx/>
                <a:latin typeface="Times New Roman"/>
                <a:cs typeface="Times New Roman"/>
                <a:sym typeface="Times New Roman"/>
              </a:rPr>
              <a:t>PolFiG</a:t>
            </a:r>
            <a:endParaRPr kumimoji="0" lang="fr-CH" sz="1800" b="0" i="0" u="none" strike="noStrike" kern="1200" cap="none" spc="0" normalizeH="0" baseline="0" noProof="0" dirty="0">
              <a:ln>
                <a:noFill/>
              </a:ln>
              <a:effectLst/>
              <a:uLnTx/>
              <a:uFillTx/>
              <a:latin typeface="Times New Roman" pitchFamily="18" charset="0"/>
              <a:cs typeface="Times New Roman" pitchFamily="18" charset="0"/>
            </a:endParaRPr>
          </a:p>
          <a:p>
            <a:pPr marL="361950" lvl="0" indent="-361950" algn="l">
              <a:spcAft>
                <a:spcPct val="50000"/>
              </a:spcAft>
              <a:buClr>
                <a:schemeClr val="tx1"/>
              </a:buClr>
              <a:buFont typeface="Lucida Grande" pitchFamily="-112" charset="0"/>
              <a:buAutoNum type="arabicPeriod" startAt="11"/>
              <a:defRPr/>
            </a:pPr>
            <a:r>
              <a:rPr lang="de-DE" sz="1800" dirty="0">
                <a:latin typeface="Times New Roman"/>
                <a:cs typeface="Times New Roman"/>
                <a:sym typeface="Times New Roman"/>
              </a:rPr>
              <a:t>Elektronische Datenverarbeitung</a:t>
            </a:r>
          </a:p>
          <a:p>
            <a:pPr marL="361950" lvl="0" indent="-361950" algn="l">
              <a:spcAft>
                <a:spcPct val="50000"/>
              </a:spcAft>
              <a:buClr>
                <a:schemeClr val="tx1"/>
              </a:buClr>
              <a:buFont typeface="Lucida Grande" pitchFamily="-112" charset="0"/>
              <a:buAutoNum type="arabicPeriod" startAt="11"/>
              <a:defRPr/>
            </a:pPr>
            <a:r>
              <a:rPr lang="de-DE" sz="1800" dirty="0" err="1">
                <a:latin typeface="Times New Roman"/>
                <a:cs typeface="Times New Roman"/>
                <a:sym typeface="Times New Roman"/>
              </a:rPr>
              <a:t>Aussenbeziehungen</a:t>
            </a:r>
            <a:endParaRPr lang="de-DE" sz="1800" dirty="0">
              <a:latin typeface="Times New Roman"/>
              <a:cs typeface="Times New Roman"/>
              <a:sym typeface="Times New Roman"/>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de-DE" sz="1800" dirty="0">
                <a:latin typeface="Times New Roman"/>
                <a:cs typeface="Times New Roman"/>
                <a:sym typeface="Times New Roman"/>
              </a:rPr>
              <a:t>Interparlamentarische Geschäftsprüfung</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de-DE" sz="1800" dirty="0">
                <a:latin typeface="Times New Roman"/>
                <a:cs typeface="Times New Roman"/>
                <a:sym typeface="Times New Roman"/>
              </a:rPr>
              <a:t>Interparlamentarische Vernehmlassungen</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de-DE" sz="1800" dirty="0">
                <a:latin typeface="Times New Roman"/>
                <a:cs typeface="Times New Roman"/>
                <a:sym typeface="Times New Roman"/>
              </a:rPr>
              <a:t>Veranstaltungen</a:t>
            </a: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de-DE" sz="1800" spc="0" normalizeH="0" noProof="0" dirty="0">
                <a:ln>
                  <a:noFill/>
                </a:ln>
                <a:effectLst/>
                <a:uLnTx/>
                <a:uFillTx/>
                <a:latin typeface="Times New Roman"/>
                <a:cs typeface="Times New Roman"/>
                <a:sym typeface="Times New Roman"/>
              </a:rPr>
              <a:t>Ziele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8940" name="think-cell Slide" r:id="rId5" imgW="0" imgH="0" progId="">
                  <p:embed/>
                </p:oleObj>
              </mc:Choice>
              <mc:Fallback>
                <p:oleObj name="think-cell Slide" r:id="rId5"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304800"/>
            <a:ext cx="8242300" cy="1897955"/>
          </a:xfrm>
        </p:spPr>
        <p:txBody>
          <a:bodyPr/>
          <a:lstStyle/>
          <a:p>
            <a:r>
              <a:rPr lang="de-DE"/>
              <a:t>18. Veranstaltungen</a:t>
            </a:r>
            <a:br>
              <a:rPr lang="de-DE"/>
            </a:br>
            <a:r>
              <a:rPr lang="de-DE"/>
              <a:t>—</a:t>
            </a:r>
            <a:br>
              <a:rPr lang="de-DE" b="0"/>
            </a:br>
            <a:br>
              <a:rPr lang="de-DE" b="0"/>
            </a:br>
            <a:endParaRPr lang="fr-CH" dirty="0">
              <a:latin typeface="Arial" charset="0"/>
            </a:endParaRPr>
          </a:p>
        </p:txBody>
      </p:sp>
      <p:sp>
        <p:nvSpPr>
          <p:cNvPr id="12" name="Espace réservé du contenu 11"/>
          <p:cNvSpPr>
            <a:spLocks noGrp="1"/>
          </p:cNvSpPr>
          <p:nvPr>
            <p:ph idx="1"/>
          </p:nvPr>
        </p:nvSpPr>
        <p:spPr>
          <a:xfrm>
            <a:off x="457200" y="1327200"/>
            <a:ext cx="8242300" cy="1554272"/>
          </a:xfrm>
        </p:spPr>
        <p:txBody>
          <a:bodyPr/>
          <a:lstStyle/>
          <a:p>
            <a:pPr>
              <a:buNone/>
            </a:pPr>
            <a:r>
              <a:rPr lang="de-DE" sz="1800" dirty="0">
                <a:latin typeface="Times New Roman"/>
                <a:cs typeface="Times New Roman"/>
                <a:sym typeface="Times New Roman"/>
              </a:rPr>
              <a:t>	Im Jahr 2021</a:t>
            </a:r>
            <a:r>
              <a:rPr lang="de-DE" sz="1800" dirty="0">
                <a:solidFill>
                  <a:srgbClr val="00B050"/>
                </a:solidFill>
                <a:latin typeface="Times New Roman"/>
                <a:cs typeface="Times New Roman"/>
                <a:sym typeface="Times New Roman"/>
              </a:rPr>
              <a:t> </a:t>
            </a:r>
            <a:r>
              <a:rPr lang="de-DE" sz="1800" dirty="0">
                <a:latin typeface="Times New Roman"/>
                <a:cs typeface="Times New Roman"/>
                <a:sym typeface="Times New Roman"/>
              </a:rPr>
              <a:t>war 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aufgrund der gesundheitlichen Situation (COVID-19) und der Weisungen des BAG gezwungen, mehrere Begegnungen und Veranstaltungen zu verschieben.</a:t>
            </a:r>
          </a:p>
          <a:p>
            <a:pPr marL="1587" lvl="1" indent="0">
              <a:spcAft>
                <a:spcPts val="0"/>
              </a:spcAft>
              <a:buNone/>
            </a:pPr>
            <a:endParaRPr lang="fr-CH" sz="1800" dirty="0">
              <a:latin typeface="Times New Roman" pitchFamily="18" charset="0"/>
              <a:cs typeface="Times New Roman" pitchFamily="18" charset="0"/>
            </a:endParaRPr>
          </a:p>
          <a:p>
            <a:pPr lvl="1">
              <a:buNone/>
            </a:pPr>
            <a:endParaRPr lang="fr-CH" dirty="0">
              <a:latin typeface="Times New Roman" pitchFamily="18" charset="0"/>
              <a:cs typeface="Times New Roman" pitchFamily="18" charset="0"/>
            </a:endParaRP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9964" name="think-cell Slide" r:id="rId5" imgW="0" imgH="0" progId="">
                  <p:embed/>
                </p:oleObj>
              </mc:Choice>
              <mc:Fallback>
                <p:oleObj name="think-cell Slide" r:id="rId5"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304800"/>
            <a:ext cx="8242300" cy="984885"/>
          </a:xfrm>
        </p:spPr>
        <p:txBody>
          <a:bodyPr/>
          <a:lstStyle/>
          <a:p>
            <a:r>
              <a:rPr lang="de-DE" dirty="0"/>
              <a:t>19. Ziele 2022</a:t>
            </a:r>
            <a:br>
              <a:rPr lang="de-DE" dirty="0"/>
            </a:br>
            <a:r>
              <a:rPr lang="de-DE" dirty="0"/>
              <a:t>—</a:t>
            </a:r>
          </a:p>
        </p:txBody>
      </p:sp>
      <p:sp>
        <p:nvSpPr>
          <p:cNvPr id="12" name="Espace réservé du contenu 11"/>
          <p:cNvSpPr>
            <a:spLocks noGrp="1"/>
          </p:cNvSpPr>
          <p:nvPr>
            <p:ph idx="1"/>
          </p:nvPr>
        </p:nvSpPr>
        <p:spPr>
          <a:xfrm>
            <a:off x="457200" y="1327200"/>
            <a:ext cx="8242300" cy="2554545"/>
          </a:xfrm>
        </p:spPr>
        <p:txBody>
          <a:bodyPr/>
          <a:lstStyle/>
          <a:p>
            <a:pPr lvl="1">
              <a:buNone/>
            </a:pPr>
            <a:r>
              <a:rPr lang="de-DE" sz="1800" dirty="0">
                <a:latin typeface="Times New Roman"/>
                <a:cs typeface="Times New Roman"/>
                <a:sym typeface="Times New Roman"/>
              </a:rPr>
              <a:t>2022 wird sich 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namentlich mit folgenden Geschäften befassen:</a:t>
            </a:r>
          </a:p>
          <a:p>
            <a:pPr lvl="1"/>
            <a:r>
              <a:rPr lang="de-DE" sz="1800" dirty="0">
                <a:latin typeface="Times New Roman"/>
                <a:cs typeface="Times New Roman"/>
                <a:sym typeface="Times New Roman"/>
              </a:rPr>
              <a:t>dem Umzug des Sekretariats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in Räumlichkeiten des Rathauses im Juni 2022;  </a:t>
            </a:r>
            <a:endParaRPr lang="fr-CH" sz="1800" dirty="0">
              <a:latin typeface="Times New Roman" pitchFamily="18" charset="0"/>
              <a:cs typeface="Times New Roman" pitchFamily="18" charset="0"/>
            </a:endParaRPr>
          </a:p>
          <a:p>
            <a:pPr lvl="1"/>
            <a:r>
              <a:rPr lang="de-DE" sz="1800" dirty="0">
                <a:latin typeface="Times New Roman"/>
                <a:cs typeface="Times New Roman"/>
                <a:sym typeface="Times New Roman"/>
              </a:rPr>
              <a:t>der Neugestaltung der Website «</a:t>
            </a:r>
            <a:r>
              <a:rPr lang="de-DE" sz="1800" dirty="0" err="1">
                <a:latin typeface="Times New Roman"/>
                <a:cs typeface="Times New Roman"/>
                <a:sym typeface="Times New Roman"/>
              </a:rPr>
              <a:t>Parlinfo</a:t>
            </a:r>
            <a:r>
              <a:rPr lang="de-DE" sz="1800" dirty="0">
                <a:latin typeface="Times New Roman"/>
                <a:cs typeface="Times New Roman"/>
                <a:sym typeface="Times New Roman"/>
              </a:rPr>
              <a:t>»;</a:t>
            </a:r>
          </a:p>
          <a:p>
            <a:pPr lvl="1"/>
            <a:r>
              <a:rPr lang="de-DE" sz="1800" dirty="0">
                <a:latin typeface="Times New Roman"/>
                <a:cs typeface="Times New Roman"/>
                <a:sym typeface="Times New Roman"/>
              </a:rPr>
              <a:t>der kontinuierlichen Verbesserung der Sichtbarkeit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als oberste Behörde des Kantons (Kommunikationskampagne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a:t>
            </a:r>
          </a:p>
          <a:p>
            <a:pPr lvl="1"/>
            <a:endParaRPr lang="fr-CH" dirty="0"/>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532" name="think-cell Slide" r:id="rId6" imgW="0" imgH="0" progId="">
                  <p:embed/>
                </p:oleObj>
              </mc:Choice>
              <mc:Fallback>
                <p:oleObj name="think-cell Slide" r:id="rId6"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itle 25"/>
          <p:cNvSpPr>
            <a:spLocks noGrp="1"/>
          </p:cNvSpPr>
          <p:nvPr>
            <p:ph type="title"/>
            <p:custDataLst>
              <p:tags r:id="rId2"/>
            </p:custDataLst>
          </p:nvPr>
        </p:nvSpPr>
        <p:spPr>
          <a:xfrm>
            <a:off x="453522" y="320541"/>
            <a:ext cx="8242300" cy="984885"/>
          </a:xfrm>
        </p:spPr>
        <p:txBody>
          <a:bodyPr/>
          <a:lstStyle/>
          <a:p>
            <a:r>
              <a:rPr lang="de-DE" dirty="0"/>
              <a:t>1. Personal</a:t>
            </a:r>
            <a:br>
              <a:rPr lang="de-DE" dirty="0"/>
            </a:br>
            <a:r>
              <a:rPr lang="de-DE" dirty="0"/>
              <a:t>—</a:t>
            </a:r>
          </a:p>
        </p:txBody>
      </p:sp>
      <p:sp>
        <p:nvSpPr>
          <p:cNvPr id="28" name="Text Placeholder 27"/>
          <p:cNvSpPr>
            <a:spLocks noGrp="1"/>
          </p:cNvSpPr>
          <p:nvPr>
            <p:ph type="body" sz="quarter" idx="12"/>
            <p:custDataLst>
              <p:tags r:id="rId3"/>
            </p:custDataLst>
          </p:nvPr>
        </p:nvSpPr>
        <p:spPr>
          <a:xfrm>
            <a:off x="448178" y="1196752"/>
            <a:ext cx="8242300" cy="6463308"/>
          </a:xfrm>
        </p:spPr>
        <p:txBody>
          <a:bodyPr/>
          <a:lstStyle/>
          <a:p>
            <a:pPr>
              <a:spcAft>
                <a:spcPts val="0"/>
              </a:spcAft>
              <a:tabLst>
                <a:tab pos="4572000" algn="l"/>
                <a:tab pos="5287963" algn="l"/>
              </a:tabLst>
            </a:pPr>
            <a:r>
              <a:rPr lang="de-DE" sz="1400" b="1" dirty="0">
                <a:latin typeface="+mn-lt"/>
                <a:cs typeface="Times New Roman"/>
              </a:rPr>
              <a:t>Festangestelltes Personal:</a:t>
            </a:r>
            <a:r>
              <a:rPr lang="de-DE" sz="1400" b="1" dirty="0">
                <a:solidFill>
                  <a:srgbClr val="FF0000"/>
                </a:solidFill>
                <a:latin typeface="+mn-lt"/>
                <a:cs typeface="Times New Roman"/>
              </a:rPr>
              <a:t> </a:t>
            </a:r>
            <a:r>
              <a:rPr lang="de-DE" sz="1400" b="1" dirty="0">
                <a:latin typeface="+mn-lt"/>
                <a:cs typeface="Times New Roman"/>
              </a:rPr>
              <a:t>7,10 VZÄ</a:t>
            </a:r>
          </a:p>
          <a:p>
            <a:pPr>
              <a:spcAft>
                <a:spcPts val="0"/>
              </a:spcAft>
              <a:tabLst>
                <a:tab pos="4572000" algn="l"/>
                <a:tab pos="5287963" algn="l"/>
              </a:tabLst>
            </a:pPr>
            <a:r>
              <a:rPr lang="de-DE" sz="1400" dirty="0">
                <a:latin typeface="Times New Roman"/>
                <a:cs typeface="Times New Roman"/>
                <a:sym typeface="Times New Roman"/>
              </a:rPr>
              <a:t>1 Generalsekretärin	1	VZÄ</a:t>
            </a:r>
          </a:p>
          <a:p>
            <a:pPr>
              <a:spcAft>
                <a:spcPts val="0"/>
              </a:spcAft>
              <a:tabLst>
                <a:tab pos="4572000" algn="l"/>
                <a:tab pos="5287963" algn="l"/>
              </a:tabLst>
            </a:pPr>
            <a:r>
              <a:rPr lang="de-DE" sz="1400" dirty="0">
                <a:latin typeface="Times New Roman"/>
                <a:cs typeface="Times New Roman"/>
                <a:sym typeface="Times New Roman"/>
              </a:rPr>
              <a:t>1 Stellvertretender Generalsekretär	1	VZÄ</a:t>
            </a:r>
          </a:p>
          <a:p>
            <a:pPr>
              <a:spcAft>
                <a:spcPts val="0"/>
              </a:spcAft>
              <a:tabLst>
                <a:tab pos="4572000" algn="l"/>
                <a:tab pos="5287963" algn="l"/>
              </a:tabLst>
            </a:pPr>
            <a:r>
              <a:rPr lang="de-DE" sz="1400" dirty="0">
                <a:latin typeface="Times New Roman"/>
                <a:cs typeface="Times New Roman"/>
                <a:sym typeface="Times New Roman"/>
              </a:rPr>
              <a:t>2 Parlamentssekretäre	2	VZÄ</a:t>
            </a:r>
          </a:p>
          <a:p>
            <a:pPr>
              <a:spcAft>
                <a:spcPts val="0"/>
              </a:spcAft>
              <a:tabLst>
                <a:tab pos="4572000" algn="l"/>
                <a:tab pos="5287963" algn="l"/>
              </a:tabLst>
            </a:pPr>
            <a:r>
              <a:rPr lang="de-DE" sz="1400" dirty="0">
                <a:latin typeface="Times New Roman"/>
                <a:cs typeface="Times New Roman"/>
                <a:sym typeface="Times New Roman"/>
              </a:rPr>
              <a:t>2 Direktionsassistentinnen	1,50 	VZÄ</a:t>
            </a:r>
          </a:p>
          <a:p>
            <a:pPr>
              <a:spcAft>
                <a:spcPts val="0"/>
              </a:spcAft>
              <a:tabLst>
                <a:tab pos="4572000" algn="l"/>
                <a:tab pos="5287963" algn="l"/>
              </a:tabLst>
            </a:pPr>
            <a:r>
              <a:rPr lang="de-DE" sz="1400" dirty="0">
                <a:latin typeface="Times New Roman"/>
                <a:cs typeface="Times New Roman"/>
                <a:sym typeface="Times New Roman"/>
              </a:rPr>
              <a:t>1 für Informatik zuständige Person	1	VZÄ</a:t>
            </a:r>
          </a:p>
          <a:p>
            <a:pPr>
              <a:spcAft>
                <a:spcPts val="0"/>
              </a:spcAft>
              <a:tabLst>
                <a:tab pos="4572000" algn="l"/>
                <a:tab pos="5287963" algn="l"/>
              </a:tabLst>
            </a:pPr>
            <a:r>
              <a:rPr lang="de-DE" sz="1400" dirty="0">
                <a:latin typeface="Times New Roman"/>
                <a:cs typeface="Times New Roman"/>
                <a:sym typeface="Times New Roman"/>
              </a:rPr>
              <a:t>1 Weibelin	0,6	VZÄ</a:t>
            </a:r>
          </a:p>
          <a:p>
            <a:pPr>
              <a:spcAft>
                <a:spcPts val="0"/>
              </a:spcAft>
              <a:tabLst>
                <a:tab pos="4572000" algn="l"/>
                <a:tab pos="5287963" algn="l"/>
              </a:tabLst>
            </a:pPr>
            <a:endParaRPr lang="fr-FR" sz="1400" dirty="0">
              <a:latin typeface="Times New Roman" pitchFamily="18" charset="0"/>
              <a:cs typeface="Times New Roman" pitchFamily="18" charset="0"/>
            </a:endParaRPr>
          </a:p>
          <a:p>
            <a:pPr hangingPunct="0">
              <a:spcAft>
                <a:spcPts val="0"/>
              </a:spcAft>
              <a:tabLst>
                <a:tab pos="2155825" algn="l"/>
                <a:tab pos="2511425" algn="l"/>
              </a:tabLst>
            </a:pPr>
            <a:r>
              <a:rPr lang="de-DE" sz="1400" dirty="0">
                <a:latin typeface="Times New Roman"/>
                <a:cs typeface="Times New Roman"/>
                <a:sym typeface="Times New Roman"/>
              </a:rPr>
              <a:t>Eine Person hat das Sekretariat des </a:t>
            </a:r>
            <a:r>
              <a:rPr lang="de-DE" sz="1400" dirty="0" err="1">
                <a:latin typeface="Times New Roman"/>
                <a:cs typeface="Times New Roman"/>
                <a:sym typeface="Times New Roman"/>
              </a:rPr>
              <a:t>Grossen</a:t>
            </a:r>
            <a:r>
              <a:rPr lang="de-DE" sz="1400" dirty="0">
                <a:latin typeface="Times New Roman"/>
                <a:cs typeface="Times New Roman"/>
                <a:sym typeface="Times New Roman"/>
              </a:rPr>
              <a:t> Rates verlassen: </a:t>
            </a:r>
            <a:r>
              <a:rPr lang="de-DE" sz="1400" dirty="0" err="1">
                <a:latin typeface="Times New Roman"/>
                <a:cs typeface="Times New Roman"/>
                <a:sym typeface="Times New Roman"/>
              </a:rPr>
              <a:t>Magaly</a:t>
            </a:r>
            <a:r>
              <a:rPr lang="de-DE" sz="1400" dirty="0">
                <a:latin typeface="Times New Roman"/>
                <a:cs typeface="Times New Roman"/>
                <a:sym typeface="Times New Roman"/>
              </a:rPr>
              <a:t> Bossy, Direktionsassistentin, die durch Kristel Rodriguez ersetzt wurde.</a:t>
            </a:r>
          </a:p>
          <a:p>
            <a:pPr hangingPunct="0">
              <a:spcAft>
                <a:spcPts val="0"/>
              </a:spcAft>
              <a:tabLst>
                <a:tab pos="2155825" algn="l"/>
                <a:tab pos="2511425" algn="l"/>
              </a:tabLst>
            </a:pPr>
            <a:r>
              <a:rPr lang="de-DE" sz="1400" dirty="0">
                <a:latin typeface="Times New Roman"/>
                <a:cs typeface="Times New Roman"/>
                <a:sym typeface="Times New Roman"/>
              </a:rPr>
              <a:t>Es sei darauf hingewiesen, dass das Personal des Sekretariats des Rates im Jahr 2021 hart gearbeitet hat: die Pandemie hatte </a:t>
            </a:r>
            <a:r>
              <a:rPr lang="de-DE" sz="1400" dirty="0" err="1">
                <a:latin typeface="Times New Roman"/>
                <a:cs typeface="Times New Roman"/>
                <a:sym typeface="Times New Roman"/>
              </a:rPr>
              <a:t>grosse</a:t>
            </a:r>
            <a:r>
              <a:rPr lang="de-DE" sz="1400" dirty="0">
                <a:latin typeface="Times New Roman"/>
                <a:cs typeface="Times New Roman"/>
                <a:sym typeface="Times New Roman"/>
              </a:rPr>
              <a:t> Auswirkungen auf die Tätigkeit der Legislative (Sitzungen </a:t>
            </a:r>
            <a:r>
              <a:rPr lang="de-DE" sz="1400" i="1" dirty="0" err="1">
                <a:latin typeface="Times New Roman"/>
                <a:cs typeface="Times New Roman"/>
                <a:sym typeface="Times New Roman"/>
              </a:rPr>
              <a:t>ausserhalb</a:t>
            </a:r>
            <a:r>
              <a:rPr lang="de-DE" sz="1400" dirty="0">
                <a:latin typeface="Times New Roman"/>
                <a:cs typeface="Times New Roman"/>
                <a:sym typeface="Times New Roman"/>
              </a:rPr>
              <a:t>, Beachtung des Schutzplans je nach Änderung der Situation), und das letzte Jahr der Legislaturperiode war intensiv (zahlreiche Entwürfe, die geprüft werden mussten, zahlreiche parlamentarische </a:t>
            </a:r>
            <a:r>
              <a:rPr lang="de-DE" sz="1400" dirty="0" err="1">
                <a:latin typeface="Times New Roman"/>
                <a:cs typeface="Times New Roman"/>
                <a:sym typeface="Times New Roman"/>
              </a:rPr>
              <a:t>Vorstösse</a:t>
            </a:r>
            <a:r>
              <a:rPr lang="de-DE" sz="1400" dirty="0">
                <a:latin typeface="Times New Roman"/>
                <a:cs typeface="Times New Roman"/>
                <a:sym typeface="Times New Roman"/>
              </a:rPr>
              <a:t>, Organisation der Rekonstitutionssession). Das Personal des Sekretariats des </a:t>
            </a:r>
            <a:r>
              <a:rPr lang="de-DE" sz="1400" dirty="0" err="1">
                <a:latin typeface="Times New Roman"/>
                <a:cs typeface="Times New Roman"/>
                <a:sym typeface="Times New Roman"/>
              </a:rPr>
              <a:t>Grossen</a:t>
            </a:r>
            <a:r>
              <a:rPr lang="de-DE" sz="1400" dirty="0">
                <a:latin typeface="Times New Roman"/>
                <a:cs typeface="Times New Roman"/>
                <a:sym typeface="Times New Roman"/>
              </a:rPr>
              <a:t> Rates zeigte sich flexibel, um den Herausforderungen der </a:t>
            </a:r>
            <a:r>
              <a:rPr lang="de-DE" sz="1400" dirty="0" err="1">
                <a:latin typeface="Times New Roman"/>
                <a:cs typeface="Times New Roman"/>
                <a:sym typeface="Times New Roman"/>
              </a:rPr>
              <a:t>Pandezu</a:t>
            </a:r>
            <a:r>
              <a:rPr lang="de-DE" sz="1400" dirty="0">
                <a:latin typeface="Times New Roman"/>
                <a:cs typeface="Times New Roman"/>
                <a:sym typeface="Times New Roman"/>
              </a:rPr>
              <a:t> begegnen, und zeigte seine Fähigkeit, sich den Bedürfnissen anzupassen und innovative Lösungen zu finden. Das Sekretariat des </a:t>
            </a:r>
            <a:r>
              <a:rPr lang="de-DE" sz="1400" dirty="0" err="1">
                <a:latin typeface="Times New Roman"/>
                <a:cs typeface="Times New Roman"/>
                <a:sym typeface="Times New Roman"/>
              </a:rPr>
              <a:t>Grossen</a:t>
            </a:r>
            <a:r>
              <a:rPr lang="de-DE" sz="1400" dirty="0">
                <a:latin typeface="Times New Roman"/>
                <a:cs typeface="Times New Roman"/>
                <a:sym typeface="Times New Roman"/>
              </a:rPr>
              <a:t> Rates bot den Mitgliedern des </a:t>
            </a:r>
            <a:r>
              <a:rPr lang="de-DE" sz="1400" dirty="0" err="1">
                <a:latin typeface="Times New Roman"/>
                <a:cs typeface="Times New Roman"/>
                <a:sym typeface="Times New Roman"/>
              </a:rPr>
              <a:t>Grossen</a:t>
            </a:r>
            <a:r>
              <a:rPr lang="de-DE" sz="1400" dirty="0">
                <a:latin typeface="Times New Roman"/>
                <a:cs typeface="Times New Roman"/>
                <a:sym typeface="Times New Roman"/>
              </a:rPr>
              <a:t> Rates hochwertige Dienstleistungen, ohne dass es über zusätzliche Ressourcen verfügen konnte. </a:t>
            </a:r>
          </a:p>
          <a:p>
            <a:pPr hangingPunct="0">
              <a:spcAft>
                <a:spcPts val="0"/>
              </a:spcAft>
              <a:tabLst>
                <a:tab pos="2155825" algn="l"/>
                <a:tab pos="2511425" algn="l"/>
              </a:tabLst>
            </a:pPr>
            <a:endParaRPr lang="fr-FR" sz="1400" b="1" dirty="0">
              <a:latin typeface="Times New Roman" pitchFamily="18" charset="0"/>
              <a:cs typeface="Times New Roman" pitchFamily="18" charset="0"/>
            </a:endParaRPr>
          </a:p>
          <a:p>
            <a:pPr hangingPunct="0">
              <a:spcAft>
                <a:spcPts val="0"/>
              </a:spcAft>
              <a:tabLst>
                <a:tab pos="2155825" algn="l"/>
                <a:tab pos="2511425" algn="l"/>
              </a:tabLst>
            </a:pPr>
            <a:r>
              <a:rPr lang="de-DE" sz="1400" b="1" dirty="0">
                <a:latin typeface="+mn-lt"/>
                <a:cs typeface="Times New Roman"/>
              </a:rPr>
              <a:t>Zusätzliches, Hilfs- und temporäres Personal:  0,55</a:t>
            </a:r>
          </a:p>
          <a:p>
            <a:pPr hangingPunct="0">
              <a:spcAft>
                <a:spcPts val="0"/>
              </a:spcAft>
              <a:tabLst>
                <a:tab pos="2155825" algn="l"/>
                <a:tab pos="2511425" algn="l"/>
              </a:tabLst>
            </a:pPr>
            <a:endParaRPr lang="fr-CH" sz="1400" b="1" dirty="0">
              <a:latin typeface="+mn-lt"/>
              <a:cs typeface="Times New Roman" pitchFamily="18" charset="0"/>
            </a:endParaRPr>
          </a:p>
          <a:p>
            <a:pPr hangingPunct="0">
              <a:spcAft>
                <a:spcPts val="0"/>
              </a:spcAft>
              <a:tabLst>
                <a:tab pos="2155825" algn="l"/>
                <a:tab pos="2511425" algn="l"/>
              </a:tabLst>
            </a:pPr>
            <a:endParaRPr lang="fr-CH" sz="1400" b="1" dirty="0">
              <a:latin typeface="+mn-lt"/>
              <a:cs typeface="Times New Roman" pitchFamily="18" charset="0"/>
            </a:endParaRPr>
          </a:p>
          <a:p>
            <a:pPr hangingPunct="0">
              <a:spcAft>
                <a:spcPts val="0"/>
              </a:spcAft>
              <a:tabLst>
                <a:tab pos="2155825" algn="l"/>
                <a:tab pos="2511425" algn="l"/>
              </a:tabLst>
            </a:pPr>
            <a:endParaRPr lang="fr-CH" sz="1400" b="1" dirty="0">
              <a:latin typeface="+mn-lt"/>
              <a:cs typeface="Times New Roman" pitchFamily="18" charset="0"/>
            </a:endParaRPr>
          </a:p>
          <a:p>
            <a:pPr hangingPunct="0">
              <a:spcAft>
                <a:spcPts val="0"/>
              </a:spcAft>
              <a:tabLst>
                <a:tab pos="2155825" algn="l"/>
                <a:tab pos="2511425" algn="l"/>
              </a:tabLst>
            </a:pPr>
            <a:endParaRPr lang="fr-CH" sz="1400" b="1" dirty="0">
              <a:latin typeface="+mn-lt"/>
              <a:cs typeface="Times New Roman" pitchFamily="18" charset="0"/>
            </a:endParaRPr>
          </a:p>
          <a:p>
            <a:pPr hangingPunct="0">
              <a:spcAft>
                <a:spcPts val="0"/>
              </a:spcAft>
              <a:tabLst>
                <a:tab pos="2155825" algn="l"/>
                <a:tab pos="2511425" algn="l"/>
              </a:tabLst>
            </a:pPr>
            <a:endParaRPr lang="fr-CH" sz="1400" b="1" dirty="0">
              <a:latin typeface="Times New Roman" pitchFamily="18" charset="0"/>
              <a:cs typeface="Times New Roman" pitchFamily="18" charset="0"/>
            </a:endParaRPr>
          </a:p>
          <a:p>
            <a:pPr hangingPunct="0">
              <a:spcAft>
                <a:spcPts val="0"/>
              </a:spcAft>
              <a:tabLst>
                <a:tab pos="2155825" algn="l"/>
                <a:tab pos="2511425" algn="l"/>
              </a:tabLst>
            </a:pPr>
            <a:r>
              <a:rPr lang="de-DE" sz="1400" b="1" dirty="0">
                <a:latin typeface="Times New Roman"/>
                <a:cs typeface="Times New Roman"/>
                <a:sym typeface="Times New Roman"/>
              </a:rPr>
              <a:t> </a:t>
            </a:r>
          </a:p>
          <a:p>
            <a:pPr hangingPunct="0">
              <a:spcAft>
                <a:spcPts val="0"/>
              </a:spcAft>
              <a:tabLst>
                <a:tab pos="2155825" algn="l"/>
                <a:tab pos="2511425" algn="l"/>
              </a:tabLst>
            </a:pPr>
            <a:endParaRPr lang="fr-CH" sz="1400" b="1" dirty="0">
              <a:latin typeface="Times New Roman" pitchFamily="18" charset="0"/>
              <a:cs typeface="Times New Roman" pitchFamily="18" charset="0"/>
            </a:endParaRPr>
          </a:p>
          <a:p>
            <a:pPr hangingPunct="0">
              <a:spcAft>
                <a:spcPts val="0"/>
              </a:spcAft>
              <a:tabLst>
                <a:tab pos="2155825" algn="l"/>
                <a:tab pos="2511425" algn="l"/>
              </a:tabLst>
            </a:pPr>
            <a:endParaRPr lang="fr-FR" sz="1400" dirty="0">
              <a:latin typeface="Times New Roman" pitchFamily="18" charset="0"/>
              <a:cs typeface="Times New Roman" pitchFamily="18" charset="0"/>
            </a:endParaRPr>
          </a:p>
          <a:p>
            <a:pPr hangingPunct="0">
              <a:spcAft>
                <a:spcPts val="0"/>
              </a:spcAft>
              <a:tabLst>
                <a:tab pos="2155825" algn="l"/>
                <a:tab pos="2511425" algn="l"/>
              </a:tabLst>
            </a:pPr>
            <a:endParaRPr lang="fr-FR" sz="1400" dirty="0">
              <a:latin typeface="Times New Roman" pitchFamily="18" charset="0"/>
              <a:cs typeface="Times New Roman" pitchFamily="18" charset="0"/>
            </a:endParaRPr>
          </a:p>
        </p:txBody>
      </p:sp>
      <p:sp>
        <p:nvSpPr>
          <p:cNvPr id="13" name="ZoneTexte 12"/>
          <p:cNvSpPr txBox="1"/>
          <p:nvPr/>
        </p:nvSpPr>
        <p:spPr>
          <a:xfrm>
            <a:off x="448178" y="5480357"/>
            <a:ext cx="2674640" cy="646331"/>
          </a:xfrm>
          <a:prstGeom prst="rect">
            <a:avLst/>
          </a:prstGeom>
        </p:spPr>
        <p:txBody>
          <a:bodyPr vert="horz" wrap="square" lIns="0" tIns="0" rIns="0" bIns="0" rtlCol="0">
            <a:spAutoFit/>
          </a:bodyPr>
          <a:lstStyle/>
          <a:p>
            <a:pPr lvl="0" algn="just" hangingPunct="0">
              <a:spcAft>
                <a:spcPts val="0"/>
              </a:spcAft>
              <a:tabLst>
                <a:tab pos="1792288" algn="l"/>
                <a:tab pos="2154238" algn="l"/>
              </a:tabLst>
            </a:pPr>
            <a:r>
              <a:rPr lang="de-DE" sz="1400" dirty="0">
                <a:latin typeface="Times New Roman"/>
                <a:cs typeface="Times New Roman"/>
                <a:sym typeface="Times New Roman"/>
              </a:rPr>
              <a:t>Sektor Weibel	0,10	VZÄ</a:t>
            </a:r>
            <a:endParaRPr lang="fr-CH" sz="1400" dirty="0">
              <a:latin typeface="Times New Roman" pitchFamily="18" charset="0"/>
              <a:cs typeface="Times New Roman" pitchFamily="18" charset="0"/>
            </a:endParaRPr>
          </a:p>
          <a:p>
            <a:pPr lvl="0" algn="just" hangingPunct="0">
              <a:spcAft>
                <a:spcPts val="0"/>
              </a:spcAft>
              <a:tabLst>
                <a:tab pos="1792288" algn="l"/>
                <a:tab pos="2154238" algn="l"/>
              </a:tabLst>
            </a:pPr>
            <a:r>
              <a:rPr lang="de-DE" sz="1400" dirty="0">
                <a:latin typeface="Times New Roman"/>
                <a:cs typeface="Times New Roman"/>
                <a:sym typeface="Times New Roman"/>
              </a:rPr>
              <a:t>Sektor Übersetzung	0,15	VZÄ</a:t>
            </a:r>
            <a:endParaRPr lang="fr-CH" sz="1400" dirty="0">
              <a:latin typeface="Times New Roman" pitchFamily="18" charset="0"/>
              <a:cs typeface="Times New Roman" pitchFamily="18" charset="0"/>
            </a:endParaRPr>
          </a:p>
          <a:p>
            <a:pPr lvl="0" algn="just" hangingPunct="0">
              <a:spcAft>
                <a:spcPts val="0"/>
              </a:spcAft>
              <a:tabLst>
                <a:tab pos="1792288" algn="l"/>
                <a:tab pos="2154238" algn="l"/>
              </a:tabLst>
            </a:pPr>
            <a:r>
              <a:rPr lang="de-DE" sz="1400" dirty="0">
                <a:latin typeface="Times New Roman"/>
                <a:cs typeface="Times New Roman"/>
                <a:sym typeface="Times New Roman"/>
              </a:rPr>
              <a:t>Sektor Buchhaltung	0,10	VZÄ</a:t>
            </a:r>
            <a:endParaRPr lang="fr-FR" sz="1400" b="1" dirty="0">
              <a:latin typeface="Times New Roman" pitchFamily="18" charset="0"/>
              <a:cs typeface="Times New Roman" pitchFamily="18" charset="0"/>
            </a:endParaRPr>
          </a:p>
        </p:txBody>
      </p:sp>
      <p:sp>
        <p:nvSpPr>
          <p:cNvPr id="14" name="ZoneTexte 13"/>
          <p:cNvSpPr txBox="1"/>
          <p:nvPr/>
        </p:nvSpPr>
        <p:spPr>
          <a:xfrm>
            <a:off x="3563888" y="5446347"/>
            <a:ext cx="3880704" cy="861774"/>
          </a:xfrm>
          <a:prstGeom prst="rect">
            <a:avLst/>
          </a:prstGeom>
        </p:spPr>
        <p:txBody>
          <a:bodyPr vert="horz" wrap="square" lIns="0" tIns="0" rIns="0" bIns="0" rtlCol="0">
            <a:spAutoFit/>
          </a:bodyPr>
          <a:lstStyle/>
          <a:p>
            <a:pPr algn="l" defTabSz="180975" hangingPunct="0">
              <a:spcAft>
                <a:spcPts val="0"/>
              </a:spcAft>
              <a:tabLst>
                <a:tab pos="2603500" algn="l"/>
                <a:tab pos="3051175" algn="l"/>
              </a:tabLst>
            </a:pPr>
            <a:r>
              <a:rPr lang="de-DE" sz="1400" b="1" dirty="0">
                <a:cs typeface="Times New Roman"/>
              </a:rPr>
              <a:t>Hilfspersonal</a:t>
            </a:r>
          </a:p>
          <a:p>
            <a:pPr algn="l" defTabSz="185738" hangingPunct="0">
              <a:spcAft>
                <a:spcPts val="0"/>
              </a:spcAft>
              <a:tabLst>
                <a:tab pos="2603500" algn="l"/>
                <a:tab pos="3051175" algn="l"/>
              </a:tabLst>
            </a:pPr>
            <a:endParaRPr lang="fr-FR" sz="1400" b="1" dirty="0">
              <a:cs typeface="Times New Roman" pitchFamily="18" charset="0"/>
            </a:endParaRPr>
          </a:p>
          <a:p>
            <a:pPr algn="l" defTabSz="180975" hangingPunct="0">
              <a:spcAft>
                <a:spcPts val="0"/>
              </a:spcAft>
              <a:tabLst>
                <a:tab pos="2603500" algn="l"/>
                <a:tab pos="3051175" algn="l"/>
              </a:tabLst>
            </a:pPr>
            <a:r>
              <a:rPr lang="de-DE" sz="1400" dirty="0" err="1">
                <a:latin typeface="Times New Roman"/>
                <a:cs typeface="Times New Roman"/>
                <a:sym typeface="Times New Roman"/>
              </a:rPr>
              <a:t>Verbalistinnen</a:t>
            </a:r>
            <a:r>
              <a:rPr lang="de-DE" sz="1400" dirty="0">
                <a:latin typeface="Times New Roman"/>
                <a:cs typeface="Times New Roman"/>
                <a:sym typeface="Times New Roman"/>
              </a:rPr>
              <a:t> 0,2 VZÄ</a:t>
            </a:r>
          </a:p>
          <a:p>
            <a:pPr algn="l" defTabSz="180975" hangingPunct="0">
              <a:spcAft>
                <a:spcPts val="0"/>
              </a:spcAft>
              <a:tabLst>
                <a:tab pos="2603500" algn="l"/>
                <a:tab pos="3051175" algn="l"/>
              </a:tabLst>
            </a:pPr>
            <a:r>
              <a:rPr lang="de-DE" sz="1400" dirty="0">
                <a:latin typeface="Times New Roman"/>
                <a:cs typeface="Times New Roman"/>
                <a:sym typeface="Times New Roman"/>
              </a:rPr>
              <a:t> 	</a:t>
            </a:r>
          </a:p>
        </p:txBody>
      </p:sp>
      <p:sp>
        <p:nvSpPr>
          <p:cNvPr id="17" name="ZoneTexte 16"/>
          <p:cNvSpPr txBox="1"/>
          <p:nvPr/>
        </p:nvSpPr>
        <p:spPr>
          <a:xfrm>
            <a:off x="5364088" y="360925"/>
            <a:ext cx="2592288" cy="369332"/>
          </a:xfrm>
          <a:prstGeom prst="rect">
            <a:avLst/>
          </a:prstGeom>
          <a:ln w="12700">
            <a:noFill/>
          </a:ln>
        </p:spPr>
        <p:txBody>
          <a:bodyPr vert="horz" wrap="square" lIns="0" tIns="0" rIns="0" bIns="0" rtlCol="0">
            <a:spAutoFit/>
          </a:bodyPr>
          <a:lstStyle/>
          <a:p>
            <a:pPr algn="l" hangingPunct="0">
              <a:spcAft>
                <a:spcPts val="0"/>
              </a:spcAft>
              <a:tabLst>
                <a:tab pos="2603500" algn="l"/>
                <a:tab pos="3048000" algn="l"/>
                <a:tab pos="3051175" algn="l"/>
              </a:tabLst>
            </a:pPr>
            <a:r>
              <a:rPr lang="de-DE" sz="2400" b="1" dirty="0">
                <a:solidFill>
                  <a:schemeClr val="bg1">
                    <a:lumMod val="50000"/>
                  </a:schemeClr>
                </a:solidFill>
                <a:latin typeface="+mn-lt"/>
                <a:cs typeface="Times New Roman"/>
              </a:rPr>
              <a:t>Total:  7,65 VZÄ</a:t>
            </a:r>
            <a:endParaRPr lang="fr-FR" sz="2400" dirty="0">
              <a:solidFill>
                <a:schemeClr val="bg1">
                  <a:lumMod val="50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2"/>
            </p:custDataLst>
          </p:nvPr>
        </p:nvSpPr>
        <p:spPr>
          <a:xfrm>
            <a:off x="457200" y="304800"/>
            <a:ext cx="8242300" cy="948978"/>
          </a:xfrm>
        </p:spPr>
        <p:txBody>
          <a:bodyPr/>
          <a:lstStyle/>
          <a:p>
            <a:r>
              <a:rPr lang="de-DE"/>
              <a:t>2. Voranschlag</a:t>
            </a:r>
            <a:br>
              <a:rPr lang="de-DE"/>
            </a:br>
            <a:r>
              <a:rPr lang="de-DE"/>
              <a:t>—</a:t>
            </a:r>
          </a:p>
        </p:txBody>
      </p:sp>
      <p:sp>
        <p:nvSpPr>
          <p:cNvPr id="10" name="Inhaltsplatzhalter 9"/>
          <p:cNvSpPr>
            <a:spLocks noGrp="1"/>
          </p:cNvSpPr>
          <p:nvPr>
            <p:ph type="body" sz="quarter" idx="12"/>
            <p:custDataLst>
              <p:tags r:id="rId3"/>
            </p:custDataLst>
          </p:nvPr>
        </p:nvSpPr>
        <p:spPr>
          <a:xfrm>
            <a:off x="457200" y="2492896"/>
            <a:ext cx="8242300" cy="2092881"/>
          </a:xfrm>
        </p:spPr>
        <p:txBody>
          <a:bodyPr/>
          <a:lstStyle/>
          <a:p>
            <a:pPr lvl="1"/>
            <a:r>
              <a:rPr lang="de-DE" sz="1800" dirty="0">
                <a:latin typeface="Times New Roman"/>
                <a:cs typeface="Times New Roman"/>
                <a:sym typeface="Times New Roman"/>
              </a:rPr>
              <a:t>Das Sekretariat verwaltet einen Voranschlag von insgesamt 3 979 340 Franken, der die Ausgaben im Zusammenhang mit den Tätigkeiten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und dessen Sekretariat umfasst.</a:t>
            </a:r>
          </a:p>
          <a:p>
            <a:pPr lvl="1"/>
            <a:r>
              <a:rPr lang="de-DE" sz="1800" dirty="0">
                <a:latin typeface="Times New Roman"/>
                <a:cs typeface="Times New Roman"/>
                <a:sym typeface="Times New Roman"/>
              </a:rPr>
              <a:t>Ein Betrag von Fr. 27 266.45</a:t>
            </a:r>
            <a:r>
              <a:rPr lang="de-DE" sz="1800" dirty="0">
                <a:solidFill>
                  <a:srgbClr val="FF0000"/>
                </a:solidFill>
                <a:latin typeface="Times New Roman"/>
                <a:cs typeface="Times New Roman"/>
                <a:sym typeface="Times New Roman"/>
              </a:rPr>
              <a:t> </a:t>
            </a:r>
            <a:r>
              <a:rPr lang="de-DE" sz="1800" dirty="0">
                <a:latin typeface="Times New Roman"/>
                <a:cs typeface="Times New Roman"/>
                <a:sym typeface="Times New Roman"/>
              </a:rPr>
              <a:t>war nötig für die Transkription der Beratungen, d. h. Fr. 3408.30 pro Session.</a:t>
            </a:r>
            <a:endParaRPr lang="fr-FR" sz="1800" dirty="0">
              <a:latin typeface="Times New Roman" pitchFamily="18" charset="0"/>
              <a:cs typeface="Times New Roman" pitchFamily="18" charset="0"/>
            </a:endParaRPr>
          </a:p>
          <a:p>
            <a:pPr lvl="1"/>
            <a:r>
              <a:rPr lang="de-DE" sz="1800" dirty="0">
                <a:latin typeface="Times New Roman"/>
                <a:cs typeface="Times New Roman"/>
                <a:sym typeface="Times New Roman"/>
              </a:rPr>
              <a:t>Die Kosten der Simultanübersetzung belaufen sich auf Fr. 76 560 für 32 Sitzungen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d. h. Fr. 2392.50 pro Sitzung.</a:t>
            </a:r>
          </a:p>
        </p:txBody>
      </p:sp>
      <p:sp>
        <p:nvSpPr>
          <p:cNvPr id="8" name="Textplatzhalter 7"/>
          <p:cNvSpPr>
            <a:spLocks noGrp="1"/>
          </p:cNvSpPr>
          <p:nvPr>
            <p:ph type="body" sz="quarter" idx="13"/>
            <p:custDataLst>
              <p:tags r:id="rId4"/>
            </p:custDataLst>
          </p:nvPr>
        </p:nvSpPr>
        <p:spPr>
          <a:xfrm>
            <a:off x="468313" y="1628775"/>
            <a:ext cx="8242300" cy="369332"/>
          </a:xfrm>
        </p:spPr>
        <p:txBody>
          <a:bodyPr/>
          <a:lstStyle/>
          <a:p>
            <a:r>
              <a:rPr lang="de-DE" dirty="0">
                <a:solidFill>
                  <a:schemeClr val="bg1">
                    <a:lumMod val="50000"/>
                  </a:schemeClr>
                </a:solidFill>
              </a:rPr>
              <a:t>Total: 3 979 340 Franken</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556" name="think-cell Slide" r:id="rId7" imgW="0" imgH="0" progId="">
                  <p:embed/>
                </p:oleObj>
              </mc:Choice>
              <mc:Fallback>
                <p:oleObj name="think-cell Slide" r:id="rId7"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2"/>
            </p:custDataLst>
          </p:nvPr>
        </p:nvSpPr>
        <p:spPr>
          <a:xfrm>
            <a:off x="457200" y="304800"/>
            <a:ext cx="8242300" cy="948978"/>
          </a:xfrm>
        </p:spPr>
        <p:txBody>
          <a:bodyPr/>
          <a:lstStyle/>
          <a:p>
            <a:r>
              <a:rPr lang="de-DE"/>
              <a:t>3. Sessionen</a:t>
            </a:r>
            <a:br>
              <a:rPr lang="de-DE"/>
            </a:br>
            <a:r>
              <a:rPr lang="de-DE"/>
              <a:t>—</a:t>
            </a:r>
          </a:p>
        </p:txBody>
      </p:sp>
      <p:sp>
        <p:nvSpPr>
          <p:cNvPr id="10" name="Inhaltsplatzhalter 9"/>
          <p:cNvSpPr>
            <a:spLocks noGrp="1"/>
          </p:cNvSpPr>
          <p:nvPr>
            <p:ph type="body" sz="quarter" idx="12"/>
            <p:custDataLst>
              <p:tags r:id="rId3"/>
            </p:custDataLst>
          </p:nvPr>
        </p:nvSpPr>
        <p:spPr>
          <a:xfrm>
            <a:off x="457200" y="2023511"/>
            <a:ext cx="8242300" cy="3554819"/>
          </a:xfrm>
        </p:spPr>
        <p:txBody>
          <a:bodyPr/>
          <a:lstStyle/>
          <a:p>
            <a:pPr marL="0" lvl="1" indent="1588">
              <a:buNone/>
            </a:pPr>
            <a:r>
              <a:rPr lang="de-DE" sz="1800" dirty="0">
                <a:latin typeface="Times New Roman"/>
                <a:cs typeface="Times New Roman"/>
                <a:sym typeface="Times New Roman"/>
              </a:rPr>
              <a:t>Im Jahr 2021 musste 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aufgrund der Renovierung des Rathauses und der durch das Coronavirus verursachten Gesundheitssituation Flexibilität und Kreativität zeigen, um 8</a:t>
            </a:r>
            <a:r>
              <a:rPr lang="de-DE" sz="1800" dirty="0">
                <a:solidFill>
                  <a:srgbClr val="00B050"/>
                </a:solidFill>
                <a:latin typeface="Times New Roman"/>
                <a:cs typeface="Times New Roman"/>
                <a:sym typeface="Times New Roman"/>
              </a:rPr>
              <a:t> </a:t>
            </a:r>
            <a:r>
              <a:rPr lang="de-DE" sz="1800" dirty="0">
                <a:latin typeface="Times New Roman"/>
                <a:cs typeface="Times New Roman"/>
                <a:sym typeface="Times New Roman"/>
              </a:rPr>
              <a:t>Sitzungen </a:t>
            </a:r>
            <a:r>
              <a:rPr lang="de-DE" sz="1800" i="1" dirty="0" err="1">
                <a:latin typeface="Times New Roman"/>
                <a:cs typeface="Times New Roman"/>
                <a:sym typeface="Times New Roman"/>
              </a:rPr>
              <a:t>ausserhalb</a:t>
            </a:r>
            <a:r>
              <a:rPr lang="de-DE" sz="1800" i="1" dirty="0">
                <a:latin typeface="Times New Roman"/>
                <a:cs typeface="Times New Roman"/>
                <a:sym typeface="Times New Roman"/>
              </a:rPr>
              <a:t> </a:t>
            </a:r>
            <a:r>
              <a:rPr lang="de-DE" sz="1800" dirty="0">
                <a:latin typeface="Times New Roman"/>
                <a:cs typeface="Times New Roman"/>
                <a:sym typeface="Times New Roman"/>
              </a:rPr>
              <a:t> (Räumlichkeiten im Forum Fribourg) zu organisieren, d. h. 32 Sitzungen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Darüber hinaus hat das Sekretariat ein innovatives System zur Abstimmung und Teilnahme von zuhause aus für gefährdete Mitglieder eingeführt. Es stellte namentlich die Arbeiten für die Prüfung und die Behandlung folgender Vorlagen durch den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 sicher:</a:t>
            </a:r>
          </a:p>
          <a:p>
            <a:pPr lvl="1"/>
            <a:r>
              <a:rPr lang="de-DE" sz="1600" dirty="0">
                <a:latin typeface="Times New Roman"/>
                <a:cs typeface="Times New Roman"/>
                <a:sym typeface="Times New Roman"/>
              </a:rPr>
              <a:t>21 Gesetzesentwürfe (25)</a:t>
            </a:r>
          </a:p>
          <a:p>
            <a:pPr lvl="1"/>
            <a:r>
              <a:rPr lang="de-DE" sz="1600" dirty="0">
                <a:latin typeface="Times New Roman"/>
                <a:cs typeface="Times New Roman"/>
                <a:sym typeface="Times New Roman"/>
              </a:rPr>
              <a:t>21 </a:t>
            </a:r>
            <a:r>
              <a:rPr lang="de-DE" sz="1600" dirty="0">
                <a:solidFill>
                  <a:srgbClr val="333333"/>
                </a:solidFill>
                <a:latin typeface="Times New Roman"/>
                <a:cs typeface="Times New Roman"/>
                <a:sym typeface="Times New Roman"/>
              </a:rPr>
              <a:t> </a:t>
            </a:r>
            <a:r>
              <a:rPr lang="de-DE" sz="1600" dirty="0" err="1">
                <a:solidFill>
                  <a:srgbClr val="333333"/>
                </a:solidFill>
                <a:latin typeface="Times New Roman"/>
                <a:cs typeface="Times New Roman"/>
                <a:sym typeface="Times New Roman"/>
              </a:rPr>
              <a:t>Dekretsentwürfe</a:t>
            </a:r>
            <a:r>
              <a:rPr lang="de-DE" sz="1600" dirty="0">
                <a:solidFill>
                  <a:srgbClr val="333333"/>
                </a:solidFill>
                <a:latin typeface="Times New Roman"/>
                <a:cs typeface="Times New Roman"/>
                <a:sym typeface="Times New Roman"/>
              </a:rPr>
              <a:t> (32)</a:t>
            </a:r>
          </a:p>
          <a:p>
            <a:pPr lvl="1"/>
            <a:r>
              <a:rPr lang="de-DE" sz="1600" dirty="0">
                <a:latin typeface="Times New Roman"/>
                <a:cs typeface="Times New Roman"/>
                <a:sym typeface="Times New Roman"/>
              </a:rPr>
              <a:t>33 </a:t>
            </a:r>
            <a:r>
              <a:rPr lang="de-DE" sz="1600" dirty="0">
                <a:solidFill>
                  <a:srgbClr val="333333"/>
                </a:solidFill>
                <a:latin typeface="Times New Roman"/>
                <a:cs typeface="Times New Roman"/>
                <a:sym typeface="Times New Roman"/>
              </a:rPr>
              <a:t>Berichte, darunter verschiedene Berichte und Rechnungen von Anstalten (34)</a:t>
            </a:r>
          </a:p>
          <a:p>
            <a:pPr lvl="1"/>
            <a:r>
              <a:rPr lang="de-DE" sz="1600" dirty="0">
                <a:latin typeface="Times New Roman"/>
                <a:cs typeface="Times New Roman"/>
                <a:sym typeface="Times New Roman"/>
              </a:rPr>
              <a:t>23 Motionen (26), 17 Postulate (21),</a:t>
            </a:r>
            <a:r>
              <a:rPr lang="de-DE" sz="1600" dirty="0">
                <a:solidFill>
                  <a:srgbClr val="00B050"/>
                </a:solidFill>
                <a:latin typeface="Times New Roman"/>
                <a:cs typeface="Times New Roman"/>
                <a:sym typeface="Times New Roman"/>
              </a:rPr>
              <a:t> </a:t>
            </a:r>
            <a:r>
              <a:rPr lang="de-DE" sz="1600" dirty="0">
                <a:latin typeface="Times New Roman"/>
                <a:cs typeface="Times New Roman"/>
                <a:sym typeface="Times New Roman"/>
              </a:rPr>
              <a:t>12</a:t>
            </a:r>
            <a:r>
              <a:rPr lang="de-DE" sz="1600" dirty="0">
                <a:solidFill>
                  <a:srgbClr val="00B050"/>
                </a:solidFill>
                <a:latin typeface="Times New Roman"/>
                <a:cs typeface="Times New Roman"/>
                <a:sym typeface="Times New Roman"/>
              </a:rPr>
              <a:t> </a:t>
            </a:r>
            <a:r>
              <a:rPr lang="de-DE" sz="1600" dirty="0">
                <a:latin typeface="Times New Roman"/>
                <a:cs typeface="Times New Roman"/>
                <a:sym typeface="Times New Roman"/>
              </a:rPr>
              <a:t>Aufträge (20), 3</a:t>
            </a:r>
            <a:r>
              <a:rPr lang="de-DE" sz="1600" dirty="0">
                <a:solidFill>
                  <a:srgbClr val="00B050"/>
                </a:solidFill>
                <a:latin typeface="Times New Roman"/>
                <a:cs typeface="Times New Roman"/>
                <a:sym typeface="Times New Roman"/>
              </a:rPr>
              <a:t> </a:t>
            </a:r>
            <a:r>
              <a:rPr lang="de-DE" sz="1600" dirty="0">
                <a:latin typeface="Times New Roman"/>
                <a:cs typeface="Times New Roman"/>
                <a:sym typeface="Times New Roman"/>
              </a:rPr>
              <a:t>Resolutionen (3) , 6</a:t>
            </a:r>
            <a:r>
              <a:rPr lang="de-DE" sz="1600" dirty="0">
                <a:solidFill>
                  <a:srgbClr val="00B050"/>
                </a:solidFill>
                <a:latin typeface="Times New Roman"/>
                <a:cs typeface="Times New Roman"/>
                <a:sym typeface="Times New Roman"/>
              </a:rPr>
              <a:t> </a:t>
            </a:r>
            <a:r>
              <a:rPr lang="de-DE" sz="1600">
                <a:latin typeface="Times New Roman"/>
                <a:cs typeface="Times New Roman"/>
                <a:sym typeface="Times New Roman"/>
              </a:rPr>
              <a:t>Eingaben (4)</a:t>
            </a:r>
            <a:endParaRPr lang="de-DE" sz="1600" dirty="0">
              <a:latin typeface="Times New Roman"/>
              <a:cs typeface="Times New Roman"/>
              <a:sym typeface="Times New Roman"/>
            </a:endParaRPr>
          </a:p>
          <a:p>
            <a:pPr lvl="1"/>
            <a:r>
              <a:rPr lang="de-DE" sz="1600" dirty="0">
                <a:latin typeface="Times New Roman"/>
                <a:cs typeface="Times New Roman"/>
                <a:sym typeface="Times New Roman"/>
              </a:rPr>
              <a:t>Staatsrechnung und -voranschlag</a:t>
            </a:r>
          </a:p>
        </p:txBody>
      </p:sp>
      <p:sp>
        <p:nvSpPr>
          <p:cNvPr id="8" name="Textplatzhalter 7"/>
          <p:cNvSpPr>
            <a:spLocks noGrp="1"/>
          </p:cNvSpPr>
          <p:nvPr>
            <p:ph type="body" sz="quarter" idx="13"/>
            <p:custDataLst>
              <p:tags r:id="rId4"/>
            </p:custDataLst>
          </p:nvPr>
        </p:nvSpPr>
        <p:spPr>
          <a:xfrm>
            <a:off x="323528" y="1448432"/>
            <a:ext cx="8242300" cy="369332"/>
          </a:xfrm>
        </p:spPr>
        <p:txBody>
          <a:bodyPr/>
          <a:lstStyle/>
          <a:p>
            <a:r>
              <a:rPr lang="de-DE" dirty="0">
                <a:solidFill>
                  <a:schemeClr val="bg1">
                    <a:lumMod val="50000"/>
                  </a:schemeClr>
                </a:solidFill>
              </a:rPr>
              <a:t>32</a:t>
            </a:r>
            <a:r>
              <a:rPr lang="de-DE" dirty="0">
                <a:solidFill>
                  <a:srgbClr val="FF0000"/>
                </a:solidFill>
              </a:rPr>
              <a:t> </a:t>
            </a:r>
            <a:r>
              <a:rPr lang="de-DE" dirty="0"/>
              <a:t>Sitzungen des </a:t>
            </a:r>
            <a:r>
              <a:rPr lang="de-DE" dirty="0" err="1"/>
              <a:t>Grossen</a:t>
            </a:r>
            <a:r>
              <a:rPr lang="de-DE" dirty="0"/>
              <a:t> Rates (28 </a:t>
            </a:r>
            <a:r>
              <a:rPr lang="de-DE" sz="2000" dirty="0"/>
              <a:t>im Jahr 2020</a:t>
            </a:r>
            <a:r>
              <a:rPr lang="de-DE" dirty="0"/>
              <a:t>) </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580" name="think-cell Slide" r:id="rId7" imgW="0" imgH="0" progId="">
                  <p:embed/>
                </p:oleObj>
              </mc:Choice>
              <mc:Fallback>
                <p:oleObj name="think-cell Slide" r:id="rId7"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2"/>
            </p:custDataLst>
          </p:nvPr>
        </p:nvSpPr>
        <p:spPr>
          <a:xfrm>
            <a:off x="457200" y="304800"/>
            <a:ext cx="8242300" cy="948978"/>
          </a:xfrm>
        </p:spPr>
        <p:txBody>
          <a:bodyPr/>
          <a:lstStyle/>
          <a:p>
            <a:r>
              <a:rPr lang="de-DE"/>
              <a:t>4. Büro</a:t>
            </a:r>
            <a:br>
              <a:rPr lang="de-DE"/>
            </a:br>
            <a:r>
              <a:rPr lang="de-DE"/>
              <a:t>—</a:t>
            </a:r>
          </a:p>
        </p:txBody>
      </p:sp>
      <p:sp>
        <p:nvSpPr>
          <p:cNvPr id="10" name="Inhaltsplatzhalter 9"/>
          <p:cNvSpPr>
            <a:spLocks noGrp="1"/>
          </p:cNvSpPr>
          <p:nvPr>
            <p:ph type="body" sz="quarter" idx="12"/>
            <p:custDataLst>
              <p:tags r:id="rId3"/>
            </p:custDataLst>
          </p:nvPr>
        </p:nvSpPr>
        <p:spPr>
          <a:xfrm>
            <a:off x="457200" y="2266800"/>
            <a:ext cx="8242300" cy="830997"/>
          </a:xfrm>
        </p:spPr>
        <p:txBody>
          <a:bodyPr/>
          <a:lstStyle/>
          <a:p>
            <a:pPr marL="0" lvl="1" indent="1588">
              <a:buNone/>
            </a:pPr>
            <a:r>
              <a:rPr lang="de-DE" sz="1800" dirty="0">
                <a:latin typeface="Times New Roman"/>
                <a:cs typeface="Times New Roman"/>
                <a:sym typeface="Times New Roman"/>
              </a:rPr>
              <a:t>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beruft die Sitzungen des Büros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ein und organisiert sie. Es übermittelt die Vorlagen, die vom Büro geprüft werden müssen, und erstellt das Protokoll der Sitzungen. Es organisiert die Tätigkeiten des Büros, bereitet sie vor und gibt ihnen Folge. </a:t>
            </a:r>
          </a:p>
        </p:txBody>
      </p:sp>
      <p:sp>
        <p:nvSpPr>
          <p:cNvPr id="8" name="Textplatzhalter 7"/>
          <p:cNvSpPr>
            <a:spLocks noGrp="1"/>
          </p:cNvSpPr>
          <p:nvPr>
            <p:ph type="body" sz="quarter" idx="13"/>
            <p:custDataLst>
              <p:tags r:id="rId4"/>
            </p:custDataLst>
          </p:nvPr>
        </p:nvSpPr>
        <p:spPr>
          <a:xfrm>
            <a:off x="457200" y="1454668"/>
            <a:ext cx="8242300" cy="369332"/>
          </a:xfrm>
        </p:spPr>
        <p:txBody>
          <a:bodyPr/>
          <a:lstStyle/>
          <a:p>
            <a:r>
              <a:rPr lang="de-DE" dirty="0">
                <a:solidFill>
                  <a:schemeClr val="bg1">
                    <a:lumMod val="50000"/>
                  </a:schemeClr>
                </a:solidFill>
              </a:rPr>
              <a:t>16</a:t>
            </a:r>
            <a:r>
              <a:rPr lang="de-DE" dirty="0">
                <a:solidFill>
                  <a:srgbClr val="FF0000"/>
                </a:solidFill>
              </a:rPr>
              <a:t> </a:t>
            </a:r>
            <a:r>
              <a:rPr lang="de-DE" dirty="0">
                <a:solidFill>
                  <a:schemeClr val="tx1">
                    <a:lumMod val="50000"/>
                    <a:lumOff val="50000"/>
                  </a:schemeClr>
                </a:solidFill>
              </a:rPr>
              <a:t>Sitzungen –</a:t>
            </a:r>
            <a:r>
              <a:rPr lang="de-DE" dirty="0">
                <a:solidFill>
                  <a:srgbClr val="00B050"/>
                </a:solidFill>
              </a:rPr>
              <a:t> </a:t>
            </a:r>
            <a:r>
              <a:rPr lang="de-DE" b="0" dirty="0">
                <a:solidFill>
                  <a:schemeClr val="tx1"/>
                </a:solidFill>
                <a:latin typeface="+mn-lt"/>
              </a:rPr>
              <a:t>162</a:t>
            </a:r>
            <a:r>
              <a:rPr lang="de-DE" dirty="0">
                <a:solidFill>
                  <a:schemeClr val="tx1"/>
                </a:solidFill>
              </a:rPr>
              <a:t> </a:t>
            </a:r>
            <a:r>
              <a:rPr lang="de-DE" dirty="0"/>
              <a:t>Seiten Protokoll</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604" name="think-cell Slide" r:id="rId7" imgW="0" imgH="0" progId="">
                  <p:embed/>
                </p:oleObj>
              </mc:Choice>
              <mc:Fallback>
                <p:oleObj name="think-cell Slide" r:id="rId7"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2"/>
            </p:custDataLst>
          </p:nvPr>
        </p:nvSpPr>
        <p:spPr>
          <a:xfrm>
            <a:off x="457200" y="304800"/>
            <a:ext cx="8242300" cy="948978"/>
          </a:xfrm>
        </p:spPr>
        <p:txBody>
          <a:bodyPr/>
          <a:lstStyle/>
          <a:p>
            <a:r>
              <a:rPr lang="de-DE"/>
              <a:t>5. Kommissionen</a:t>
            </a:r>
            <a:br>
              <a:rPr lang="de-DE"/>
            </a:br>
            <a:r>
              <a:rPr lang="de-DE"/>
              <a:t>—</a:t>
            </a:r>
          </a:p>
        </p:txBody>
      </p:sp>
      <p:sp>
        <p:nvSpPr>
          <p:cNvPr id="10" name="Inhaltsplatzhalter 9"/>
          <p:cNvSpPr>
            <a:spLocks noGrp="1"/>
          </p:cNvSpPr>
          <p:nvPr>
            <p:ph type="body" sz="quarter" idx="12"/>
            <p:custDataLst>
              <p:tags r:id="rId3"/>
            </p:custDataLst>
          </p:nvPr>
        </p:nvSpPr>
        <p:spPr>
          <a:xfrm>
            <a:off x="539552" y="2276872"/>
            <a:ext cx="8242300" cy="4416594"/>
          </a:xfrm>
        </p:spPr>
        <p:txBody>
          <a:bodyPr/>
          <a:lstStyle/>
          <a:p>
            <a:pPr marL="180975" lvl="1" indent="-179388"/>
            <a:r>
              <a:rPr lang="de-DE" sz="1800" dirty="0">
                <a:latin typeface="Times New Roman"/>
                <a:cs typeface="Times New Roman"/>
                <a:sym typeface="Times New Roman"/>
              </a:rPr>
              <a:t>Das Sekretariat des </a:t>
            </a:r>
            <a:r>
              <a:rPr lang="de-DE" sz="1800" dirty="0" err="1">
                <a:latin typeface="Times New Roman"/>
                <a:cs typeface="Times New Roman"/>
                <a:sym typeface="Times New Roman"/>
              </a:rPr>
              <a:t>Grossen</a:t>
            </a:r>
            <a:r>
              <a:rPr lang="de-DE" sz="1800" dirty="0">
                <a:latin typeface="Times New Roman"/>
                <a:cs typeface="Times New Roman"/>
                <a:sym typeface="Times New Roman"/>
              </a:rPr>
              <a:t> Rates bereitet die Sitzungen der parlamentarischen Kommissionen vor, organisiert und unterstützt die Arbeiten und stellt die Folge der Sitzungen sicher. Seit April 2016 gilt dies auch für die Sitzungen der Einbürgerungskommission. </a:t>
            </a:r>
          </a:p>
          <a:p>
            <a:pPr marL="180975" lvl="1" indent="-179388"/>
            <a:r>
              <a:rPr lang="de-DE" sz="1800" dirty="0">
                <a:latin typeface="Times New Roman"/>
                <a:cs typeface="Times New Roman"/>
                <a:sym typeface="Times New Roman"/>
              </a:rPr>
              <a:t>Es organisiert die Ernennung der Kommissionen, verwaltet deren Sitzungsagenda und plant die Übermittlung der Botschaften und weiterer Unterlagen.</a:t>
            </a:r>
          </a:p>
          <a:p>
            <a:pPr marL="180975" lvl="1" indent="-179388"/>
            <a:r>
              <a:rPr lang="de-DE" sz="1800" dirty="0">
                <a:latin typeface="Times New Roman"/>
                <a:cs typeface="Times New Roman"/>
                <a:sym typeface="Times New Roman"/>
              </a:rPr>
              <a:t>Es erstellt die Protokolle der Sitzungen der parlamentarischen Kommissionen und die Anhänge mit deren Schlussanträgen (</a:t>
            </a:r>
            <a:r>
              <a:rPr lang="de-DE" sz="1800" dirty="0" err="1">
                <a:latin typeface="Times New Roman"/>
                <a:cs typeface="Times New Roman"/>
                <a:sym typeface="Times New Roman"/>
              </a:rPr>
              <a:t>projet</a:t>
            </a:r>
            <a:r>
              <a:rPr lang="de-DE" sz="1800" dirty="0">
                <a:latin typeface="Times New Roman"/>
                <a:cs typeface="Times New Roman"/>
                <a:sym typeface="Times New Roman"/>
              </a:rPr>
              <a:t> bis).	</a:t>
            </a:r>
          </a:p>
          <a:p>
            <a:pPr marL="1587" lvl="1" indent="0">
              <a:buNone/>
            </a:pPr>
            <a:r>
              <a:rPr lang="de-DE" sz="1800" dirty="0">
                <a:latin typeface="Times New Roman"/>
                <a:cs typeface="Times New Roman"/>
                <a:sym typeface="Times New Roman"/>
              </a:rPr>
              <a:t>Im Jahr 2021 wurde angesichts der epidemiologischen Situation die Mehrzahl der Sitzungen der parlamentarischen Kommissionen per Videokonferenz abgehalten. 	</a:t>
            </a:r>
          </a:p>
          <a:p>
            <a:pPr algn="l"/>
            <a:r>
              <a:rPr lang="de-DE" sz="1800" dirty="0">
                <a:solidFill>
                  <a:srgbClr val="000000"/>
                </a:solidFill>
                <a:latin typeface="Times New Roman"/>
                <a:cs typeface="Times New Roman"/>
                <a:sym typeface="Times New Roman"/>
              </a:rPr>
              <a:t> </a:t>
            </a:r>
            <a:endParaRPr lang="fr-FR" sz="1800" dirty="0">
              <a:latin typeface="Times New Roman" panose="02020603050405020304" pitchFamily="18" charset="0"/>
              <a:cs typeface="Times New Roman" pitchFamily="18" charset="0"/>
            </a:endParaRPr>
          </a:p>
          <a:p>
            <a:pPr marL="180975" lvl="1" indent="-179388">
              <a:buNone/>
            </a:pPr>
            <a:endParaRPr lang="fr-FR" sz="1400" dirty="0">
              <a:latin typeface="Times New Roman" pitchFamily="18" charset="0"/>
              <a:cs typeface="Times New Roman" pitchFamily="18" charset="0"/>
            </a:endParaRPr>
          </a:p>
          <a:p>
            <a:pPr marL="0" lvl="1" indent="1588">
              <a:buNone/>
            </a:pPr>
            <a:endParaRPr lang="fr-FR" dirty="0">
              <a:latin typeface="Times New Roman" pitchFamily="18" charset="0"/>
              <a:cs typeface="Times New Roman" pitchFamily="18" charset="0"/>
            </a:endParaRPr>
          </a:p>
          <a:p>
            <a:pPr marL="0" lvl="1" indent="1588">
              <a:buNone/>
            </a:pPr>
            <a:r>
              <a:rPr lang="de-DE" dirty="0">
                <a:latin typeface="Times New Roman"/>
                <a:cs typeface="Times New Roman"/>
                <a:sym typeface="Times New Roman"/>
              </a:rPr>
              <a:t> </a:t>
            </a:r>
          </a:p>
        </p:txBody>
      </p:sp>
      <p:sp>
        <p:nvSpPr>
          <p:cNvPr id="8" name="Textplatzhalter 7"/>
          <p:cNvSpPr>
            <a:spLocks noGrp="1"/>
          </p:cNvSpPr>
          <p:nvPr>
            <p:ph type="body" sz="quarter" idx="13"/>
            <p:custDataLst>
              <p:tags r:id="rId4"/>
            </p:custDataLst>
          </p:nvPr>
        </p:nvSpPr>
        <p:spPr>
          <a:xfrm>
            <a:off x="457200" y="1628775"/>
            <a:ext cx="8242300" cy="369332"/>
          </a:xfrm>
        </p:spPr>
        <p:txBody>
          <a:bodyPr/>
          <a:lstStyle/>
          <a:p>
            <a:r>
              <a:rPr lang="de-DE" dirty="0">
                <a:solidFill>
                  <a:schemeClr val="bg1">
                    <a:lumMod val="50000"/>
                  </a:schemeClr>
                </a:solidFill>
              </a:rPr>
              <a:t>190 Sitzungen </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28" name="think-cell Slide" r:id="rId7" imgW="0" imgH="0" progId="">
                  <p:embed/>
                </p:oleObj>
              </mc:Choice>
              <mc:Fallback>
                <p:oleObj name="think-cell Slide" r:id="rId7"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977" name="think-cell Slide" r:id="rId7" imgW="0" imgH="0" progId="">
                  <p:embed/>
                </p:oleObj>
              </mc:Choice>
              <mc:Fallback>
                <p:oleObj name="think-cell Slide" r:id="rId7" imgW="0" imgH="0" progId="">
                  <p:embed/>
                  <p:pic>
                    <p:nvPicPr>
                      <p:cNvPr id="9728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Titel 43"/>
          <p:cNvSpPr>
            <a:spLocks noGrp="1"/>
          </p:cNvSpPr>
          <p:nvPr>
            <p:ph type="title"/>
            <p:custDataLst>
              <p:tags r:id="rId2"/>
            </p:custDataLst>
          </p:nvPr>
        </p:nvSpPr>
        <p:spPr>
          <a:xfrm>
            <a:off x="457200" y="304800"/>
            <a:ext cx="8242300" cy="948978"/>
          </a:xfrm>
        </p:spPr>
        <p:txBody>
          <a:bodyPr/>
          <a:lstStyle/>
          <a:p>
            <a:r>
              <a:rPr lang="fr-CH" dirty="0">
                <a:latin typeface="Arial" charset="0"/>
              </a:rPr>
              <a:t>6. </a:t>
            </a:r>
            <a:r>
              <a:rPr lang="fr-CH" dirty="0" err="1">
                <a:latin typeface="Arial" charset="0"/>
              </a:rPr>
              <a:t>Tagblätter</a:t>
            </a:r>
            <a:r>
              <a:rPr lang="fr-CH" dirty="0">
                <a:latin typeface="Arial" charset="0"/>
              </a:rPr>
              <a:t> des </a:t>
            </a:r>
            <a:r>
              <a:rPr lang="fr-CH" dirty="0" err="1">
                <a:latin typeface="Arial" charset="0"/>
              </a:rPr>
              <a:t>Grossen</a:t>
            </a:r>
            <a:r>
              <a:rPr lang="fr-CH" dirty="0">
                <a:latin typeface="Arial" charset="0"/>
              </a:rPr>
              <a:t> Rates (TGR)</a:t>
            </a:r>
            <a:br>
              <a:rPr lang="fr-CH" dirty="0">
                <a:latin typeface="Arial" charset="0"/>
              </a:rPr>
            </a:br>
            <a:r>
              <a:rPr lang="fr-CH" dirty="0">
                <a:latin typeface="Arial" charset="0"/>
              </a:rPr>
              <a:t>—</a:t>
            </a:r>
          </a:p>
        </p:txBody>
      </p:sp>
      <p:sp>
        <p:nvSpPr>
          <p:cNvPr id="34" name="Textplatzhalter 33"/>
          <p:cNvSpPr>
            <a:spLocks noGrp="1"/>
          </p:cNvSpPr>
          <p:nvPr>
            <p:ph type="body" sz="quarter" idx="16"/>
            <p:custDataLst>
              <p:tags r:id="rId3"/>
            </p:custDataLst>
          </p:nvPr>
        </p:nvSpPr>
        <p:spPr>
          <a:xfrm>
            <a:off x="457200" y="1328400"/>
            <a:ext cx="8203248" cy="369332"/>
          </a:xfrm>
        </p:spPr>
        <p:txBody>
          <a:bodyPr/>
          <a:lstStyle/>
          <a:p>
            <a:r>
              <a:rPr lang="fr-CH" dirty="0" err="1">
                <a:solidFill>
                  <a:schemeClr val="bg1">
                    <a:lumMod val="50000"/>
                  </a:schemeClr>
                </a:solidFill>
              </a:rPr>
              <a:t>Mittlere</a:t>
            </a:r>
            <a:r>
              <a:rPr lang="fr-CH" dirty="0">
                <a:solidFill>
                  <a:schemeClr val="bg1">
                    <a:lumMod val="50000"/>
                  </a:schemeClr>
                </a:solidFill>
              </a:rPr>
              <a:t> </a:t>
            </a:r>
            <a:r>
              <a:rPr lang="fr-CH" dirty="0" err="1">
                <a:solidFill>
                  <a:schemeClr val="bg1">
                    <a:lumMod val="50000"/>
                  </a:schemeClr>
                </a:solidFill>
              </a:rPr>
              <a:t>Kosten</a:t>
            </a:r>
            <a:r>
              <a:rPr lang="fr-CH" dirty="0">
                <a:solidFill>
                  <a:schemeClr val="bg1">
                    <a:lumMod val="50000"/>
                  </a:schemeClr>
                </a:solidFill>
              </a:rPr>
              <a:t> pro TGR: </a:t>
            </a:r>
            <a:r>
              <a:rPr lang="fr-FR" dirty="0">
                <a:solidFill>
                  <a:schemeClr val="bg1">
                    <a:lumMod val="50000"/>
                  </a:schemeClr>
                </a:solidFill>
              </a:rPr>
              <a:t> 10 019 </a:t>
            </a:r>
            <a:r>
              <a:rPr lang="fr-CH" dirty="0">
                <a:solidFill>
                  <a:schemeClr val="bg1">
                    <a:lumMod val="50000"/>
                  </a:schemeClr>
                </a:solidFill>
              </a:rPr>
              <a:t>Franken</a:t>
            </a:r>
          </a:p>
        </p:txBody>
      </p:sp>
      <p:sp>
        <p:nvSpPr>
          <p:cNvPr id="36" name="Textplatzhalter 35"/>
          <p:cNvSpPr>
            <a:spLocks noGrp="1"/>
          </p:cNvSpPr>
          <p:nvPr>
            <p:ph type="body" sz="quarter" idx="18"/>
            <p:custDataLst>
              <p:tags r:id="rId4"/>
            </p:custDataLst>
          </p:nvPr>
        </p:nvSpPr>
        <p:spPr>
          <a:xfrm>
            <a:off x="457200" y="1916832"/>
            <a:ext cx="7931224" cy="4078039"/>
          </a:xfrm>
          <a:ln>
            <a:solidFill>
              <a:schemeClr val="bg1"/>
            </a:solidFill>
          </a:ln>
        </p:spPr>
        <p:txBody>
          <a:bodyPr/>
          <a:lstStyle/>
          <a:p>
            <a:pPr lvl="1"/>
            <a:r>
              <a:rPr lang="de-CH" sz="1800" dirty="0">
                <a:latin typeface="Times New Roman" pitchFamily="18" charset="0"/>
                <a:cs typeface="Times New Roman" pitchFamily="18" charset="0"/>
              </a:rPr>
              <a:t>Das Sekretariat hat auch die Aufgabe, die Beratungen der Sessionen des Grossen Rates zu transkribieren.</a:t>
            </a:r>
            <a:endParaRPr lang="fr-FR" sz="1800" dirty="0">
              <a:latin typeface="Times New Roman" pitchFamily="18" charset="0"/>
              <a:cs typeface="Times New Roman" pitchFamily="18" charset="0"/>
            </a:endParaRPr>
          </a:p>
          <a:p>
            <a:pPr lvl="1">
              <a:spcAft>
                <a:spcPts val="1200"/>
              </a:spcAft>
            </a:pPr>
            <a:r>
              <a:rPr lang="de-CH" sz="1800" dirty="0">
                <a:latin typeface="Times New Roman" pitchFamily="18" charset="0"/>
                <a:cs typeface="Times New Roman" pitchFamily="18" charset="0"/>
              </a:rPr>
              <a:t>Die drei Parlamentssekretäre lasen die Transkription durch und korrigierten sie. Sie stellen die Veröffentlichung der TGR sicher.</a:t>
            </a:r>
            <a:endParaRPr lang="fr-FR" sz="1800" dirty="0">
              <a:latin typeface="Times New Roman" pitchFamily="18" charset="0"/>
              <a:cs typeface="Times New Roman" pitchFamily="18" charset="0"/>
            </a:endParaRPr>
          </a:p>
          <a:p>
            <a:pPr marL="717550" lvl="1" indent="-1588">
              <a:spcAft>
                <a:spcPts val="0"/>
              </a:spcAft>
              <a:buNone/>
              <a:tabLst>
                <a:tab pos="4933950" algn="l"/>
                <a:tab pos="6192838" algn="l"/>
              </a:tabLst>
            </a:pPr>
            <a:r>
              <a:rPr lang="fr-FR" sz="1600" dirty="0">
                <a:latin typeface="Times New Roman" pitchFamily="18" charset="0"/>
                <a:cs typeface="Times New Roman" pitchFamily="18" charset="0"/>
              </a:rPr>
              <a:t>		</a:t>
            </a:r>
            <a:r>
              <a:rPr lang="fr-FR" sz="1600" u="sng" dirty="0">
                <a:latin typeface="Times New Roman" pitchFamily="18" charset="0"/>
                <a:cs typeface="Times New Roman" pitchFamily="18" charset="0"/>
              </a:rPr>
              <a:t>Fr.</a:t>
            </a:r>
          </a:p>
          <a:p>
            <a:pPr marL="717550" lvl="1" indent="-1588">
              <a:spcAft>
                <a:spcPts val="0"/>
              </a:spcAft>
              <a:buNone/>
              <a:tabLst>
                <a:tab pos="5468938" algn="r"/>
                <a:tab pos="6192838" algn="l"/>
              </a:tabLst>
            </a:pPr>
            <a:r>
              <a:rPr lang="fr-FR" sz="1600" dirty="0" err="1">
                <a:latin typeface="Times New Roman" pitchFamily="18" charset="0"/>
                <a:cs typeface="Times New Roman" pitchFamily="18" charset="0"/>
              </a:rPr>
              <a:t>Druck</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Februar</a:t>
            </a:r>
            <a:r>
              <a:rPr lang="fr-FR" sz="1600" dirty="0">
                <a:latin typeface="Times New Roman" pitchFamily="18" charset="0"/>
                <a:cs typeface="Times New Roman" pitchFamily="18" charset="0"/>
              </a:rPr>
              <a:t> 2021 – </a:t>
            </a:r>
            <a:r>
              <a:rPr lang="fr-FR" sz="1600" dirty="0" err="1">
                <a:latin typeface="Times New Roman" pitchFamily="18" charset="0"/>
                <a:cs typeface="Times New Roman" pitchFamily="18" charset="0"/>
              </a:rPr>
              <a:t>Dezember</a:t>
            </a:r>
            <a:r>
              <a:rPr lang="fr-FR" sz="1600" dirty="0">
                <a:latin typeface="Times New Roman" pitchFamily="18" charset="0"/>
                <a:cs typeface="Times New Roman" pitchFamily="18" charset="0"/>
              </a:rPr>
              <a:t> 2021)	 52 889.40</a:t>
            </a:r>
            <a:endParaRPr lang="fr-FR" sz="1600" dirty="0">
              <a:highlight>
                <a:srgbClr val="FFFF00"/>
              </a:highlight>
              <a:latin typeface="Times New Roman" pitchFamily="18" charset="0"/>
              <a:cs typeface="Times New Roman" pitchFamily="18" charset="0"/>
            </a:endParaRPr>
          </a:p>
          <a:p>
            <a:pPr marL="717550" lvl="1" indent="-1588">
              <a:spcAft>
                <a:spcPts val="0"/>
              </a:spcAft>
              <a:buNone/>
              <a:tabLst>
                <a:tab pos="5468938" algn="r"/>
                <a:tab pos="6192838" algn="l"/>
              </a:tabLst>
            </a:pPr>
            <a:r>
              <a:rPr lang="fr-FR" sz="1600" u="sng" dirty="0" err="1">
                <a:latin typeface="Times New Roman" pitchFamily="18" charset="0"/>
                <a:cs typeface="Times New Roman" pitchFamily="18" charset="0"/>
              </a:rPr>
              <a:t>Transkription</a:t>
            </a:r>
            <a:r>
              <a:rPr lang="fr-FR" sz="1600" u="sng" dirty="0">
                <a:latin typeface="Times New Roman" pitchFamily="18" charset="0"/>
                <a:cs typeface="Times New Roman" pitchFamily="18" charset="0"/>
              </a:rPr>
              <a:t>	  27 266.45 </a:t>
            </a:r>
            <a:endParaRPr lang="fr-FR" sz="1600" u="sng" dirty="0">
              <a:solidFill>
                <a:srgbClr val="FF0000"/>
              </a:solidFill>
              <a:latin typeface="Times New Roman" pitchFamily="18" charset="0"/>
              <a:cs typeface="Times New Roman" pitchFamily="18" charset="0"/>
            </a:endParaRPr>
          </a:p>
          <a:p>
            <a:pPr marL="717550" lvl="1" indent="-1588">
              <a:spcAft>
                <a:spcPts val="1200"/>
              </a:spcAft>
              <a:buNone/>
              <a:tabLst>
                <a:tab pos="5468938" algn="r"/>
                <a:tab pos="6192838" algn="l"/>
              </a:tabLst>
            </a:pPr>
            <a:r>
              <a:rPr lang="fr-FR" sz="1600" dirty="0">
                <a:latin typeface="Times New Roman" pitchFamily="18" charset="0"/>
                <a:cs typeface="Times New Roman" pitchFamily="18" charset="0"/>
              </a:rPr>
              <a:t>Total (8 TGR)*</a:t>
            </a:r>
            <a:r>
              <a:rPr lang="fr-FR" sz="1600" b="1" dirty="0">
                <a:latin typeface="Times New Roman" pitchFamily="18" charset="0"/>
                <a:cs typeface="Times New Roman" pitchFamily="18" charset="0"/>
              </a:rPr>
              <a:t>	</a:t>
            </a:r>
            <a:r>
              <a:rPr lang="fr-FR" sz="1600" dirty="0">
                <a:latin typeface="Times New Roman" pitchFamily="18" charset="0"/>
                <a:cs typeface="Times New Roman" pitchFamily="18" charset="0"/>
              </a:rPr>
              <a:t>80 155.85</a:t>
            </a:r>
          </a:p>
          <a:p>
            <a:pPr marL="717550" lvl="1" indent="-1588">
              <a:spcAft>
                <a:spcPts val="1200"/>
              </a:spcAft>
              <a:buNone/>
              <a:tabLst>
                <a:tab pos="5468938" algn="r"/>
                <a:tab pos="6192838" algn="l"/>
              </a:tabLst>
            </a:pPr>
            <a:endParaRPr lang="fr-FR" sz="1600" dirty="0">
              <a:latin typeface="Times New Roman" pitchFamily="18" charset="0"/>
              <a:cs typeface="Times New Roman" pitchFamily="18" charset="0"/>
            </a:endParaRPr>
          </a:p>
          <a:p>
            <a:pPr lvl="1"/>
            <a:r>
              <a:rPr lang="fr-FR" sz="1800" dirty="0" err="1">
                <a:solidFill>
                  <a:srgbClr val="333333"/>
                </a:solidFill>
                <a:latin typeface="Times New Roman" pitchFamily="18" charset="0"/>
                <a:cs typeface="Times New Roman" pitchFamily="18" charset="0"/>
              </a:rPr>
              <a:t>Stundenzahl</a:t>
            </a:r>
            <a:r>
              <a:rPr lang="fr-FR" sz="1800" dirty="0">
                <a:solidFill>
                  <a:srgbClr val="333333"/>
                </a:solidFill>
                <a:latin typeface="Times New Roman" pitchFamily="18" charset="0"/>
                <a:cs typeface="Times New Roman" pitchFamily="18" charset="0"/>
              </a:rPr>
              <a:t> </a:t>
            </a:r>
            <a:r>
              <a:rPr lang="fr-FR" sz="1800" dirty="0" err="1">
                <a:solidFill>
                  <a:srgbClr val="333333"/>
                </a:solidFill>
                <a:latin typeface="Times New Roman" pitchFamily="18" charset="0"/>
                <a:cs typeface="Times New Roman" pitchFamily="18" charset="0"/>
              </a:rPr>
              <a:t>für</a:t>
            </a:r>
            <a:r>
              <a:rPr lang="fr-FR" sz="1800" dirty="0">
                <a:solidFill>
                  <a:srgbClr val="333333"/>
                </a:solidFill>
                <a:latin typeface="Times New Roman" pitchFamily="18" charset="0"/>
                <a:cs typeface="Times New Roman" pitchFamily="18" charset="0"/>
              </a:rPr>
              <a:t> </a:t>
            </a:r>
            <a:r>
              <a:rPr lang="fr-FR" sz="1800" dirty="0" err="1">
                <a:solidFill>
                  <a:srgbClr val="333333"/>
                </a:solidFill>
                <a:latin typeface="Times New Roman" pitchFamily="18" charset="0"/>
                <a:cs typeface="Times New Roman" pitchFamily="18" charset="0"/>
              </a:rPr>
              <a:t>das</a:t>
            </a:r>
            <a:r>
              <a:rPr lang="fr-FR" sz="1800" dirty="0">
                <a:solidFill>
                  <a:srgbClr val="333333"/>
                </a:solidFill>
                <a:latin typeface="Times New Roman" pitchFamily="18" charset="0"/>
                <a:cs typeface="Times New Roman" pitchFamily="18" charset="0"/>
              </a:rPr>
              <a:t> </a:t>
            </a:r>
            <a:r>
              <a:rPr lang="fr-FR" sz="1800" dirty="0" err="1">
                <a:solidFill>
                  <a:srgbClr val="333333"/>
                </a:solidFill>
                <a:latin typeface="Times New Roman" pitchFamily="18" charset="0"/>
                <a:cs typeface="Times New Roman" pitchFamily="18" charset="0"/>
              </a:rPr>
              <a:t>Erfassen</a:t>
            </a:r>
            <a:r>
              <a:rPr lang="fr-FR" sz="1800" dirty="0">
                <a:solidFill>
                  <a:srgbClr val="333333"/>
                </a:solidFill>
                <a:latin typeface="Times New Roman" pitchFamily="18" charset="0"/>
                <a:cs typeface="Times New Roman" pitchFamily="18" charset="0"/>
              </a:rPr>
              <a:t> </a:t>
            </a:r>
            <a:r>
              <a:rPr lang="fr-FR" sz="1800" dirty="0" err="1">
                <a:solidFill>
                  <a:srgbClr val="333333"/>
                </a:solidFill>
                <a:latin typeface="Times New Roman" pitchFamily="18" charset="0"/>
                <a:cs typeface="Times New Roman" pitchFamily="18" charset="0"/>
              </a:rPr>
              <a:t>durch</a:t>
            </a:r>
            <a:r>
              <a:rPr lang="fr-FR" sz="1800" dirty="0">
                <a:solidFill>
                  <a:srgbClr val="333333"/>
                </a:solidFill>
                <a:latin typeface="Times New Roman" pitchFamily="18" charset="0"/>
                <a:cs typeface="Times New Roman" pitchFamily="18" charset="0"/>
              </a:rPr>
              <a:t> die </a:t>
            </a:r>
            <a:r>
              <a:rPr lang="fr-FR" sz="1800" dirty="0" err="1">
                <a:solidFill>
                  <a:srgbClr val="333333"/>
                </a:solidFill>
                <a:latin typeface="Times New Roman" pitchFamily="18" charset="0"/>
                <a:cs typeface="Times New Roman" pitchFamily="18" charset="0"/>
              </a:rPr>
              <a:t>Verbalistinnen</a:t>
            </a:r>
            <a:r>
              <a:rPr lang="fr-FR" sz="1800" dirty="0">
                <a:solidFill>
                  <a:srgbClr val="333333"/>
                </a:solidFill>
                <a:latin typeface="Times New Roman" pitchFamily="18" charset="0"/>
                <a:cs typeface="Times New Roman" pitchFamily="18" charset="0"/>
              </a:rPr>
              <a:t>:</a:t>
            </a:r>
            <a:br>
              <a:rPr lang="fr-FR" sz="1800" dirty="0">
                <a:solidFill>
                  <a:srgbClr val="333333"/>
                </a:solidFill>
                <a:latin typeface="Times New Roman" pitchFamily="18" charset="0"/>
                <a:cs typeface="Times New Roman" pitchFamily="18" charset="0"/>
              </a:rPr>
            </a:br>
            <a:r>
              <a:rPr lang="fr-FR" sz="1800" dirty="0">
                <a:solidFill>
                  <a:srgbClr val="333333"/>
                </a:solidFill>
                <a:latin typeface="Times New Roman" pitchFamily="18" charset="0"/>
                <a:cs typeface="Times New Roman" pitchFamily="18" charset="0"/>
              </a:rPr>
              <a:t>475,3 Std. </a:t>
            </a:r>
            <a:r>
              <a:rPr lang="fr-FR" sz="1800" dirty="0">
                <a:latin typeface="Times New Roman" pitchFamily="18" charset="0"/>
                <a:cs typeface="Times New Roman" pitchFamily="18" charset="0"/>
              </a:rPr>
              <a:t>= 0,2 VZÄ</a:t>
            </a:r>
          </a:p>
          <a:p>
            <a:pPr marL="0" lvl="1" indent="0">
              <a:buNone/>
            </a:pPr>
            <a:r>
              <a:rPr lang="fr-FR" sz="1400" spc="-20" dirty="0">
                <a:solidFill>
                  <a:srgbClr val="333333"/>
                </a:solidFill>
                <a:latin typeface="Times New Roman" pitchFamily="18" charset="0"/>
                <a:cs typeface="Times New Roman" pitchFamily="18" charset="0"/>
              </a:rPr>
              <a:t>* </a:t>
            </a:r>
            <a:r>
              <a:rPr lang="fr-FR" sz="1400" dirty="0" err="1">
                <a:solidFill>
                  <a:srgbClr val="333333"/>
                </a:solidFill>
                <a:latin typeface="Times New Roman" pitchFamily="18" charset="0"/>
                <a:cs typeface="Times New Roman" pitchFamily="18" charset="0"/>
              </a:rPr>
              <a:t>Druckkosten</a:t>
            </a:r>
            <a:r>
              <a:rPr lang="fr-FR" sz="1400" dirty="0">
                <a:solidFill>
                  <a:srgbClr val="333333"/>
                </a:solidFill>
                <a:latin typeface="Times New Roman" pitchFamily="18" charset="0"/>
                <a:cs typeface="Times New Roman" pitchFamily="18" charset="0"/>
              </a:rPr>
              <a:t> + </a:t>
            </a:r>
            <a:r>
              <a:rPr lang="fr-FR" sz="1400" dirty="0" err="1">
                <a:solidFill>
                  <a:srgbClr val="333333"/>
                </a:solidFill>
                <a:latin typeface="Times New Roman" pitchFamily="18" charset="0"/>
                <a:cs typeface="Times New Roman" pitchFamily="18" charset="0"/>
              </a:rPr>
              <a:t>Zahlung</a:t>
            </a:r>
            <a:r>
              <a:rPr lang="fr-FR" sz="1400" dirty="0">
                <a:solidFill>
                  <a:srgbClr val="333333"/>
                </a:solidFill>
                <a:latin typeface="Times New Roman" pitchFamily="18" charset="0"/>
                <a:cs typeface="Times New Roman" pitchFamily="18" charset="0"/>
              </a:rPr>
              <a:t> der </a:t>
            </a:r>
            <a:r>
              <a:rPr lang="fr-FR" sz="1400" dirty="0" err="1">
                <a:solidFill>
                  <a:srgbClr val="333333"/>
                </a:solidFill>
                <a:latin typeface="Times New Roman" pitchFamily="18" charset="0"/>
                <a:cs typeface="Times New Roman" pitchFamily="18" charset="0"/>
              </a:rPr>
              <a:t>Transkription</a:t>
            </a:r>
            <a:r>
              <a:rPr lang="fr-FR" sz="1400" dirty="0">
                <a:solidFill>
                  <a:srgbClr val="333333"/>
                </a:solidFill>
                <a:latin typeface="Times New Roman" pitchFamily="18" charset="0"/>
                <a:cs typeface="Times New Roman" pitchFamily="18" charset="0"/>
              </a:rPr>
              <a:t>. Der </a:t>
            </a:r>
            <a:r>
              <a:rPr lang="fr-FR" sz="1400" dirty="0" err="1">
                <a:solidFill>
                  <a:srgbClr val="333333"/>
                </a:solidFill>
                <a:latin typeface="Times New Roman" pitchFamily="18" charset="0"/>
                <a:cs typeface="Times New Roman" pitchFamily="18" charset="0"/>
              </a:rPr>
              <a:t>Arbeitsanteil</a:t>
            </a:r>
            <a:r>
              <a:rPr lang="fr-FR" sz="1400" dirty="0">
                <a:solidFill>
                  <a:srgbClr val="333333"/>
                </a:solidFill>
                <a:latin typeface="Times New Roman" pitchFamily="18" charset="0"/>
                <a:cs typeface="Times New Roman" pitchFamily="18" charset="0"/>
              </a:rPr>
              <a:t> der </a:t>
            </a:r>
            <a:r>
              <a:rPr lang="fr-FR" sz="1400" dirty="0" err="1">
                <a:solidFill>
                  <a:srgbClr val="333333"/>
                </a:solidFill>
                <a:latin typeface="Times New Roman" pitchFamily="18" charset="0"/>
                <a:cs typeface="Times New Roman" pitchFamily="18" charset="0"/>
              </a:rPr>
              <a:t>Parlamentssekretäre</a:t>
            </a:r>
            <a:r>
              <a:rPr lang="fr-FR" sz="1400" dirty="0">
                <a:solidFill>
                  <a:srgbClr val="333333"/>
                </a:solidFill>
                <a:latin typeface="Times New Roman" pitchFamily="18" charset="0"/>
                <a:cs typeface="Times New Roman" pitchFamily="18" charset="0"/>
              </a:rPr>
              <a:t> </a:t>
            </a:r>
            <a:r>
              <a:rPr lang="fr-FR" sz="1400" dirty="0" err="1">
                <a:solidFill>
                  <a:srgbClr val="333333"/>
                </a:solidFill>
                <a:latin typeface="Times New Roman" pitchFamily="18" charset="0"/>
                <a:cs typeface="Times New Roman" pitchFamily="18" charset="0"/>
              </a:rPr>
              <a:t>ist</a:t>
            </a:r>
            <a:r>
              <a:rPr lang="fr-FR" sz="1400" dirty="0">
                <a:solidFill>
                  <a:srgbClr val="333333"/>
                </a:solidFill>
                <a:latin typeface="Times New Roman" pitchFamily="18" charset="0"/>
                <a:cs typeface="Times New Roman" pitchFamily="18" charset="0"/>
              </a:rPr>
              <a:t> </a:t>
            </a:r>
            <a:r>
              <a:rPr lang="fr-FR" sz="1400" dirty="0" err="1">
                <a:solidFill>
                  <a:srgbClr val="333333"/>
                </a:solidFill>
                <a:latin typeface="Times New Roman" pitchFamily="18" charset="0"/>
                <a:cs typeface="Times New Roman" pitchFamily="18" charset="0"/>
              </a:rPr>
              <a:t>nicht</a:t>
            </a:r>
            <a:r>
              <a:rPr lang="fr-FR" sz="1400" dirty="0">
                <a:solidFill>
                  <a:srgbClr val="333333"/>
                </a:solidFill>
                <a:latin typeface="Times New Roman" pitchFamily="18" charset="0"/>
                <a:cs typeface="Times New Roman" pitchFamily="18" charset="0"/>
              </a:rPr>
              <a:t> </a:t>
            </a:r>
            <a:r>
              <a:rPr lang="fr-FR" sz="1400" dirty="0" err="1">
                <a:solidFill>
                  <a:srgbClr val="333333"/>
                </a:solidFill>
                <a:latin typeface="Times New Roman" pitchFamily="18" charset="0"/>
                <a:cs typeface="Times New Roman" pitchFamily="18" charset="0"/>
              </a:rPr>
              <a:t>berücksichtigt</a:t>
            </a:r>
            <a:r>
              <a:rPr lang="fr-FR" sz="1400" dirty="0">
                <a:solidFill>
                  <a:srgbClr val="333333"/>
                </a:solidFill>
                <a:latin typeface="Times New Roman" pitchFamily="18" charset="0"/>
                <a:cs typeface="Times New Roman" pitchFamily="18" charset="0"/>
              </a:rPr>
              <a:t>. </a:t>
            </a:r>
            <a:endParaRPr lang="fr-CH" sz="14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8">
            <p14:nvContentPartPr>
              <p14:cNvPr id="20" name="Encre 19"/>
              <p14:cNvContentPartPr/>
              <p14:nvPr/>
            </p14:nvContentPartPr>
            <p14:xfrm>
              <a:off x="5200204" y="3648531"/>
              <a:ext cx="360" cy="360"/>
            </p14:xfrm>
          </p:contentPart>
        </mc:Choice>
        <mc:Fallback xmlns="">
          <p:pic>
            <p:nvPicPr>
              <p:cNvPr id="20" name="Encre 19"/>
              <p:cNvPicPr/>
              <p:nvPr/>
            </p:nvPicPr>
            <p:blipFill>
              <a:blip r:embed="rId13"/>
              <a:stretch>
                <a:fillRect/>
              </a:stretch>
            </p:blipFill>
            <p:spPr>
              <a:xfrm>
                <a:off x="5189764" y="3638091"/>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Encre 20"/>
              <p14:cNvContentPartPr/>
              <p14:nvPr/>
            </p14:nvContentPartPr>
            <p14:xfrm>
              <a:off x="5163124" y="3565371"/>
              <a:ext cx="360" cy="360"/>
            </p14:xfrm>
          </p:contentPart>
        </mc:Choice>
        <mc:Fallback xmlns="">
          <p:pic>
            <p:nvPicPr>
              <p:cNvPr id="21" name="Encre 20"/>
              <p:cNvPicPr/>
              <p:nvPr/>
            </p:nvPicPr>
            <p:blipFill>
              <a:blip r:embed="rId15"/>
              <a:stretch>
                <a:fillRect/>
              </a:stretch>
            </p:blipFill>
            <p:spPr>
              <a:xfrm>
                <a:off x="5152684" y="3554931"/>
                <a:ext cx="21240" cy="21240"/>
              </a:xfrm>
              <a:prstGeom prst="rect">
                <a:avLst/>
              </a:prstGeom>
            </p:spPr>
          </p:pic>
        </mc:Fallback>
      </mc:AlternateContent>
    </p:spTree>
    <p:extLst>
      <p:ext uri="{BB962C8B-B14F-4D97-AF65-F5344CB8AC3E}">
        <p14:creationId xmlns:p14="http://schemas.microsoft.com/office/powerpoint/2010/main" val="3901411598"/>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652" name="think-cell Slide" r:id="rId7" imgW="0" imgH="0" progId="">
                  <p:embed/>
                </p:oleObj>
              </mc:Choice>
              <mc:Fallback>
                <p:oleObj name="think-cell Slide" r:id="rId7"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p:txBody>
          <a:bodyPr/>
          <a:lstStyle/>
          <a:p>
            <a:r>
              <a:rPr lang="de-DE"/>
              <a:t>7. Parlamentarische Vorstösse</a:t>
            </a:r>
            <a:br>
              <a:rPr lang="de-DE"/>
            </a:br>
            <a:r>
              <a:rPr lang="de-DE"/>
              <a:t>—</a:t>
            </a:r>
          </a:p>
        </p:txBody>
      </p:sp>
      <p:sp>
        <p:nvSpPr>
          <p:cNvPr id="42" name="Textplatzhalter 41"/>
          <p:cNvSpPr>
            <a:spLocks noGrp="1"/>
          </p:cNvSpPr>
          <p:nvPr>
            <p:ph type="body" sz="quarter" idx="12"/>
            <p:custDataLst>
              <p:tags r:id="rId3"/>
            </p:custDataLst>
          </p:nvPr>
        </p:nvSpPr>
        <p:spPr>
          <a:xfrm>
            <a:off x="457199" y="2708920"/>
            <a:ext cx="7931225" cy="2631490"/>
          </a:xfrm>
        </p:spPr>
        <p:txBody>
          <a:bodyPr/>
          <a:lstStyle/>
          <a:p>
            <a:endParaRPr lang="fr-FR" sz="1800" b="0" dirty="0">
              <a:latin typeface="Times New Roman" pitchFamily="18" charset="0"/>
              <a:cs typeface="Times New Roman" pitchFamily="18" charset="0"/>
            </a:endParaRPr>
          </a:p>
          <a:p>
            <a:endParaRPr lang="fr-FR" sz="1800" b="0" dirty="0">
              <a:latin typeface="Times New Roman" pitchFamily="18" charset="0"/>
              <a:cs typeface="Times New Roman" pitchFamily="18" charset="0"/>
            </a:endParaRPr>
          </a:p>
          <a:p>
            <a:r>
              <a:rPr lang="de-DE" sz="1800" b="0">
                <a:latin typeface="Times New Roman"/>
                <a:cs typeface="Times New Roman"/>
                <a:sym typeface="Times New Roman"/>
              </a:rPr>
              <a:t>Das Sekretariat des Grossen Rates übernimmt die Entgegennahme, die Registrierung, die Kontrolle und die Korrektur der parlamentarischen Vorstösse sowie deren Übermittlung an den Staatsrat; das gilt nicht für die Anfragen.</a:t>
            </a:r>
          </a:p>
          <a:p>
            <a:pPr marL="0" lvl="1" indent="0">
              <a:buClr>
                <a:srgbClr val="074EA1"/>
              </a:buClr>
              <a:buSzTx/>
              <a:buNone/>
            </a:pPr>
            <a:endParaRPr lang="fr-FR" sz="1800" b="0" dirty="0">
              <a:solidFill>
                <a:srgbClr val="7030A0"/>
              </a:solidFill>
              <a:latin typeface="Times New Roman" pitchFamily="18" charset="0"/>
              <a:cs typeface="Times New Roman" pitchFamily="18" charset="0"/>
            </a:endParaRPr>
          </a:p>
          <a:p>
            <a:endParaRPr lang="fr-FR" sz="1800" b="0" dirty="0">
              <a:latin typeface="Times New Roman" pitchFamily="18" charset="0"/>
              <a:cs typeface="Times New Roman" pitchFamily="18" charset="0"/>
            </a:endParaRPr>
          </a:p>
          <a:p>
            <a:endParaRPr lang="fr-CH"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4"/>
            </p:custDataLst>
          </p:nvPr>
        </p:nvSpPr>
        <p:spPr>
          <a:xfrm>
            <a:off x="454749" y="1256770"/>
            <a:ext cx="8242299" cy="1554272"/>
          </a:xfrm>
        </p:spPr>
        <p:txBody>
          <a:bodyPr/>
          <a:lstStyle/>
          <a:p>
            <a:r>
              <a:rPr lang="de-DE" dirty="0">
                <a:solidFill>
                  <a:schemeClr val="bg1">
                    <a:lumMod val="50000"/>
                  </a:schemeClr>
                </a:solidFill>
                <a:cs typeface="+mn-cs"/>
              </a:rPr>
              <a:t>Eingereicht:</a:t>
            </a:r>
          </a:p>
          <a:p>
            <a:r>
              <a:rPr lang="de-DE" dirty="0">
                <a:solidFill>
                  <a:schemeClr val="bg1">
                    <a:lumMod val="50000"/>
                  </a:schemeClr>
                </a:solidFill>
                <a:cs typeface="+mn-cs"/>
              </a:rPr>
              <a:t>23 Motionen (26) – 17 Postulate (21) – 12 Aufträge (20) – 1 parlamentarische Initiative (0) – 3  Resolutionen (3) – 6 Eingaben (4)</a:t>
            </a:r>
          </a:p>
        </p:txBody>
      </p:sp>
    </p:spTree>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PX6veYTtEGQkwFfGHfMU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j8Dses13tUqS1yajR7o.F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i.u7FRle6U64Jxqp7mvuH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7L2FWu6gSkedwt.qosQYx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jt3Z3zvelkStbdeqAbjnc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wBtcRW_7k.Lg7R_WbzH7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41axcBrXY0O8o_zDdqgvh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bkr5.VZZp02vpaqtGlH72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BEm_IIOrskG7At0_9VXjs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0o5xNoK89UiMFZps9fNjD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ZZIqYYl58U.HA2IWrFop5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JETAq3g20aeJpViTecVK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UmR1MWD24UCNuV7CdDjtm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aRbMUvC9iEKmxF2d_zsnb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qrAb6THjB0.Qx.gMKU.Mu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ERhbzptNhUGORQRqJt_Nq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LD2pyKew3kauPGjbB454W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7flg_A3zpUebXoP7j18ta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bSaTyj5YvUaJJtxzF6WRJ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g4PDt2TuDUmR.8qF7emGS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ooFu00gPKEGlR1HLQQREH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gdjjC08DV06dubSg4Oqcr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S8po.KPOUa92EW_magsR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lJMDq6TeWkeMQhxGrLkuB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CIaNGrYFE67xHP8GU1Ox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6wIO_X8a8EOlkrwbFKjsC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s9t_wHLYiUm8r9R01aEHb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_J82GD7GbEq6VOFyXqcDz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BP2Twpfw0es_0Ef6GzFU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ncIAidDe0CK2UT9hFEcH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pjuHAoqpEE6Bxwqs5SIpW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zv9F4cP_kGSn5FYqxEQV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O6UP.R6lFUSHFqAieNpS5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GO_afZWS0en2eIkfuA5C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Eb9xXlvR0qXGT085sU3J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0mMjfHteEmzmQfw51hus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8rn.U7.6oUaF1O3zR_jtJ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0yIFWRYqEWoNtXC4EU55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qfXHW1kWUKLs9ATDQGh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2plCzs5vn0.8OltwwFLz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4pwaWU0Oo0iR0NyOa8yX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Td7qwKFskywuFNf7c6m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Ar5SnjbNkmCmSwVwGhO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ImMnhcfmEu6NxvxhbUyh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XZ8AZCD8UeZkUUdDQ2WT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0QXonm0I0yTQJbHV98.7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4cFqxC72EO0j7OS.e1pe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vfYx3XxPUWQYFwP5A1A9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mkvJ9uYDkUOKCr1flStW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z0O8inKpkaPMDOlqXHX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41v6NOILEW69a4s4CGI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V51Mhehk0q1kDurBnQ9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VWtP3vYNEGKqOTfHqeKE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zPd80wKkE2zWgD85ujG1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3etYglpG60qwabxvSLRFu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4zjQEb6oEO0wZ.ll6MH5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qZPykyDLEeTmXMUWEKUF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HNBZACTOPUC8AEvAeo3dL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U6k52bJzUygnY9vy1Qmh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7cGUXuKd0e8Li0VWgpx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JIcjGV1V8USUZzQ5Qafi2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sfi_QJ9GE.FgrUSb0CVb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A9YRArEh7UKbVaP5PLddK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b2DnPXl6L0aBUUAOCe5RF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Kgae8yN60Ovb_wqNKvp1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tWDUjgVv0yXkNfKyWJch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2f2AXIAJ4katdi7F2Qs3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8DQ1PN7AdUevfGMpIopSr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2XHaElwG0UynFNRDwZ9i_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XFIU40Yv6Ei_cQjpYNnb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IvEwv52XUqc0jASAF2z6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15P13O_XUS22f1O9GO4N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uGm5_F3NgUOOSEVd7Wjdu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JWYSPa5Drk2uKbOd_ITy8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x9rJ5B0Sk6TIcbbMPxxH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pZ3qSY6gkEuC.p80EDCj9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nBe73At64EulMcqvFIJim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CoeYJ4x70Ce7GZWb0zzc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o62wiXgURkiu1gQLguog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mvoZZmkIMkKrl5W4qOz2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Ur3_ifCxi0isfBjuppE_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DsCOL5l2OEyg5GMenReJY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ucB.3HXqkkOXqZ5ijI2cw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6hqeSk_U4kielR5KtW710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XJ653qi4t0ednie_A.PW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2XWqRyEWkk6Yc4eT3H3AW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OGk.Q_7K06L_ewkD_Ffu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odBhgp4wekmPgijkV0nRM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CUiZHkhXOkuz8vazoNZ.S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tKTLH8DVyky4qsYxWMid2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Uz3CXThVUyETQcLPoMT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wIKdwW36kEeE8tdV0C1IR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khZDENdHfEKcHIBpfJJz8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B_bpq8.hnEqOEHzDw3vzZ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LI6fffcHEkOVDmrMWy95X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_208LiZcUmVn.NmgP_6Y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1t0WO3gHRU6FQgSs_DF5F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sE0rbnS60GqWS7AKyyAM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EPXdH7i4bUyyi3ISQ2Ei6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UzF93ARm.UawR6jpOiCYO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niXWyiyfzUik5vmyVaEec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ST5YASkW0CtfSjcOQ7Xw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kUmrktc1hEG3yk3IKphg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rFNlbYOgkqw.thvIi6ex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8UboUdej_kCDmiJ2ZaXP3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czqWSQ0_F0qf1PTjrE3ud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5X68oGXD20awmirCuB5n8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AEPOJBX2SU2unl8pQuItX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d88hZSIv5UOe9U3PXpjNB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wGCulKUU8EqlKMbDb8XpH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Eoud4iaBU0O8wmMwQPxHc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e8UpCQ.BsEOusXO_ZVlG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aRow06plV0uEgUr6IkmZJ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Tsz1C2HgUyjm0mS9ojn5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C7RNwVqw0Kk01Hzn0j1C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8uG0Slc7k2jfnBAh9hIX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NFdTn1fmUiVf.ddxpzNW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okuES4EQYkGE6DIQt1jEl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2Uo4tr98skyYTdgad_raQ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Fw5K2LMU5UmCzyDROhQzL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ds_vHq95.E2Krl_Xy04Ma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QQkiZa1bqEO5SQtJLvkoAA"/>
</p:tagLst>
</file>

<file path=ppt/theme/theme1.xml><?xml version="1.0" encoding="utf-8"?>
<a:theme xmlns:a="http://schemas.openxmlformats.org/drawingml/2006/main" name="pp_etat_fribourg">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pp_etat_fribourg</Template>
  <TotalTime>0</TotalTime>
  <Words>2269</Words>
  <Application>Microsoft Office PowerPoint</Application>
  <PresentationFormat>Affichage à l'écran (4:3)</PresentationFormat>
  <Paragraphs>182</Paragraphs>
  <Slides>21</Slides>
  <Notes>21</Notes>
  <HiddenSlides>0</HiddenSlides>
  <MMClips>0</MMClips>
  <ScaleCrop>false</ScaleCrop>
  <HeadingPairs>
    <vt:vector size="8" baseType="variant">
      <vt:variant>
        <vt:lpstr>Polices utilisées</vt:lpstr>
      </vt:variant>
      <vt:variant>
        <vt:i4>5</vt:i4>
      </vt:variant>
      <vt:variant>
        <vt:lpstr>Thème</vt:lpstr>
      </vt:variant>
      <vt:variant>
        <vt:i4>3</vt:i4>
      </vt:variant>
      <vt:variant>
        <vt:lpstr>Serveurs OLE incorporés</vt:lpstr>
      </vt:variant>
      <vt:variant>
        <vt:i4>1</vt:i4>
      </vt:variant>
      <vt:variant>
        <vt:lpstr>Titres des diapositives</vt:lpstr>
      </vt:variant>
      <vt:variant>
        <vt:i4>21</vt:i4>
      </vt:variant>
    </vt:vector>
  </HeadingPairs>
  <TitlesOfParts>
    <vt:vector size="30" baseType="lpstr">
      <vt:lpstr>Arial</vt:lpstr>
      <vt:lpstr>Calibri</vt:lpstr>
      <vt:lpstr>Calibri Light</vt:lpstr>
      <vt:lpstr>Lucida Grande</vt:lpstr>
      <vt:lpstr>Times New Roman</vt:lpstr>
      <vt:lpstr>pp_etat_fribourg</vt:lpstr>
      <vt:lpstr>1_Conception personnalisée</vt:lpstr>
      <vt:lpstr>Conception personnalisée</vt:lpstr>
      <vt:lpstr>think-cell Slide</vt:lpstr>
      <vt:lpstr>Rechenschaftsbericht 2021 des Sekretariats des Grossen Rates —</vt:lpstr>
      <vt:lpstr>Inhalt —</vt:lpstr>
      <vt:lpstr>1. Personal —</vt:lpstr>
      <vt:lpstr>2. Voranschlag —</vt:lpstr>
      <vt:lpstr>3. Sessionen —</vt:lpstr>
      <vt:lpstr>4. Büro —</vt:lpstr>
      <vt:lpstr>5. Kommissionen —</vt:lpstr>
      <vt:lpstr>6. Tagblätter des Grossen Rates (TGR) —</vt:lpstr>
      <vt:lpstr>7. Parlamentarische Vorstösse —</vt:lpstr>
      <vt:lpstr>8. Volksmotionen —</vt:lpstr>
      <vt:lpstr>9. Wahlen —</vt:lpstr>
      <vt:lpstr>10. Laufende Geschäfte —</vt:lpstr>
      <vt:lpstr>11. Beziehungen zum Staatsrat</vt:lpstr>
      <vt:lpstr>12. Beziehungen zu den Medien —</vt:lpstr>
      <vt:lpstr>13. InfoG, Register der Interessenbindungen und PolFiG  (Transparenz der Einkommen)</vt:lpstr>
      <vt:lpstr>14. Elektronische Datenverarbeitung  — </vt:lpstr>
      <vt:lpstr>15. Aussenbeziehungen —</vt:lpstr>
      <vt:lpstr>16. Interparlamentarische Geschäftsprüfung —</vt:lpstr>
      <vt:lpstr>17. Interparlamentarische Vernehmlassungen —</vt:lpstr>
      <vt:lpstr>18. Veranstaltungen —  </vt:lpstr>
      <vt:lpstr>19. Ziele 2022 —</vt:lpstr>
    </vt:vector>
  </TitlesOfParts>
  <Company>Sitel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Introduire votre titre Je suis un titre fictif sur trois lignes —</dc:title>
  <dc:creator>Sylvie Barras</dc:creator>
  <cp:lastModifiedBy>Hayoz Mireille</cp:lastModifiedBy>
  <cp:revision>1035</cp:revision>
  <cp:lastPrinted>2021-03-31T12:27:59Z</cp:lastPrinted>
  <dcterms:created xsi:type="dcterms:W3CDTF">2012-02-15T10:01:34Z</dcterms:created>
  <dcterms:modified xsi:type="dcterms:W3CDTF">2022-04-21T07:04:20Z</dcterms:modified>
</cp:coreProperties>
</file>