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notesSlides/notesSlide2.xml" ContentType="application/vnd.openxmlformats-officedocument.presentationml.notesSlide+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notesSlides/notesSlide4.xml" ContentType="application/vnd.openxmlformats-officedocument.presentationml.notesSlide+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notesSlides/notesSlide5.xml" ContentType="application/vnd.openxmlformats-officedocument.presentationml.notesSlide+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notesSlides/notesSlide6.xml" ContentType="application/vnd.openxmlformats-officedocument.presentationml.notesSlide+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notesSlides/notesSlide7.xml" ContentType="application/vnd.openxmlformats-officedocument.presentationml.notesSlide+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notesSlides/notesSlide8.xml" ContentType="application/vnd.openxmlformats-officedocument.presentationml.notesSlide+xml"/>
  <Override PartName="/ppt/ink/ink1.xml" ContentType="application/inkml+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notesSlides/notesSlide9.xml" ContentType="application/vnd.openxmlformats-officedocument.presentationml.notesSlide+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notesSlides/notesSlide10.xml" ContentType="application/vnd.openxmlformats-officedocument.presentationml.notesSlide+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notesSlides/notesSlide11.xml" ContentType="application/vnd.openxmlformats-officedocument.presentationml.notesSlide+xml"/>
  <Override PartName="/ppt/tags/tag278.xml" ContentType="application/vnd.openxmlformats-officedocument.presentationml.tags+xml"/>
  <Override PartName="/ppt/tags/tag279.xml" ContentType="application/vnd.openxmlformats-officedocument.presentationml.tags+xml"/>
  <Override PartName="/ppt/notesSlides/notesSlide12.xml" ContentType="application/vnd.openxmlformats-officedocument.presentationml.notesSlide+xml"/>
  <Override PartName="/ppt/tags/tag280.xml" ContentType="application/vnd.openxmlformats-officedocument.presentationml.tags+xml"/>
  <Override PartName="/ppt/tags/tag281.xml" ContentType="application/vnd.openxmlformats-officedocument.presentationml.tags+xml"/>
  <Override PartName="/ppt/notesSlides/notesSlide13.xml" ContentType="application/vnd.openxmlformats-officedocument.presentationml.notesSlide+xml"/>
  <Override PartName="/ppt/tags/tag282.xml" ContentType="application/vnd.openxmlformats-officedocument.presentationml.tags+xml"/>
  <Override PartName="/ppt/tags/tag283.xml" ContentType="application/vnd.openxmlformats-officedocument.presentationml.tags+xml"/>
  <Override PartName="/ppt/notesSlides/notesSlide14.xml" ContentType="application/vnd.openxmlformats-officedocument.presentationml.notesSlide+xml"/>
  <Override PartName="/ppt/tags/tag284.xml" ContentType="application/vnd.openxmlformats-officedocument.presentationml.tags+xml"/>
  <Override PartName="/ppt/tags/tag285.xml" ContentType="application/vnd.openxmlformats-officedocument.presentationml.tags+xml"/>
  <Override PartName="/ppt/notesSlides/notesSlide15.xml" ContentType="application/vnd.openxmlformats-officedocument.presentationml.notesSlide+xml"/>
  <Override PartName="/ppt/tags/tag286.xml" ContentType="application/vnd.openxmlformats-officedocument.presentationml.tags+xml"/>
  <Override PartName="/ppt/tags/tag287.xml" ContentType="application/vnd.openxmlformats-officedocument.presentationml.tags+xml"/>
  <Override PartName="/ppt/notesSlides/notesSlide16.xml" ContentType="application/vnd.openxmlformats-officedocument.presentationml.notesSlide+xml"/>
  <Override PartName="/ppt/tags/tag288.xml" ContentType="application/vnd.openxmlformats-officedocument.presentationml.tags+xml"/>
  <Override PartName="/ppt/tags/tag289.xml" ContentType="application/vnd.openxmlformats-officedocument.presentationml.tags+xml"/>
  <Override PartName="/ppt/notesSlides/notesSlide17.xml" ContentType="application/vnd.openxmlformats-officedocument.presentationml.notesSlide+xml"/>
  <Override PartName="/ppt/tags/tag290.xml" ContentType="application/vnd.openxmlformats-officedocument.presentationml.tags+xml"/>
  <Override PartName="/ppt/tags/tag291.xml" ContentType="application/vnd.openxmlformats-officedocument.presentationml.tags+xml"/>
  <Override PartName="/ppt/notesSlides/notesSlide18.xml" ContentType="application/vnd.openxmlformats-officedocument.presentationml.notesSlide+xml"/>
  <Override PartName="/ppt/tags/tag292.xml" ContentType="application/vnd.openxmlformats-officedocument.presentationml.tags+xml"/>
  <Override PartName="/ppt/tags/tag293.xml" ContentType="application/vnd.openxmlformats-officedocument.presentationml.tags+xml"/>
  <Override PartName="/ppt/notesSlides/notesSlide19.xml" ContentType="application/vnd.openxmlformats-officedocument.presentationml.notesSlide+xml"/>
  <Override PartName="/ppt/tags/tag294.xml" ContentType="application/vnd.openxmlformats-officedocument.presentationml.tags+xml"/>
  <Override PartName="/ppt/notesSlides/notesSlide20.xml" ContentType="application/vnd.openxmlformats-officedocument.presentationml.notesSlide+xml"/>
  <Override PartName="/ppt/tags/tag295.xml" ContentType="application/vnd.openxmlformats-officedocument.presentationml.tags+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8" r:id="rId1"/>
  </p:sldMasterIdLst>
  <p:notesMasterIdLst>
    <p:notesMasterId r:id="rId23"/>
  </p:notesMasterIdLst>
  <p:handoutMasterIdLst>
    <p:handoutMasterId r:id="rId24"/>
  </p:handoutMasterIdLst>
  <p:sldIdLst>
    <p:sldId id="334" r:id="rId2"/>
    <p:sldId id="333" r:id="rId3"/>
    <p:sldId id="284" r:id="rId4"/>
    <p:sldId id="285" r:id="rId5"/>
    <p:sldId id="316" r:id="rId6"/>
    <p:sldId id="317" r:id="rId7"/>
    <p:sldId id="318" r:id="rId8"/>
    <p:sldId id="287" r:id="rId9"/>
    <p:sldId id="288" r:id="rId10"/>
    <p:sldId id="319" r:id="rId11"/>
    <p:sldId id="320" r:id="rId12"/>
    <p:sldId id="323" r:id="rId13"/>
    <p:sldId id="324" r:id="rId14"/>
    <p:sldId id="325" r:id="rId15"/>
    <p:sldId id="326" r:id="rId16"/>
    <p:sldId id="331" r:id="rId17"/>
    <p:sldId id="332" r:id="rId18"/>
    <p:sldId id="327" r:id="rId19"/>
    <p:sldId id="328" r:id="rId20"/>
    <p:sldId id="329" r:id="rId21"/>
    <p:sldId id="330" r:id="rId22"/>
  </p:sldIdLst>
  <p:sldSz cx="9144000" cy="6858000" type="screen4x3"/>
  <p:notesSz cx="6735763" cy="9866313"/>
  <p:custDataLst>
    <p:tags r:id="rId25"/>
  </p:custDataLst>
  <p:defaultTextStyle>
    <a:defPPr>
      <a:defRPr lang="de-DE"/>
    </a:defPPr>
    <a:lvl1pPr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1pPr>
    <a:lvl2pPr marL="4572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2pPr>
    <a:lvl3pPr marL="9144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3pPr>
    <a:lvl4pPr marL="13716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4pPr>
    <a:lvl5pPr marL="18288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5pPr>
    <a:lvl6pPr marL="2286000" algn="l" defTabSz="914400" rtl="0" eaLnBrk="1" latinLnBrk="0" hangingPunct="1">
      <a:defRPr sz="2000" kern="1200">
        <a:solidFill>
          <a:schemeClr val="tx1"/>
        </a:solidFill>
        <a:latin typeface="Arial" charset="0"/>
        <a:ea typeface="ＭＳ Ｐゴシック" pitchFamily="-112" charset="-128"/>
        <a:cs typeface="+mn-cs"/>
      </a:defRPr>
    </a:lvl6pPr>
    <a:lvl7pPr marL="2743200" algn="l" defTabSz="914400" rtl="0" eaLnBrk="1" latinLnBrk="0" hangingPunct="1">
      <a:defRPr sz="2000" kern="1200">
        <a:solidFill>
          <a:schemeClr val="tx1"/>
        </a:solidFill>
        <a:latin typeface="Arial" charset="0"/>
        <a:ea typeface="ＭＳ Ｐゴシック" pitchFamily="-112" charset="-128"/>
        <a:cs typeface="+mn-cs"/>
      </a:defRPr>
    </a:lvl7pPr>
    <a:lvl8pPr marL="3200400" algn="l" defTabSz="914400" rtl="0" eaLnBrk="1" latinLnBrk="0" hangingPunct="1">
      <a:defRPr sz="2000" kern="1200">
        <a:solidFill>
          <a:schemeClr val="tx1"/>
        </a:solidFill>
        <a:latin typeface="Arial" charset="0"/>
        <a:ea typeface="ＭＳ Ｐゴシック" pitchFamily="-112" charset="-128"/>
        <a:cs typeface="+mn-cs"/>
      </a:defRPr>
    </a:lvl8pPr>
    <a:lvl9pPr marL="3657600" algn="l" defTabSz="914400" rtl="0" eaLnBrk="1" latinLnBrk="0" hangingPunct="1">
      <a:defRPr sz="2000" kern="1200">
        <a:solidFill>
          <a:schemeClr val="tx1"/>
        </a:solidFill>
        <a:latin typeface="Arial" charset="0"/>
        <a:ea typeface="ＭＳ Ｐゴシック" pitchFamily="-112" charset="-128"/>
        <a:cs typeface="+mn-cs"/>
      </a:defRPr>
    </a:lvl9pPr>
  </p:defaultTextStyle>
  <p:extLst>
    <p:ext uri="{EFAFB233-063F-42B5-8137-9DF3F51BA10A}">
      <p15:sldGuideLst xmlns:p15="http://schemas.microsoft.com/office/powerpoint/2012/main">
        <p15:guide id="1" orient="horz" pos="4110">
          <p15:clr>
            <a:srgbClr val="A4A3A4"/>
          </p15:clr>
        </p15:guide>
        <p15:guide id="2" orient="horz" pos="442">
          <p15:clr>
            <a:srgbClr val="A4A3A4"/>
          </p15:clr>
        </p15:guide>
        <p15:guide id="3" orient="horz" pos="1026">
          <p15:clr>
            <a:srgbClr val="A4A3A4"/>
          </p15:clr>
        </p15:guide>
        <p15:guide id="4" orient="horz">
          <p15:clr>
            <a:srgbClr val="A4A3A4"/>
          </p15:clr>
        </p15:guide>
        <p15:guide id="5" orient="horz" pos="197">
          <p15:clr>
            <a:srgbClr val="A4A3A4"/>
          </p15:clr>
        </p15:guide>
        <p15:guide id="6" orient="horz" pos="3786">
          <p15:clr>
            <a:srgbClr val="A4A3A4"/>
          </p15:clr>
        </p15:guide>
        <p15:guide id="7" pos="5489">
          <p15:clr>
            <a:srgbClr val="A4A3A4"/>
          </p15:clr>
        </p15:guide>
        <p15:guide id="8" pos="295">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CC75C7-D590-965A-03BB-E59C9C55B5D8}" name="Schmid Reto" initials="SR" userId="S::Reto.Schmid@fr.ch::7240535b-443f-4552-babe-74d4870eaf8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Reto Schmid" initials="RS" lastIdx="6" clrIdx="0"/>
  <p:cmAuthor id="1" name="hayozmi" initials="hm" lastIdx="1" clrIdx="1"/>
  <p:cmAuthor id="2" name="Grosset Manuella" initials="GM" lastIdx="5" clrIdx="2"/>
  <p:cmAuthor id="3" name="Moret Anne" initials="MA" lastIdx="8" clrIdx="3">
    <p:extLst>
      <p:ext uri="{19B8F6BF-5375-455C-9EA6-DF929625EA0E}">
        <p15:presenceInfo xmlns:p15="http://schemas.microsoft.com/office/powerpoint/2012/main" userId="S-1-5-21-2057967664-228095481-798045042-137774" providerId="AD"/>
      </p:ext>
    </p:extLst>
  </p:cmAuthor>
  <p:cmAuthor id="4" name="Hayoz Mireille" initials="HM" lastIdx="4" clrIdx="4">
    <p:extLst>
      <p:ext uri="{19B8F6BF-5375-455C-9EA6-DF929625EA0E}">
        <p15:presenceInfo xmlns:p15="http://schemas.microsoft.com/office/powerpoint/2012/main" userId="S-1-5-21-2057967664-228095481-798045042-35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000000"/>
    <a:srgbClr val="BFDBFD"/>
    <a:srgbClr val="FF3300"/>
    <a:srgbClr val="0A74F4"/>
    <a:srgbClr val="002C77"/>
    <a:srgbClr val="00A0DB"/>
    <a:srgbClr val="AED1FC"/>
    <a:srgbClr val="A3CBFB"/>
    <a:srgbClr val="889F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31" autoAdjust="0"/>
    <p:restoredTop sz="94598" autoAdjust="0"/>
  </p:normalViewPr>
  <p:slideViewPr>
    <p:cSldViewPr snapToObjects="1" showGuides="1">
      <p:cViewPr varScale="1">
        <p:scale>
          <a:sx n="53" d="100"/>
          <a:sy n="53" d="100"/>
        </p:scale>
        <p:origin x="1566" y="66"/>
      </p:cViewPr>
      <p:guideLst>
        <p:guide orient="horz" pos="4110"/>
        <p:guide orient="horz" pos="442"/>
        <p:guide orient="horz" pos="1026"/>
        <p:guide orient="horz"/>
        <p:guide orient="horz" pos="197"/>
        <p:guide orient="horz" pos="3786"/>
        <p:guide pos="5489"/>
        <p:guide pos="29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77" d="100"/>
          <a:sy n="77" d="100"/>
        </p:scale>
        <p:origin x="2652" y="108"/>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3"/>
          </p:nvPr>
        </p:nvSpPr>
        <p:spPr>
          <a:xfrm>
            <a:off x="3815375" y="9371289"/>
            <a:ext cx="2918831" cy="493316"/>
          </a:xfrm>
          <a:prstGeom prst="rect">
            <a:avLst/>
          </a:prstGeom>
        </p:spPr>
        <p:txBody>
          <a:bodyPr vert="horz" lIns="90163" tIns="45080" rIns="90163" bIns="45080" rtlCol="0" anchor="b"/>
          <a:lstStyle>
            <a:lvl1pPr algn="r">
              <a:defRPr sz="1200"/>
            </a:lvl1pPr>
          </a:lstStyle>
          <a:p>
            <a:fld id="{38CBB414-5300-4C80-97AF-711A6ED602D4}" type="slidenum">
              <a:rPr lang="fr-CH" smtClean="0"/>
              <a:pPr/>
              <a:t>‹N°›</a:t>
            </a:fld>
            <a:endParaRPr lang="fr-CH" dirty="0"/>
          </a:p>
        </p:txBody>
      </p:sp>
      <p:sp>
        <p:nvSpPr>
          <p:cNvPr id="6" name="Espace réservé du pied de page 5">
            <a:extLst>
              <a:ext uri="{FF2B5EF4-FFF2-40B4-BE49-F238E27FC236}">
                <a16:creationId xmlns:a16="http://schemas.microsoft.com/office/drawing/2014/main" id="{998D6748-2C01-293C-E031-4841A7492956}"/>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r>
              <a:rPr lang="fr-CH" dirty="0"/>
              <a:t>Compte rendu 2023</a:t>
            </a:r>
          </a:p>
          <a:p>
            <a:r>
              <a:rPr lang="fr-CH" dirty="0"/>
              <a:t>Secrétariat du Grand Conseil </a:t>
            </a:r>
          </a:p>
        </p:txBody>
      </p:sp>
      <p:sp>
        <p:nvSpPr>
          <p:cNvPr id="4" name="Espace réservé de l'en-tête 3">
            <a:extLst>
              <a:ext uri="{FF2B5EF4-FFF2-40B4-BE49-F238E27FC236}">
                <a16:creationId xmlns:a16="http://schemas.microsoft.com/office/drawing/2014/main" id="{7C10E662-7C2E-3802-E667-4B86D44A5207}"/>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fr-CH"/>
          </a:p>
        </p:txBody>
      </p:sp>
    </p:spTree>
    <p:extLst>
      <p:ext uri="{BB962C8B-B14F-4D97-AF65-F5344CB8AC3E}">
        <p14:creationId xmlns:p14="http://schemas.microsoft.com/office/powerpoint/2010/main" val="1781474836"/>
      </p:ext>
    </p:extLst>
  </p:cSld>
  <p:clrMap bg1="lt1" tx1="dk1" bg2="lt2" tx2="dk2" accent1="accent1" accent2="accent2" accent3="accent3" accent4="accent4" accent5="accent5" accent6="accent6" hlink="hlink" folHlink="folHlink"/>
  <p:hf sldNum="0" hdr="0" ftr="0" dt="0"/>
</p:handoutMaster>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62.13592" units="1/cm"/>
          <inkml:channelProperty channel="Y" name="resolution" value="62.06897" units="1/cm"/>
          <inkml:channelProperty channel="T" name="resolution" value="1" units="1/dev"/>
        </inkml:channelProperties>
      </inkml:inkSource>
      <inkml:timestamp xml:id="ts0" timeString="2020-05-01T07:07:40.375"/>
    </inkml:context>
    <inkml:brush xml:id="br0">
      <inkml:brushProperty name="width" value="0.05833" units="cm"/>
      <inkml:brushProperty name="height" value="0.05833" units="cm"/>
      <inkml:brushProperty name="fitToCurve" value="1"/>
    </inkml:brush>
  </inkml:definitions>
  <inkml:trace contextRef="#ctx0" brushRef="#br0">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2918831" cy="493316"/>
          </a:xfrm>
          <a:prstGeom prst="rect">
            <a:avLst/>
          </a:prstGeom>
        </p:spPr>
        <p:txBody>
          <a:bodyPr vert="horz" wrap="square" lIns="90163" tIns="45080" rIns="90163" bIns="45080" numCol="1" anchor="t" anchorCtr="0" compatLnSpc="1">
            <a:prstTxWarp prst="textNoShape">
              <a:avLst/>
            </a:prstTxWarp>
          </a:bodyPr>
          <a:lstStyle>
            <a:lvl1pPr algn="l">
              <a:defRPr sz="1200">
                <a:latin typeface="Calibri" pitchFamily="34" charset="0"/>
              </a:defRPr>
            </a:lvl1pPr>
          </a:lstStyle>
          <a:p>
            <a:endParaRPr lang="fr-CH" dirty="0"/>
          </a:p>
        </p:txBody>
      </p:sp>
      <p:sp>
        <p:nvSpPr>
          <p:cNvPr id="3" name="Datumsplatzhalter 2"/>
          <p:cNvSpPr>
            <a:spLocks noGrp="1"/>
          </p:cNvSpPr>
          <p:nvPr>
            <p:ph type="dt" idx="1"/>
          </p:nvPr>
        </p:nvSpPr>
        <p:spPr>
          <a:xfrm>
            <a:off x="3815375" y="2"/>
            <a:ext cx="2918831" cy="493316"/>
          </a:xfrm>
          <a:prstGeom prst="rect">
            <a:avLst/>
          </a:prstGeom>
        </p:spPr>
        <p:txBody>
          <a:bodyPr vert="horz" wrap="square" lIns="90163" tIns="45080" rIns="90163" bIns="45080" numCol="1" anchor="t" anchorCtr="0" compatLnSpc="1">
            <a:prstTxWarp prst="textNoShape">
              <a:avLst/>
            </a:prstTxWarp>
          </a:bodyPr>
          <a:lstStyle>
            <a:lvl1pPr algn="r">
              <a:defRPr sz="1200">
                <a:latin typeface="Calibri" pitchFamily="34" charset="0"/>
              </a:defRPr>
            </a:lvl1pPr>
          </a:lstStyle>
          <a:p>
            <a:fld id="{E032694F-FD2E-45AC-9D43-536C462D8729}" type="datetime1">
              <a:rPr lang="fr-CH" smtClean="0"/>
              <a:pPr/>
              <a:t>25.04.2025</a:t>
            </a:fld>
            <a:endParaRPr lang="fr-CH" dirty="0"/>
          </a:p>
        </p:txBody>
      </p:sp>
      <p:sp>
        <p:nvSpPr>
          <p:cNvPr id="4" name="Folienbildplatzhalter 3"/>
          <p:cNvSpPr>
            <a:spLocks noGrp="1" noRot="1" noChangeAspect="1"/>
          </p:cNvSpPr>
          <p:nvPr>
            <p:ph type="sldImg" idx="2"/>
          </p:nvPr>
        </p:nvSpPr>
        <p:spPr>
          <a:xfrm>
            <a:off x="903288" y="741363"/>
            <a:ext cx="4929187" cy="3698875"/>
          </a:xfrm>
          <a:prstGeom prst="rect">
            <a:avLst/>
          </a:prstGeom>
          <a:noFill/>
          <a:ln w="12700">
            <a:solidFill>
              <a:prstClr val="black"/>
            </a:solidFill>
          </a:ln>
        </p:spPr>
        <p:txBody>
          <a:bodyPr vert="horz" wrap="square" lIns="90163" tIns="45080" rIns="90163" bIns="45080" numCol="1" anchor="ctr" anchorCtr="0" compatLnSpc="1">
            <a:prstTxWarp prst="textNoShape">
              <a:avLst/>
            </a:prstTxWarp>
          </a:bodyPr>
          <a:lstStyle/>
          <a:p>
            <a:pPr lvl="0"/>
            <a:endParaRPr lang="en-GB" dirty="0"/>
          </a:p>
        </p:txBody>
      </p:sp>
      <p:sp>
        <p:nvSpPr>
          <p:cNvPr id="5" name="Notizenplatzhalter 4"/>
          <p:cNvSpPr>
            <a:spLocks noGrp="1"/>
          </p:cNvSpPr>
          <p:nvPr>
            <p:ph type="body" sz="quarter" idx="3"/>
          </p:nvPr>
        </p:nvSpPr>
        <p:spPr>
          <a:xfrm>
            <a:off x="673577" y="4686502"/>
            <a:ext cx="5388610" cy="4439840"/>
          </a:xfrm>
          <a:prstGeom prst="rect">
            <a:avLst/>
          </a:prstGeom>
        </p:spPr>
        <p:txBody>
          <a:bodyPr vert="horz" wrap="square" lIns="90163" tIns="45080" rIns="90163" bIns="45080" numCol="1" anchor="t" anchorCtr="0" compatLnSpc="1">
            <a:prstTxWarp prst="textNoShape">
              <a:avLst/>
            </a:prstTxWarp>
            <a:normAutofit/>
          </a:bodyPr>
          <a:lstStyle/>
          <a:p>
            <a:pPr lvl="0"/>
            <a:r>
              <a:rPr lang="fr-CH"/>
              <a:t>Textmasterformate durch Klicken bearbeiten</a:t>
            </a:r>
          </a:p>
          <a:p>
            <a:pPr lvl="1"/>
            <a:r>
              <a:rPr lang="fr-CH"/>
              <a:t>Zweite Ebene</a:t>
            </a:r>
          </a:p>
          <a:p>
            <a:pPr lvl="2"/>
            <a:r>
              <a:rPr lang="fr-CH"/>
              <a:t>Dritte Ebene</a:t>
            </a:r>
          </a:p>
          <a:p>
            <a:pPr lvl="3"/>
            <a:r>
              <a:rPr lang="fr-CH"/>
              <a:t>Vierte Ebene</a:t>
            </a:r>
          </a:p>
          <a:p>
            <a:pPr lvl="4"/>
            <a:r>
              <a:rPr lang="fr-CH"/>
              <a:t>Fünfte Ebene</a:t>
            </a:r>
          </a:p>
        </p:txBody>
      </p:sp>
      <p:sp>
        <p:nvSpPr>
          <p:cNvPr id="6" name="Fußzeilenplatzhalter 5"/>
          <p:cNvSpPr>
            <a:spLocks noGrp="1"/>
          </p:cNvSpPr>
          <p:nvPr>
            <p:ph type="ftr" sz="quarter" idx="4"/>
          </p:nvPr>
        </p:nvSpPr>
        <p:spPr>
          <a:xfrm>
            <a:off x="2" y="9371289"/>
            <a:ext cx="2918831" cy="493316"/>
          </a:xfrm>
          <a:prstGeom prst="rect">
            <a:avLst/>
          </a:prstGeom>
        </p:spPr>
        <p:txBody>
          <a:bodyPr vert="horz" wrap="square" lIns="90163" tIns="45080" rIns="90163" bIns="45080" numCol="1" anchor="b" anchorCtr="0" compatLnSpc="1">
            <a:prstTxWarp prst="textNoShape">
              <a:avLst/>
            </a:prstTxWarp>
          </a:bodyPr>
          <a:lstStyle>
            <a:lvl1pPr algn="l">
              <a:defRPr sz="1200">
                <a:latin typeface="Calibri" pitchFamily="34" charset="0"/>
              </a:defRPr>
            </a:lvl1pPr>
          </a:lstStyle>
          <a:p>
            <a:endParaRPr lang="fr-CH" dirty="0"/>
          </a:p>
        </p:txBody>
      </p:sp>
      <p:sp>
        <p:nvSpPr>
          <p:cNvPr id="7" name="Foliennummernplatzhalter 6"/>
          <p:cNvSpPr>
            <a:spLocks noGrp="1"/>
          </p:cNvSpPr>
          <p:nvPr>
            <p:ph type="sldNum" sz="quarter" idx="5"/>
          </p:nvPr>
        </p:nvSpPr>
        <p:spPr>
          <a:xfrm>
            <a:off x="3815375" y="9371289"/>
            <a:ext cx="2918831" cy="493316"/>
          </a:xfrm>
          <a:prstGeom prst="rect">
            <a:avLst/>
          </a:prstGeom>
        </p:spPr>
        <p:txBody>
          <a:bodyPr vert="horz" wrap="square" lIns="90163" tIns="45080" rIns="90163" bIns="45080" numCol="1" anchor="b" anchorCtr="0" compatLnSpc="1">
            <a:prstTxWarp prst="textNoShape">
              <a:avLst/>
            </a:prstTxWarp>
          </a:bodyPr>
          <a:lstStyle>
            <a:lvl1pPr algn="r">
              <a:defRPr sz="1200">
                <a:latin typeface="Calibri" pitchFamily="34" charset="0"/>
              </a:defRPr>
            </a:lvl1pPr>
          </a:lstStyle>
          <a:p>
            <a:fld id="{C1870A02-3A71-4083-BCC0-4D14A98E74AD}" type="slidenum">
              <a:rPr lang="fr-CH" smtClean="0"/>
              <a:pPr/>
              <a:t>‹N°›</a:t>
            </a:fld>
            <a:endParaRPr lang="fr-CH" dirty="0"/>
          </a:p>
        </p:txBody>
      </p:sp>
    </p:spTree>
    <p:extLst>
      <p:ext uri="{BB962C8B-B14F-4D97-AF65-F5344CB8AC3E}">
        <p14:creationId xmlns:p14="http://schemas.microsoft.com/office/powerpoint/2010/main" val="42393178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p:cNvSpPr>
            <a:spLocks noGrp="1" noRot="1" noChangeAspect="1"/>
          </p:cNvSpPr>
          <p:nvPr>
            <p:ph type="sldImg"/>
          </p:nvPr>
        </p:nvSpPr>
        <p:spPr bwMode="auto">
          <a:noFill/>
          <a:ln>
            <a:solidFill>
              <a:srgbClr val="000000"/>
            </a:solidFill>
            <a:miter lim="800000"/>
            <a:headEnd/>
            <a:tailEnd/>
          </a:ln>
        </p:spPr>
      </p:sp>
      <p:sp>
        <p:nvSpPr>
          <p:cNvPr id="10243" name="Notizenplatzhalter 2"/>
          <p:cNvSpPr>
            <a:spLocks noGrp="1"/>
          </p:cNvSpPr>
          <p:nvPr>
            <p:ph type="body" idx="1"/>
          </p:nvPr>
        </p:nvSpPr>
        <p:spPr bwMode="auto">
          <a:noFill/>
        </p:spPr>
        <p:txBody>
          <a:bodyPr/>
          <a:lstStyle/>
          <a:p>
            <a:pPr eaLnBrk="1" hangingPunct="1">
              <a:spcBef>
                <a:spcPct val="0"/>
              </a:spcBef>
            </a:pPr>
            <a:endParaRPr lang="fr-CH"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solidFill>
                <a:schemeClr val="tx1"/>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1.xml"/><Relationship Id="rId7"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22.xml"/><Relationship Id="rId13" Type="http://schemas.openxmlformats.org/officeDocument/2006/relationships/tags" Target="../tags/tag27.xml"/><Relationship Id="rId18" Type="http://schemas.openxmlformats.org/officeDocument/2006/relationships/tags" Target="../tags/tag32.xml"/><Relationship Id="rId3" Type="http://schemas.openxmlformats.org/officeDocument/2006/relationships/tags" Target="../tags/tag17.xml"/><Relationship Id="rId21" Type="http://schemas.openxmlformats.org/officeDocument/2006/relationships/tags" Target="../tags/tag35.xml"/><Relationship Id="rId7" Type="http://schemas.openxmlformats.org/officeDocument/2006/relationships/tags" Target="../tags/tag21.xml"/><Relationship Id="rId12" Type="http://schemas.openxmlformats.org/officeDocument/2006/relationships/tags" Target="../tags/tag26.xml"/><Relationship Id="rId17" Type="http://schemas.openxmlformats.org/officeDocument/2006/relationships/tags" Target="../tags/tag31.xml"/><Relationship Id="rId2" Type="http://schemas.openxmlformats.org/officeDocument/2006/relationships/tags" Target="../tags/tag16.xml"/><Relationship Id="rId16" Type="http://schemas.openxmlformats.org/officeDocument/2006/relationships/tags" Target="../tags/tag30.xml"/><Relationship Id="rId20" Type="http://schemas.openxmlformats.org/officeDocument/2006/relationships/tags" Target="../tags/tag34.xml"/><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tags" Target="../tags/tag25.xml"/><Relationship Id="rId5" Type="http://schemas.openxmlformats.org/officeDocument/2006/relationships/tags" Target="../tags/tag19.xml"/><Relationship Id="rId15" Type="http://schemas.openxmlformats.org/officeDocument/2006/relationships/tags" Target="../tags/tag29.xml"/><Relationship Id="rId23" Type="http://schemas.openxmlformats.org/officeDocument/2006/relationships/oleObject" Target="../embeddings/oleObject5.bin"/><Relationship Id="rId10" Type="http://schemas.openxmlformats.org/officeDocument/2006/relationships/tags" Target="../tags/tag24.xml"/><Relationship Id="rId19" Type="http://schemas.openxmlformats.org/officeDocument/2006/relationships/tags" Target="../tags/tag33.xml"/><Relationship Id="rId4" Type="http://schemas.openxmlformats.org/officeDocument/2006/relationships/tags" Target="../tags/tag18.xml"/><Relationship Id="rId9" Type="http://schemas.openxmlformats.org/officeDocument/2006/relationships/tags" Target="../tags/tag23.xml"/><Relationship Id="rId14" Type="http://schemas.openxmlformats.org/officeDocument/2006/relationships/tags" Target="../tags/tag28.xml"/><Relationship Id="rId22"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tags" Target="../tags/tag38.xml"/><Relationship Id="rId7" Type="http://schemas.openxmlformats.org/officeDocument/2006/relationships/slideMaster" Target="../slideMasters/slideMaster1.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oleObject" Target="../embeddings/oleObject7.bin"/><Relationship Id="rId5" Type="http://schemas.openxmlformats.org/officeDocument/2006/relationships/slideMaster" Target="../slideMasters/slideMaster1.xml"/><Relationship Id="rId4" Type="http://schemas.openxmlformats.org/officeDocument/2006/relationships/tags" Target="../tags/tag45.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oleObject" Target="../embeddings/oleObject8.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oleObject" Target="../embeddings/oleObject9.bin"/><Relationship Id="rId4"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59.xml"/><Relationship Id="rId13" Type="http://schemas.openxmlformats.org/officeDocument/2006/relationships/tags" Target="../tags/tag64.xml"/><Relationship Id="rId3" Type="http://schemas.openxmlformats.org/officeDocument/2006/relationships/tags" Target="../tags/tag54.xml"/><Relationship Id="rId7" Type="http://schemas.openxmlformats.org/officeDocument/2006/relationships/tags" Target="../tags/tag58.xml"/><Relationship Id="rId12" Type="http://schemas.openxmlformats.org/officeDocument/2006/relationships/tags" Target="../tags/tag63.xml"/><Relationship Id="rId2" Type="http://schemas.openxmlformats.org/officeDocument/2006/relationships/tags" Target="../tags/tag53.xml"/><Relationship Id="rId16" Type="http://schemas.openxmlformats.org/officeDocument/2006/relationships/oleObject" Target="../embeddings/oleObject10.bin"/><Relationship Id="rId1" Type="http://schemas.openxmlformats.org/officeDocument/2006/relationships/tags" Target="../tags/tag52.xml"/><Relationship Id="rId6" Type="http://schemas.openxmlformats.org/officeDocument/2006/relationships/tags" Target="../tags/tag57.xml"/><Relationship Id="rId11" Type="http://schemas.openxmlformats.org/officeDocument/2006/relationships/tags" Target="../tags/tag62.xml"/><Relationship Id="rId5" Type="http://schemas.openxmlformats.org/officeDocument/2006/relationships/tags" Target="../tags/tag56.xml"/><Relationship Id="rId15" Type="http://schemas.openxmlformats.org/officeDocument/2006/relationships/slideMaster" Target="../slideMasters/slideMaster1.xml"/><Relationship Id="rId10" Type="http://schemas.openxmlformats.org/officeDocument/2006/relationships/tags" Target="../tags/tag61.xml"/><Relationship Id="rId4" Type="http://schemas.openxmlformats.org/officeDocument/2006/relationships/tags" Target="../tags/tag55.xml"/><Relationship Id="rId9" Type="http://schemas.openxmlformats.org/officeDocument/2006/relationships/tags" Target="../tags/tag60.xml"/><Relationship Id="rId14" Type="http://schemas.openxmlformats.org/officeDocument/2006/relationships/tags" Target="../tags/tag65.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73.xml"/><Relationship Id="rId13" Type="http://schemas.openxmlformats.org/officeDocument/2006/relationships/slideMaster" Target="../slideMasters/slideMaster1.xml"/><Relationship Id="rId3" Type="http://schemas.openxmlformats.org/officeDocument/2006/relationships/tags" Target="../tags/tag68.xml"/><Relationship Id="rId7" Type="http://schemas.openxmlformats.org/officeDocument/2006/relationships/tags" Target="../tags/tag72.xml"/><Relationship Id="rId12" Type="http://schemas.openxmlformats.org/officeDocument/2006/relationships/tags" Target="../tags/tag77.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tags" Target="../tags/tag71.xml"/><Relationship Id="rId11" Type="http://schemas.openxmlformats.org/officeDocument/2006/relationships/tags" Target="../tags/tag76.xml"/><Relationship Id="rId5" Type="http://schemas.openxmlformats.org/officeDocument/2006/relationships/tags" Target="../tags/tag70.xml"/><Relationship Id="rId10" Type="http://schemas.openxmlformats.org/officeDocument/2006/relationships/tags" Target="../tags/tag75.xml"/><Relationship Id="rId4" Type="http://schemas.openxmlformats.org/officeDocument/2006/relationships/tags" Target="../tags/tag69.xml"/><Relationship Id="rId9" Type="http://schemas.openxmlformats.org/officeDocument/2006/relationships/tags" Target="../tags/tag74.xml"/><Relationship Id="rId14" Type="http://schemas.openxmlformats.org/officeDocument/2006/relationships/oleObject" Target="../embeddings/oleObject11.bin"/></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85.xml"/><Relationship Id="rId3" Type="http://schemas.openxmlformats.org/officeDocument/2006/relationships/tags" Target="../tags/tag80.xml"/><Relationship Id="rId7" Type="http://schemas.openxmlformats.org/officeDocument/2006/relationships/tags" Target="../tags/tag84.xml"/><Relationship Id="rId12" Type="http://schemas.openxmlformats.org/officeDocument/2006/relationships/oleObject" Target="../embeddings/oleObject12.bin"/><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tags" Target="../tags/tag83.xml"/><Relationship Id="rId11" Type="http://schemas.openxmlformats.org/officeDocument/2006/relationships/slideMaster" Target="../slideMasters/slideMaster1.xml"/><Relationship Id="rId5" Type="http://schemas.openxmlformats.org/officeDocument/2006/relationships/tags" Target="../tags/tag82.xml"/><Relationship Id="rId10" Type="http://schemas.openxmlformats.org/officeDocument/2006/relationships/tags" Target="../tags/tag87.xml"/><Relationship Id="rId4" Type="http://schemas.openxmlformats.org/officeDocument/2006/relationships/tags" Target="../tags/tag81.xml"/><Relationship Id="rId9" Type="http://schemas.openxmlformats.org/officeDocument/2006/relationships/tags" Target="../tags/tag86.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95.xml"/><Relationship Id="rId3" Type="http://schemas.openxmlformats.org/officeDocument/2006/relationships/tags" Target="../tags/tag90.xml"/><Relationship Id="rId7" Type="http://schemas.openxmlformats.org/officeDocument/2006/relationships/tags" Target="../tags/tag94.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tags" Target="../tags/tag93.xml"/><Relationship Id="rId5" Type="http://schemas.openxmlformats.org/officeDocument/2006/relationships/tags" Target="../tags/tag92.xml"/><Relationship Id="rId10" Type="http://schemas.openxmlformats.org/officeDocument/2006/relationships/oleObject" Target="../embeddings/oleObject13.bin"/><Relationship Id="rId4" Type="http://schemas.openxmlformats.org/officeDocument/2006/relationships/tags" Target="../tags/tag91.xml"/><Relationship Id="rId9"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tags" Target="../tags/tag98.xml"/><Relationship Id="rId7" Type="http://schemas.openxmlformats.org/officeDocument/2006/relationships/slideMaster" Target="../slideMasters/slideMaster1.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5" Type="http://schemas.openxmlformats.org/officeDocument/2006/relationships/tags" Target="../tags/tag100.xml"/><Relationship Id="rId4" Type="http://schemas.openxmlformats.org/officeDocument/2006/relationships/tags" Target="../tags/tag99.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109.xml"/><Relationship Id="rId13" Type="http://schemas.openxmlformats.org/officeDocument/2006/relationships/oleObject" Target="../embeddings/oleObject15.bin"/><Relationship Id="rId3" Type="http://schemas.openxmlformats.org/officeDocument/2006/relationships/tags" Target="../tags/tag104.xml"/><Relationship Id="rId7" Type="http://schemas.openxmlformats.org/officeDocument/2006/relationships/tags" Target="../tags/tag108.xml"/><Relationship Id="rId12" Type="http://schemas.openxmlformats.org/officeDocument/2006/relationships/slideMaster" Target="../slideMasters/slideMaster1.xm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tags" Target="../tags/tag112.xml"/><Relationship Id="rId5" Type="http://schemas.openxmlformats.org/officeDocument/2006/relationships/tags" Target="../tags/tag106.xml"/><Relationship Id="rId10" Type="http://schemas.openxmlformats.org/officeDocument/2006/relationships/tags" Target="../tags/tag111.xml"/><Relationship Id="rId4" Type="http://schemas.openxmlformats.org/officeDocument/2006/relationships/tags" Target="../tags/tag105.xml"/><Relationship Id="rId9" Type="http://schemas.openxmlformats.org/officeDocument/2006/relationships/tags" Target="../tags/tag110.xml"/></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13.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22.xml"/><Relationship Id="rId7" Type="http://schemas.openxmlformats.org/officeDocument/2006/relationships/slideMaster" Target="../slideMasters/slideMaster1.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s>
</file>

<file path=ppt/slideLayouts/_rels/slideLayout32.xml.rels><?xml version="1.0" encoding="UTF-8" standalone="yes"?>
<Relationships xmlns="http://schemas.openxmlformats.org/package/2006/relationships"><Relationship Id="rId8" Type="http://schemas.openxmlformats.org/officeDocument/2006/relationships/tags" Target="../tags/tag133.xml"/><Relationship Id="rId13" Type="http://schemas.openxmlformats.org/officeDocument/2006/relationships/tags" Target="../tags/tag138.xml"/><Relationship Id="rId18" Type="http://schemas.openxmlformats.org/officeDocument/2006/relationships/tags" Target="../tags/tag143.xml"/><Relationship Id="rId3" Type="http://schemas.openxmlformats.org/officeDocument/2006/relationships/tags" Target="../tags/tag128.xml"/><Relationship Id="rId21" Type="http://schemas.openxmlformats.org/officeDocument/2006/relationships/tags" Target="../tags/tag146.xml"/><Relationship Id="rId7" Type="http://schemas.openxmlformats.org/officeDocument/2006/relationships/tags" Target="../tags/tag132.xml"/><Relationship Id="rId12" Type="http://schemas.openxmlformats.org/officeDocument/2006/relationships/tags" Target="../tags/tag137.xml"/><Relationship Id="rId17" Type="http://schemas.openxmlformats.org/officeDocument/2006/relationships/tags" Target="../tags/tag142.xml"/><Relationship Id="rId2" Type="http://schemas.openxmlformats.org/officeDocument/2006/relationships/tags" Target="../tags/tag127.xml"/><Relationship Id="rId16" Type="http://schemas.openxmlformats.org/officeDocument/2006/relationships/tags" Target="../tags/tag141.xml"/><Relationship Id="rId20" Type="http://schemas.openxmlformats.org/officeDocument/2006/relationships/tags" Target="../tags/tag145.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tags" Target="../tags/tag136.xml"/><Relationship Id="rId5" Type="http://schemas.openxmlformats.org/officeDocument/2006/relationships/tags" Target="../tags/tag130.xml"/><Relationship Id="rId15" Type="http://schemas.openxmlformats.org/officeDocument/2006/relationships/tags" Target="../tags/tag140.xml"/><Relationship Id="rId23" Type="http://schemas.openxmlformats.org/officeDocument/2006/relationships/oleObject" Target="../embeddings/oleObject5.bin"/><Relationship Id="rId10" Type="http://schemas.openxmlformats.org/officeDocument/2006/relationships/tags" Target="../tags/tag135.xml"/><Relationship Id="rId19" Type="http://schemas.openxmlformats.org/officeDocument/2006/relationships/tags" Target="../tags/tag144.xml"/><Relationship Id="rId4" Type="http://schemas.openxmlformats.org/officeDocument/2006/relationships/tags" Target="../tags/tag129.xml"/><Relationship Id="rId9" Type="http://schemas.openxmlformats.org/officeDocument/2006/relationships/tags" Target="../tags/tag134.xml"/><Relationship Id="rId14" Type="http://schemas.openxmlformats.org/officeDocument/2006/relationships/tags" Target="../tags/tag139.xml"/><Relationship Id="rId22"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47.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56.xml"/><Relationship Id="rId7" Type="http://schemas.openxmlformats.org/officeDocument/2006/relationships/slideMaster" Target="../slideMasters/slideMaster1.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5" Type="http://schemas.openxmlformats.org/officeDocument/2006/relationships/tags" Target="../tags/tag158.xml"/><Relationship Id="rId4" Type="http://schemas.openxmlformats.org/officeDocument/2006/relationships/tags" Target="../tags/tag157.xml"/></Relationships>
</file>

<file path=ppt/slideLayouts/_rels/slideLayout37.xml.rels><?xml version="1.0" encoding="UTF-8" standalone="yes"?>
<Relationships xmlns="http://schemas.openxmlformats.org/package/2006/relationships"><Relationship Id="rId8" Type="http://schemas.openxmlformats.org/officeDocument/2006/relationships/tags" Target="../tags/tag167.xml"/><Relationship Id="rId13" Type="http://schemas.openxmlformats.org/officeDocument/2006/relationships/tags" Target="../tags/tag172.xml"/><Relationship Id="rId18" Type="http://schemas.openxmlformats.org/officeDocument/2006/relationships/tags" Target="../tags/tag177.xml"/><Relationship Id="rId3" Type="http://schemas.openxmlformats.org/officeDocument/2006/relationships/tags" Target="../tags/tag162.xml"/><Relationship Id="rId21" Type="http://schemas.openxmlformats.org/officeDocument/2006/relationships/tags" Target="../tags/tag180.xml"/><Relationship Id="rId7" Type="http://schemas.openxmlformats.org/officeDocument/2006/relationships/tags" Target="../tags/tag166.xml"/><Relationship Id="rId12" Type="http://schemas.openxmlformats.org/officeDocument/2006/relationships/tags" Target="../tags/tag171.xml"/><Relationship Id="rId17" Type="http://schemas.openxmlformats.org/officeDocument/2006/relationships/tags" Target="../tags/tag176.xml"/><Relationship Id="rId2" Type="http://schemas.openxmlformats.org/officeDocument/2006/relationships/tags" Target="../tags/tag161.xml"/><Relationship Id="rId16" Type="http://schemas.openxmlformats.org/officeDocument/2006/relationships/tags" Target="../tags/tag175.xml"/><Relationship Id="rId20" Type="http://schemas.openxmlformats.org/officeDocument/2006/relationships/tags" Target="../tags/tag179.xml"/><Relationship Id="rId1" Type="http://schemas.openxmlformats.org/officeDocument/2006/relationships/tags" Target="../tags/tag160.xml"/><Relationship Id="rId6" Type="http://schemas.openxmlformats.org/officeDocument/2006/relationships/tags" Target="../tags/tag165.xml"/><Relationship Id="rId11" Type="http://schemas.openxmlformats.org/officeDocument/2006/relationships/tags" Target="../tags/tag170.xml"/><Relationship Id="rId5" Type="http://schemas.openxmlformats.org/officeDocument/2006/relationships/tags" Target="../tags/tag164.xml"/><Relationship Id="rId15" Type="http://schemas.openxmlformats.org/officeDocument/2006/relationships/tags" Target="../tags/tag174.xml"/><Relationship Id="rId23" Type="http://schemas.openxmlformats.org/officeDocument/2006/relationships/oleObject" Target="../embeddings/oleObject5.bin"/><Relationship Id="rId10" Type="http://schemas.openxmlformats.org/officeDocument/2006/relationships/tags" Target="../tags/tag169.xml"/><Relationship Id="rId19" Type="http://schemas.openxmlformats.org/officeDocument/2006/relationships/tags" Target="../tags/tag178.xml"/><Relationship Id="rId4" Type="http://schemas.openxmlformats.org/officeDocument/2006/relationships/tags" Target="../tags/tag163.xml"/><Relationship Id="rId9" Type="http://schemas.openxmlformats.org/officeDocument/2006/relationships/tags" Target="../tags/tag168.xml"/><Relationship Id="rId14" Type="http://schemas.openxmlformats.org/officeDocument/2006/relationships/tags" Target="../tags/tag173.xml"/><Relationship Id="rId22"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81.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184.xml"/><Relationship Id="rId2" Type="http://schemas.openxmlformats.org/officeDocument/2006/relationships/tags" Target="../tags/tag183.xml"/><Relationship Id="rId1" Type="http://schemas.openxmlformats.org/officeDocument/2006/relationships/tags" Target="../tags/tag182.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90.xml"/><Relationship Id="rId7" Type="http://schemas.openxmlformats.org/officeDocument/2006/relationships/slideMaster" Target="../slideMasters/slideMaster1.xml"/><Relationship Id="rId2" Type="http://schemas.openxmlformats.org/officeDocument/2006/relationships/tags" Target="../tags/tag189.xml"/><Relationship Id="rId1" Type="http://schemas.openxmlformats.org/officeDocument/2006/relationships/tags" Target="../tags/tag188.xml"/><Relationship Id="rId6" Type="http://schemas.openxmlformats.org/officeDocument/2006/relationships/tags" Target="../tags/tag193.xml"/><Relationship Id="rId5" Type="http://schemas.openxmlformats.org/officeDocument/2006/relationships/tags" Target="../tags/tag192.xml"/><Relationship Id="rId4" Type="http://schemas.openxmlformats.org/officeDocument/2006/relationships/tags" Target="../tags/tag191.xml"/></Relationships>
</file>

<file path=ppt/slideLayouts/_rels/slideLayout42.xml.rels><?xml version="1.0" encoding="UTF-8" standalone="yes"?>
<Relationships xmlns="http://schemas.openxmlformats.org/package/2006/relationships"><Relationship Id="rId8" Type="http://schemas.openxmlformats.org/officeDocument/2006/relationships/tags" Target="../tags/tag201.xml"/><Relationship Id="rId13" Type="http://schemas.openxmlformats.org/officeDocument/2006/relationships/tags" Target="../tags/tag206.xml"/><Relationship Id="rId18" Type="http://schemas.openxmlformats.org/officeDocument/2006/relationships/tags" Target="../tags/tag211.xml"/><Relationship Id="rId3" Type="http://schemas.openxmlformats.org/officeDocument/2006/relationships/tags" Target="../tags/tag196.xml"/><Relationship Id="rId21" Type="http://schemas.openxmlformats.org/officeDocument/2006/relationships/tags" Target="../tags/tag214.xml"/><Relationship Id="rId7" Type="http://schemas.openxmlformats.org/officeDocument/2006/relationships/tags" Target="../tags/tag200.xml"/><Relationship Id="rId12" Type="http://schemas.openxmlformats.org/officeDocument/2006/relationships/tags" Target="../tags/tag205.xml"/><Relationship Id="rId17" Type="http://schemas.openxmlformats.org/officeDocument/2006/relationships/tags" Target="../tags/tag210.xml"/><Relationship Id="rId2" Type="http://schemas.openxmlformats.org/officeDocument/2006/relationships/tags" Target="../tags/tag195.xml"/><Relationship Id="rId16" Type="http://schemas.openxmlformats.org/officeDocument/2006/relationships/tags" Target="../tags/tag209.xml"/><Relationship Id="rId20" Type="http://schemas.openxmlformats.org/officeDocument/2006/relationships/tags" Target="../tags/tag213.xml"/><Relationship Id="rId1" Type="http://schemas.openxmlformats.org/officeDocument/2006/relationships/tags" Target="../tags/tag194.xml"/><Relationship Id="rId6" Type="http://schemas.openxmlformats.org/officeDocument/2006/relationships/tags" Target="../tags/tag199.xml"/><Relationship Id="rId11" Type="http://schemas.openxmlformats.org/officeDocument/2006/relationships/tags" Target="../tags/tag204.xml"/><Relationship Id="rId5" Type="http://schemas.openxmlformats.org/officeDocument/2006/relationships/tags" Target="../tags/tag198.xml"/><Relationship Id="rId15" Type="http://schemas.openxmlformats.org/officeDocument/2006/relationships/tags" Target="../tags/tag208.xml"/><Relationship Id="rId23" Type="http://schemas.openxmlformats.org/officeDocument/2006/relationships/oleObject" Target="../embeddings/oleObject5.bin"/><Relationship Id="rId10" Type="http://schemas.openxmlformats.org/officeDocument/2006/relationships/tags" Target="../tags/tag203.xml"/><Relationship Id="rId19" Type="http://schemas.openxmlformats.org/officeDocument/2006/relationships/tags" Target="../tags/tag212.xml"/><Relationship Id="rId4" Type="http://schemas.openxmlformats.org/officeDocument/2006/relationships/tags" Target="../tags/tag197.xml"/><Relationship Id="rId9" Type="http://schemas.openxmlformats.org/officeDocument/2006/relationships/tags" Target="../tags/tag202.xml"/><Relationship Id="rId14" Type="http://schemas.openxmlformats.org/officeDocument/2006/relationships/tags" Target="../tags/tag207.xml"/><Relationship Id="rId22"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15.xml"/></Relationships>
</file>

<file path=ppt/slideLayouts/_rels/slideLayout44.xml.rels><?xml version="1.0" encoding="UTF-8" standalone="yes"?>
<Relationships xmlns="http://schemas.openxmlformats.org/package/2006/relationships"><Relationship Id="rId3" Type="http://schemas.openxmlformats.org/officeDocument/2006/relationships/tags" Target="../tags/tag218.xml"/><Relationship Id="rId2" Type="http://schemas.openxmlformats.org/officeDocument/2006/relationships/tags" Target="../tags/tag217.xml"/><Relationship Id="rId1" Type="http://schemas.openxmlformats.org/officeDocument/2006/relationships/tags" Target="../tags/tag216.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tags" Target="../tags/tag221.xml"/><Relationship Id="rId2" Type="http://schemas.openxmlformats.org/officeDocument/2006/relationships/tags" Target="../tags/tag220.xml"/><Relationship Id="rId1" Type="http://schemas.openxmlformats.org/officeDocument/2006/relationships/tags" Target="../tags/tag219.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224.xml"/><Relationship Id="rId7" Type="http://schemas.openxmlformats.org/officeDocument/2006/relationships/slideMaster" Target="../slideMasters/slideMaster1.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5" Type="http://schemas.openxmlformats.org/officeDocument/2006/relationships/tags" Target="../tags/tag226.xml"/><Relationship Id="rId4" Type="http://schemas.openxmlformats.org/officeDocument/2006/relationships/tags" Target="../tags/tag225.xml"/></Relationships>
</file>

<file path=ppt/slideLayouts/_rels/slideLayout47.xml.rels><?xml version="1.0" encoding="UTF-8" standalone="yes"?>
<Relationships xmlns="http://schemas.openxmlformats.org/package/2006/relationships"><Relationship Id="rId8" Type="http://schemas.openxmlformats.org/officeDocument/2006/relationships/tags" Target="../tags/tag235.xml"/><Relationship Id="rId13" Type="http://schemas.openxmlformats.org/officeDocument/2006/relationships/tags" Target="../tags/tag240.xml"/><Relationship Id="rId18" Type="http://schemas.openxmlformats.org/officeDocument/2006/relationships/tags" Target="../tags/tag245.xml"/><Relationship Id="rId3" Type="http://schemas.openxmlformats.org/officeDocument/2006/relationships/tags" Target="../tags/tag230.xml"/><Relationship Id="rId21" Type="http://schemas.openxmlformats.org/officeDocument/2006/relationships/tags" Target="../tags/tag248.xml"/><Relationship Id="rId7" Type="http://schemas.openxmlformats.org/officeDocument/2006/relationships/tags" Target="../tags/tag234.xml"/><Relationship Id="rId12" Type="http://schemas.openxmlformats.org/officeDocument/2006/relationships/tags" Target="../tags/tag239.xml"/><Relationship Id="rId17" Type="http://schemas.openxmlformats.org/officeDocument/2006/relationships/tags" Target="../tags/tag244.xml"/><Relationship Id="rId2" Type="http://schemas.openxmlformats.org/officeDocument/2006/relationships/tags" Target="../tags/tag229.xml"/><Relationship Id="rId16" Type="http://schemas.openxmlformats.org/officeDocument/2006/relationships/tags" Target="../tags/tag243.xml"/><Relationship Id="rId20" Type="http://schemas.openxmlformats.org/officeDocument/2006/relationships/tags" Target="../tags/tag247.xml"/><Relationship Id="rId1" Type="http://schemas.openxmlformats.org/officeDocument/2006/relationships/tags" Target="../tags/tag228.xml"/><Relationship Id="rId6" Type="http://schemas.openxmlformats.org/officeDocument/2006/relationships/tags" Target="../tags/tag233.xml"/><Relationship Id="rId11" Type="http://schemas.openxmlformats.org/officeDocument/2006/relationships/tags" Target="../tags/tag238.xml"/><Relationship Id="rId5" Type="http://schemas.openxmlformats.org/officeDocument/2006/relationships/tags" Target="../tags/tag232.xml"/><Relationship Id="rId15" Type="http://schemas.openxmlformats.org/officeDocument/2006/relationships/tags" Target="../tags/tag242.xml"/><Relationship Id="rId23" Type="http://schemas.openxmlformats.org/officeDocument/2006/relationships/oleObject" Target="../embeddings/oleObject5.bin"/><Relationship Id="rId10" Type="http://schemas.openxmlformats.org/officeDocument/2006/relationships/tags" Target="../tags/tag237.xml"/><Relationship Id="rId19" Type="http://schemas.openxmlformats.org/officeDocument/2006/relationships/tags" Target="../tags/tag246.xml"/><Relationship Id="rId4" Type="http://schemas.openxmlformats.org/officeDocument/2006/relationships/tags" Target="../tags/tag231.xml"/><Relationship Id="rId9" Type="http://schemas.openxmlformats.org/officeDocument/2006/relationships/tags" Target="../tags/tag236.xml"/><Relationship Id="rId14" Type="http://schemas.openxmlformats.org/officeDocument/2006/relationships/tags" Target="../tags/tag241.xml"/><Relationship Id="rId22"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94E433-EA75-4625-8A73-516F56453032}"/>
              </a:ext>
            </a:extLst>
          </p:cNvPr>
          <p:cNvSpPr>
            <a:spLocks noGrp="1"/>
          </p:cNvSpPr>
          <p:nvPr>
            <p:ph type="ctrTitle"/>
          </p:nvPr>
        </p:nvSpPr>
        <p:spPr>
          <a:xfrm>
            <a:off x="1143000" y="1122363"/>
            <a:ext cx="6858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B8C12A61-FC2A-43D2-A603-3BB7295B5789}"/>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EED5BCF6-DFFA-4872-9BBB-0395267F4B42}"/>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F28CB1EE-2F12-48CE-8CC9-ABCDA4B55C83}"/>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5B4C9FEE-C350-4BBA-B4C2-35AB2C46844B}"/>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447834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FA789A-3868-45DC-904A-1CCF38AE7F9A}"/>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B5F9F3B3-4E68-444E-AF83-553A88B0D23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63F3DF45-A2AA-4EB5-9BB0-307AC98C5713}"/>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9E6AF72E-1ADA-4F46-8C48-6AA031F63007}"/>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B1F700E7-CCFF-47EA-A812-CFC656351626}"/>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327785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7180037-0F83-4C2D-9E16-E3C00868E1BB}"/>
              </a:ext>
            </a:extLst>
          </p:cNvPr>
          <p:cNvSpPr>
            <a:spLocks noGrp="1"/>
          </p:cNvSpPr>
          <p:nvPr>
            <p:ph type="title" orient="vert"/>
          </p:nvPr>
        </p:nvSpPr>
        <p:spPr>
          <a:xfrm>
            <a:off x="6543675" y="365125"/>
            <a:ext cx="1971675"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E0110D73-E1D2-42AF-B8C6-1E2F6D7C97F6}"/>
              </a:ext>
            </a:extLst>
          </p:cNvPr>
          <p:cNvSpPr>
            <a:spLocks noGrp="1"/>
          </p:cNvSpPr>
          <p:nvPr>
            <p:ph type="body" orient="vert" idx="1"/>
          </p:nvPr>
        </p:nvSpPr>
        <p:spPr>
          <a:xfrm>
            <a:off x="628650" y="365125"/>
            <a:ext cx="57626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7E6FAEDB-8D4B-4F45-94A3-A7B5FA74D8B8}"/>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31DBEDA3-9DAA-4B50-8552-C5AFCD8A7385}"/>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C9F12AB1-AFD9-4929-9F50-B822D9ADD8DB}"/>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895551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
        <p:nvSpPr>
          <p:cNvPr id="2" name="Espace réservé de la date 1">
            <a:extLst>
              <a:ext uri="{FF2B5EF4-FFF2-40B4-BE49-F238E27FC236}">
                <a16:creationId xmlns:a16="http://schemas.microsoft.com/office/drawing/2014/main" id="{24D0B400-4F2F-4406-2AE6-1C745750204A}"/>
              </a:ext>
            </a:extLst>
          </p:cNvPr>
          <p:cNvSpPr>
            <a:spLocks noGrp="1"/>
          </p:cNvSpPr>
          <p:nvPr>
            <p:ph type="dt" sz="half" idx="10"/>
          </p:nvPr>
        </p:nvSpPr>
        <p:spPr/>
        <p:txBody>
          <a:bodyPr/>
          <a:lstStyle/>
          <a:p>
            <a:endParaRPr lang="fr-CH"/>
          </a:p>
        </p:txBody>
      </p:sp>
      <p:sp>
        <p:nvSpPr>
          <p:cNvPr id="4" name="Espace réservé du pied de page 3">
            <a:extLst>
              <a:ext uri="{FF2B5EF4-FFF2-40B4-BE49-F238E27FC236}">
                <a16:creationId xmlns:a16="http://schemas.microsoft.com/office/drawing/2014/main" id="{6205C65F-A0BD-BCBB-9726-DB6009F076CC}"/>
              </a:ext>
            </a:extLst>
          </p:cNvPr>
          <p:cNvSpPr>
            <a:spLocks noGrp="1"/>
          </p:cNvSpPr>
          <p:nvPr>
            <p:ph type="ftr" sz="quarter" idx="11"/>
          </p:nvPr>
        </p:nvSpPr>
        <p:spPr/>
        <p:txBody>
          <a:bodyPr/>
          <a:lstStyle/>
          <a:p>
            <a:r>
              <a:rPr lang="fr-CH"/>
              <a:t>Compte rendu</a:t>
            </a:r>
          </a:p>
        </p:txBody>
      </p:sp>
      <p:sp>
        <p:nvSpPr>
          <p:cNvPr id="5" name="Espace réservé du numéro de diapositive 4">
            <a:extLst>
              <a:ext uri="{FF2B5EF4-FFF2-40B4-BE49-F238E27FC236}">
                <a16:creationId xmlns:a16="http://schemas.microsoft.com/office/drawing/2014/main" id="{B926C009-91F3-F1AD-1A4B-87B40E421CE2}"/>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7351631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
        <p:nvSpPr>
          <p:cNvPr id="3" name="Espace réservé de la date 2">
            <a:extLst>
              <a:ext uri="{FF2B5EF4-FFF2-40B4-BE49-F238E27FC236}">
                <a16:creationId xmlns:a16="http://schemas.microsoft.com/office/drawing/2014/main" id="{3C26FA93-644B-FA2D-13A8-6917A035EA20}"/>
              </a:ext>
            </a:extLst>
          </p:cNvPr>
          <p:cNvSpPr>
            <a:spLocks noGrp="1"/>
          </p:cNvSpPr>
          <p:nvPr>
            <p:ph type="dt" sz="half" idx="14"/>
          </p:nvPr>
        </p:nvSpPr>
        <p:spPr/>
        <p:txBody>
          <a:bodyPr/>
          <a:lstStyle/>
          <a:p>
            <a:endParaRPr lang="fr-CH"/>
          </a:p>
        </p:txBody>
      </p:sp>
      <p:sp>
        <p:nvSpPr>
          <p:cNvPr id="5" name="Espace réservé du pied de page 4">
            <a:extLst>
              <a:ext uri="{FF2B5EF4-FFF2-40B4-BE49-F238E27FC236}">
                <a16:creationId xmlns:a16="http://schemas.microsoft.com/office/drawing/2014/main" id="{6CADF710-CBE7-4C3F-ADDF-FBC5312B9352}"/>
              </a:ext>
            </a:extLst>
          </p:cNvPr>
          <p:cNvSpPr>
            <a:spLocks noGrp="1"/>
          </p:cNvSpPr>
          <p:nvPr>
            <p:ph type="ftr" sz="quarter" idx="15"/>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6A5B0911-2654-BC9D-131B-22F91687763F}"/>
              </a:ext>
            </a:extLst>
          </p:cNvPr>
          <p:cNvSpPr>
            <a:spLocks noGrp="1"/>
          </p:cNvSpPr>
          <p:nvPr>
            <p:ph type="sldNum" sz="quarter" idx="16"/>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314577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3861536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1613562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5576895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ayout zweispaltiger Text mit Fazit">
    <p:spTree>
      <p:nvGrpSpPr>
        <p:cNvPr id="1" name=""/>
        <p:cNvGrpSpPr/>
        <p:nvPr/>
      </p:nvGrpSpPr>
      <p:grpSpPr>
        <a:xfrm>
          <a:off x="0" y="0"/>
          <a:ext cx="0" cy="0"/>
          <a:chOff x="0" y="0"/>
          <a:chExt cx="0" cy="0"/>
        </a:xfrm>
      </p:grpSpPr>
      <p:graphicFrame>
        <p:nvGraphicFramePr>
          <p:cNvPr id="24" name="Objekt 2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24" name="Objekt 23"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51970"/>
          </a:xfrm>
        </p:spPr>
        <p:txBody>
          <a:bodyPr/>
          <a:lstStyle>
            <a:lvl1pPr>
              <a:defRPr baseline="0"/>
            </a:lvl1pPr>
          </a:lstStyle>
          <a:p>
            <a:r>
              <a:rPr lang="fr-CH" dirty="0"/>
              <a:t>Titel bearbeiten</a:t>
            </a:r>
            <a:br>
              <a:rPr lang="fr-CH" dirty="0"/>
            </a:br>
            <a:r>
              <a:rPr lang="fr-CH" dirty="0"/>
              <a:t>—</a:t>
            </a:r>
          </a:p>
        </p:txBody>
      </p:sp>
      <p:sp>
        <p:nvSpPr>
          <p:cNvPr id="25" name="Textplatzhalter 22"/>
          <p:cNvSpPr>
            <a:spLocks noGrp="1"/>
          </p:cNvSpPr>
          <p:nvPr>
            <p:ph type="body" sz="quarter" idx="13" hasCustomPrompt="1"/>
            <p:custDataLst>
              <p:tags r:id="rId2"/>
            </p:custDataLst>
          </p:nvPr>
        </p:nvSpPr>
        <p:spPr>
          <a:xfrm>
            <a:off x="5067299" y="1858223"/>
            <a:ext cx="3632201" cy="307777"/>
          </a:xfrm>
        </p:spPr>
        <p:txBody>
          <a:bodyPr wrap="square">
            <a:spAutoFit/>
          </a:bodyPr>
          <a:lstStyle>
            <a:lvl1pPr>
              <a:spcAft>
                <a:spcPts val="0"/>
              </a:spcAft>
              <a:defRPr sz="2000" b="1"/>
            </a:lvl1pPr>
            <a:lvl2pPr>
              <a:defRPr sz="1800" b="1"/>
            </a:lvl2pPr>
            <a:lvl3pPr>
              <a:defRPr sz="1800" b="1"/>
            </a:lvl3pPr>
            <a:lvl4pPr>
              <a:defRPr sz="1800" b="1"/>
            </a:lvl4pPr>
            <a:lvl5pPr>
              <a:defRPr sz="1800" b="1"/>
            </a:lvl5pPr>
          </a:lstStyle>
          <a:p>
            <a:pPr lvl="0"/>
            <a:r>
              <a:rPr lang="fr-CH"/>
              <a:t>Titel</a:t>
            </a:r>
            <a:endParaRPr lang="fr-CH" dirty="0"/>
          </a:p>
        </p:txBody>
      </p:sp>
      <p:sp>
        <p:nvSpPr>
          <p:cNvPr id="32" name="Textplatzhalter 31"/>
          <p:cNvSpPr>
            <a:spLocks noGrp="1"/>
          </p:cNvSpPr>
          <p:nvPr>
            <p:ph type="body" sz="quarter" idx="18"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34" name="Textplatzhalter 33"/>
          <p:cNvSpPr>
            <a:spLocks noGrp="1"/>
          </p:cNvSpPr>
          <p:nvPr>
            <p:ph type="body" sz="quarter" idx="19" hasCustomPrompt="1"/>
            <p:custDataLst>
              <p:tags r:id="rId4"/>
            </p:custDataLst>
          </p:nvPr>
        </p:nvSpPr>
        <p:spPr>
          <a:xfrm>
            <a:off x="457200" y="1858223"/>
            <a:ext cx="3632400" cy="307777"/>
          </a:xfrm>
        </p:spPr>
        <p:txBody>
          <a:bodyPr wrap="square">
            <a:spAutoFit/>
          </a:bodyPr>
          <a:lstStyle>
            <a:lvl1pPr>
              <a:defRPr b="1"/>
            </a:lvl1pPr>
          </a:lstStyle>
          <a:p>
            <a:pPr lvl="0"/>
            <a:r>
              <a:rPr lang="fr-CH" dirty="0" err="1"/>
              <a:t>Titel</a:t>
            </a:r>
            <a:endParaRPr lang="fr-CH" dirty="0"/>
          </a:p>
        </p:txBody>
      </p:sp>
      <p:sp>
        <p:nvSpPr>
          <p:cNvPr id="36" name="Textplatzhalter 35"/>
          <p:cNvSpPr>
            <a:spLocks noGrp="1"/>
          </p:cNvSpPr>
          <p:nvPr>
            <p:ph type="body" sz="quarter" idx="20"/>
            <p:custDataLst>
              <p:tags r:id="rId5"/>
            </p:custDataLst>
          </p:nvPr>
        </p:nvSpPr>
        <p:spPr>
          <a:xfrm>
            <a:off x="457200" y="2221364"/>
            <a:ext cx="363240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40" name="Textplatzhalter 39"/>
          <p:cNvSpPr>
            <a:spLocks noGrp="1"/>
          </p:cNvSpPr>
          <p:nvPr>
            <p:ph type="body" sz="quarter" idx="22"/>
            <p:custDataLst>
              <p:tags r:id="rId6"/>
            </p:custDataLst>
          </p:nvPr>
        </p:nvSpPr>
        <p:spPr>
          <a:xfrm>
            <a:off x="5067299" y="2221364"/>
            <a:ext cx="3632201" cy="2154436"/>
          </a:xfrm>
        </p:spPr>
        <p:txBody>
          <a:bodyPr wrap="square">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yout Foto Hoch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800600" y="1327200"/>
            <a:ext cx="3900488" cy="615553"/>
          </a:xfrm>
        </p:spPr>
        <p:txBody>
          <a:bodyPr/>
          <a:lstStyle/>
          <a:p>
            <a:r>
              <a:rPr lang="fr-FR" dirty="0"/>
              <a:t>Cliquez sur l'icône pour ajouter une image</a:t>
            </a:r>
            <a:endParaRPr lang="fr-CH" dirty="0"/>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3"/>
            </p:custDataLst>
          </p:nvPr>
        </p:nvSpPr>
        <p:spPr>
          <a:xfrm>
            <a:off x="457200" y="1766400"/>
            <a:ext cx="4186238" cy="2154436"/>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4"/>
            </p:custDataLst>
          </p:nvPr>
        </p:nvSpPr>
        <p:spPr>
          <a:xfrm>
            <a:off x="457200" y="1327200"/>
            <a:ext cx="4186238"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Layout Foto Quer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57199" y="1766400"/>
            <a:ext cx="8242301" cy="307777"/>
          </a:xfrm>
        </p:spPr>
        <p:txBody>
          <a:bodyPr/>
          <a:lstStyle/>
          <a:p>
            <a:r>
              <a:rPr lang="fr-FR" dirty="0"/>
              <a:t>Cliquez sur l'icône pour ajouter une image</a:t>
            </a:r>
            <a:endParaRPr lang="fr-CH" dirty="0"/>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10" name="Textplatzhalter 9"/>
          <p:cNvSpPr>
            <a:spLocks noGrp="1"/>
          </p:cNvSpPr>
          <p:nvPr>
            <p:ph type="body" sz="quarter" idx="13" hasCustomPrompt="1"/>
            <p:custDataLst>
              <p:tags r:id="rId3"/>
            </p:custDataLst>
          </p:nvPr>
        </p:nvSpPr>
        <p:spPr>
          <a:xfrm>
            <a:off x="457200" y="1327200"/>
            <a:ext cx="8242300"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86A477-B740-4307-BAE0-43CCF0F65AB6}"/>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A87EEE49-88DA-40AA-9C5E-3EE52CA86880}"/>
              </a:ext>
            </a:extLst>
          </p:cNvPr>
          <p:cNvSpPr>
            <a:spLocks noGrp="1"/>
          </p:cNvSpPr>
          <p:nvPr>
            <p:ph idx="1"/>
          </p:nvPr>
        </p:nvSpPr>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4" name="Espace réservé de la date 3">
            <a:extLst>
              <a:ext uri="{FF2B5EF4-FFF2-40B4-BE49-F238E27FC236}">
                <a16:creationId xmlns:a16="http://schemas.microsoft.com/office/drawing/2014/main" id="{8753C0B4-A735-43FE-8D91-B7FD76854507}"/>
              </a:ext>
            </a:extLst>
          </p:cNvPr>
          <p:cNvSpPr>
            <a:spLocks noGrp="1"/>
          </p:cNvSpPr>
          <p:nvPr>
            <p:ph type="dt" sz="half" idx="10"/>
          </p:nvPr>
        </p:nvSpPr>
        <p:spPr/>
        <p:txBody>
          <a:bodyPr/>
          <a:lstStyle/>
          <a:p>
            <a:endParaRPr lang="fr-CH" dirty="0"/>
          </a:p>
        </p:txBody>
      </p:sp>
      <p:sp>
        <p:nvSpPr>
          <p:cNvPr id="5" name="Espace réservé du pied de page 4">
            <a:extLst>
              <a:ext uri="{FF2B5EF4-FFF2-40B4-BE49-F238E27FC236}">
                <a16:creationId xmlns:a16="http://schemas.microsoft.com/office/drawing/2014/main" id="{F90BB0E8-162E-4DAF-B4B7-4BCD42971C9B}"/>
              </a:ext>
            </a:extLst>
          </p:cNvPr>
          <p:cNvSpPr>
            <a:spLocks noGrp="1"/>
          </p:cNvSpPr>
          <p:nvPr>
            <p:ph type="ftr" sz="quarter" idx="11"/>
          </p:nvPr>
        </p:nvSpPr>
        <p:spPr/>
        <p:txBody>
          <a:bodyPr/>
          <a:lstStyle>
            <a:lvl1pPr algn="l">
              <a:defRPr/>
            </a:lvl1pPr>
          </a:lstStyle>
          <a:p>
            <a:r>
              <a:rPr lang="fr-CH" sz="1000">
                <a:solidFill>
                  <a:schemeClr val="tx1"/>
                </a:solidFill>
              </a:rPr>
              <a:t>Compte rendu</a:t>
            </a:r>
            <a:endParaRPr lang="fr-CH" sz="1000" dirty="0">
              <a:solidFill>
                <a:schemeClr val="tx1"/>
              </a:solidFill>
            </a:endParaRPr>
          </a:p>
        </p:txBody>
      </p:sp>
      <p:sp>
        <p:nvSpPr>
          <p:cNvPr id="6" name="Espace réservé du numéro de diapositive 5">
            <a:extLst>
              <a:ext uri="{FF2B5EF4-FFF2-40B4-BE49-F238E27FC236}">
                <a16:creationId xmlns:a16="http://schemas.microsoft.com/office/drawing/2014/main" id="{9C927A8D-7F46-460A-8751-C451441B1CDB}"/>
              </a:ext>
            </a:extLst>
          </p:cNvPr>
          <p:cNvSpPr>
            <a:spLocks noGrp="1"/>
          </p:cNvSpPr>
          <p:nvPr>
            <p:ph type="sldNum" sz="quarter" idx="12"/>
          </p:nvPr>
        </p:nvSpPr>
        <p:spPr/>
        <p:txBody>
          <a:bodyPr/>
          <a:lstStyle/>
          <a:p>
            <a:fld id="{0F212A8B-664A-4B58-9245-4A8E1F3C8C72}" type="slidenum">
              <a:rPr lang="fr-CH" smtClean="0"/>
              <a:pPr/>
              <a:t>‹N°›</a:t>
            </a:fld>
            <a:endParaRPr lang="fr-CH" dirty="0"/>
          </a:p>
        </p:txBody>
      </p:sp>
    </p:spTree>
    <p:extLst>
      <p:ext uri="{BB962C8B-B14F-4D97-AF65-F5344CB8AC3E}">
        <p14:creationId xmlns:p14="http://schemas.microsoft.com/office/powerpoint/2010/main" val="21881051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Layout zwei Bil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Cliquez pour modifier le style du titre</a:t>
            </a:r>
            <a:endParaRPr lang="en-US"/>
          </a:p>
        </p:txBody>
      </p:sp>
      <p:sp>
        <p:nvSpPr>
          <p:cNvPr id="4" name="Bildplatzhalter 3"/>
          <p:cNvSpPr>
            <a:spLocks noGrp="1"/>
          </p:cNvSpPr>
          <p:nvPr>
            <p:ph type="pic" sz="quarter" idx="10"/>
          </p:nvPr>
        </p:nvSpPr>
        <p:spPr>
          <a:xfrm>
            <a:off x="457200" y="1371600"/>
            <a:ext cx="4032000" cy="4644000"/>
          </a:xfrm>
        </p:spPr>
        <p:txBody>
          <a:bodyPr/>
          <a:lstStyle/>
          <a:p>
            <a:r>
              <a:rPr lang="fr-FR" dirty="0"/>
              <a:t>Cliquez sur l'icône pour ajouter une image</a:t>
            </a:r>
            <a:endParaRPr lang="en-US" dirty="0"/>
          </a:p>
        </p:txBody>
      </p:sp>
      <p:sp>
        <p:nvSpPr>
          <p:cNvPr id="5" name="Bildplatzhalter 3"/>
          <p:cNvSpPr>
            <a:spLocks noGrp="1"/>
          </p:cNvSpPr>
          <p:nvPr>
            <p:ph type="pic" sz="quarter" idx="11"/>
          </p:nvPr>
        </p:nvSpPr>
        <p:spPr>
          <a:xfrm>
            <a:off x="4667500" y="1371600"/>
            <a:ext cx="4032000" cy="4644000"/>
          </a:xfrm>
        </p:spPr>
        <p:txBody>
          <a:bodyPr/>
          <a:lstStyle/>
          <a:p>
            <a:r>
              <a:rPr lang="fr-FR" dirty="0"/>
              <a:t>Cliquez sur l'icône pour ajouter une image</a:t>
            </a:r>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ayout Grafik">
    <p:spTree>
      <p:nvGrpSpPr>
        <p:cNvPr id="1" name=""/>
        <p:cNvGrpSpPr/>
        <p:nvPr/>
      </p:nvGrpSpPr>
      <p:grpSpPr>
        <a:xfrm>
          <a:off x="0" y="0"/>
          <a:ext cx="0" cy="0"/>
          <a:chOff x="0" y="0"/>
          <a:chExt cx="0" cy="0"/>
        </a:xfrm>
      </p:grpSpPr>
      <p:graphicFrame>
        <p:nvGraphicFramePr>
          <p:cNvPr id="6" name="Objekt 5"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6" name="Objekt 5"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2"/>
            </p:custDataLst>
          </p:nvPr>
        </p:nvSpPr>
        <p:spPr>
          <a:xfrm>
            <a:off x="457200" y="2407920"/>
            <a:ext cx="8242300" cy="1846659"/>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1" name="Textplatzhalter 9"/>
          <p:cNvSpPr>
            <a:spLocks noGrp="1"/>
          </p:cNvSpPr>
          <p:nvPr>
            <p:ph type="body" sz="quarter" idx="13"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ayout Prozess 6er">
    <p:spTree>
      <p:nvGrpSpPr>
        <p:cNvPr id="1" name=""/>
        <p:cNvGrpSpPr/>
        <p:nvPr/>
      </p:nvGrpSpPr>
      <p:grpSpPr>
        <a:xfrm>
          <a:off x="0" y="0"/>
          <a:ext cx="0" cy="0"/>
          <a:chOff x="0" y="0"/>
          <a:chExt cx="0" cy="0"/>
        </a:xfrm>
      </p:grpSpPr>
      <p:graphicFrame>
        <p:nvGraphicFramePr>
          <p:cNvPr id="27" name="Objekt 2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6" imgW="0" imgH="0" progId="">
                  <p:embed/>
                </p:oleObj>
              </mc:Choice>
              <mc:Fallback>
                <p:oleObj name="think-cell Slide" r:id="rId16" imgW="0" imgH="0" progId="">
                  <p:embed/>
                  <p:pic>
                    <p:nvPicPr>
                      <p:cNvPr id="27" name="Objekt 2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hasCustomPrompt="1"/>
            <p:custDataLst>
              <p:tags r:id="rId2"/>
            </p:custDataLst>
          </p:nvPr>
        </p:nvSpPr>
        <p:spPr>
          <a:xfrm>
            <a:off x="573226" y="2373243"/>
            <a:ext cx="1260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3"/>
            </p:custDataLst>
          </p:nvPr>
        </p:nvSpPr>
        <p:spPr>
          <a:xfrm>
            <a:off x="573226" y="3113577"/>
            <a:ext cx="1260000" cy="1538883"/>
          </a:xfrm>
        </p:spPr>
        <p:txBody>
          <a:bodyPr wrap="square">
            <a:spAutoFit/>
          </a:bodyPr>
          <a:lstStyle>
            <a:lvl1pPr>
              <a:defRPr/>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4"/>
            </p:custDataLst>
          </p:nvPr>
        </p:nvSpPr>
        <p:spPr>
          <a:xfrm>
            <a:off x="2032186" y="2373243"/>
            <a:ext cx="1260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16" hasCustomPrompt="1"/>
            <p:custDataLst>
              <p:tags r:id="rId5"/>
            </p:custDataLst>
          </p:nvPr>
        </p:nvSpPr>
        <p:spPr>
          <a:xfrm>
            <a:off x="2032186" y="3113577"/>
            <a:ext cx="1260000" cy="307777"/>
          </a:xfrm>
        </p:spPr>
        <p:txBody>
          <a:bodyPr wrap="square">
            <a:spAutoFit/>
          </a:bodyPr>
          <a:lstStyle>
            <a:lvl1pPr>
              <a:defRPr b="0"/>
            </a:lvl1pPr>
          </a:lstStyle>
          <a:p>
            <a:pPr lvl="0"/>
            <a:r>
              <a:rPr lang="fr-CH" dirty="0" err="1"/>
              <a:t>Titel</a:t>
            </a:r>
            <a:endParaRPr lang="fr-CH" dirty="0"/>
          </a:p>
        </p:txBody>
      </p:sp>
      <p:sp>
        <p:nvSpPr>
          <p:cNvPr id="18" name="Textplatzhalter 7"/>
          <p:cNvSpPr>
            <a:spLocks noGrp="1"/>
          </p:cNvSpPr>
          <p:nvPr>
            <p:ph type="body" sz="quarter" idx="17" hasCustomPrompt="1"/>
            <p:custDataLst>
              <p:tags r:id="rId6"/>
            </p:custDataLst>
          </p:nvPr>
        </p:nvSpPr>
        <p:spPr>
          <a:xfrm>
            <a:off x="3363702" y="2373243"/>
            <a:ext cx="1260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7"/>
            </p:custDataLst>
          </p:nvPr>
        </p:nvSpPr>
        <p:spPr>
          <a:xfrm>
            <a:off x="3363702" y="3113577"/>
            <a:ext cx="1260000" cy="307777"/>
          </a:xfrm>
        </p:spPr>
        <p:txBody>
          <a:bodyPr wrap="square">
            <a:spAutoFit/>
          </a:bodyPr>
          <a:lstStyle>
            <a:lvl1pPr>
              <a:defRPr b="0"/>
            </a:lvl1pPr>
          </a:lstStyle>
          <a:p>
            <a:pPr lvl="0"/>
            <a:r>
              <a:rPr lang="fr-CH" dirty="0"/>
              <a:t>Titel</a:t>
            </a:r>
          </a:p>
        </p:txBody>
      </p:sp>
      <p:sp>
        <p:nvSpPr>
          <p:cNvPr id="20" name="Textplatzhalter 7"/>
          <p:cNvSpPr>
            <a:spLocks noGrp="1"/>
          </p:cNvSpPr>
          <p:nvPr>
            <p:ph type="body" sz="quarter" idx="19" hasCustomPrompt="1"/>
            <p:custDataLst>
              <p:tags r:id="rId8"/>
            </p:custDataLst>
          </p:nvPr>
        </p:nvSpPr>
        <p:spPr>
          <a:xfrm>
            <a:off x="4695218" y="2373243"/>
            <a:ext cx="126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9"/>
            </p:custDataLst>
          </p:nvPr>
        </p:nvSpPr>
        <p:spPr>
          <a:xfrm>
            <a:off x="4695218" y="3113577"/>
            <a:ext cx="126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10"/>
            </p:custDataLst>
          </p:nvPr>
        </p:nvSpPr>
        <p:spPr>
          <a:xfrm>
            <a:off x="6026733" y="2373243"/>
            <a:ext cx="1260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11"/>
            </p:custDataLst>
          </p:nvPr>
        </p:nvSpPr>
        <p:spPr>
          <a:xfrm>
            <a:off x="6026733" y="3113577"/>
            <a:ext cx="1260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12"/>
            </p:custDataLst>
          </p:nvPr>
        </p:nvSpPr>
        <p:spPr>
          <a:xfrm>
            <a:off x="7358248" y="2373243"/>
            <a:ext cx="12600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13"/>
            </p:custDataLst>
          </p:nvPr>
        </p:nvSpPr>
        <p:spPr>
          <a:xfrm>
            <a:off x="7358248" y="3113577"/>
            <a:ext cx="1260000" cy="307777"/>
          </a:xfrm>
        </p:spPr>
        <p:txBody>
          <a:bodyPr wrap="square">
            <a:spAutoFit/>
          </a:bodyPr>
          <a:lstStyle>
            <a:lvl1pPr>
              <a:defRPr b="0"/>
            </a:lvl1pPr>
          </a:lstStyle>
          <a:p>
            <a:pPr lvl="0"/>
            <a:r>
              <a:rPr lang="fr-CH" dirty="0"/>
              <a:t>Titel</a:t>
            </a:r>
          </a:p>
        </p:txBody>
      </p:sp>
      <p:sp>
        <p:nvSpPr>
          <p:cNvPr id="28" name="Textplatzhalter 9"/>
          <p:cNvSpPr>
            <a:spLocks noGrp="1"/>
          </p:cNvSpPr>
          <p:nvPr>
            <p:ph type="body" sz="quarter" idx="13" hasCustomPrompt="1"/>
            <p:custDataLst>
              <p:tags r:id="rId14"/>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ayout Prozess 5er">
    <p:spTree>
      <p:nvGrpSpPr>
        <p:cNvPr id="1" name=""/>
        <p:cNvGrpSpPr/>
        <p:nvPr/>
      </p:nvGrpSpPr>
      <p:grpSpPr>
        <a:xfrm>
          <a:off x="0" y="0"/>
          <a:ext cx="0" cy="0"/>
          <a:chOff x="0" y="0"/>
          <a:chExt cx="0" cy="0"/>
        </a:xfrm>
      </p:grpSpPr>
      <p:graphicFrame>
        <p:nvGraphicFramePr>
          <p:cNvPr id="31" name="Objekt 30"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4" imgW="0" imgH="0" progId="">
                  <p:embed/>
                </p:oleObj>
              </mc:Choice>
              <mc:Fallback>
                <p:oleObj name="think-cell Slide" r:id="rId14" imgW="0" imgH="0" progId="">
                  <p:embed/>
                  <p:pic>
                    <p:nvPicPr>
                      <p:cNvPr id="31" name="Objekt 30"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1512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2"/>
            </p:custDataLst>
          </p:nvPr>
        </p:nvSpPr>
        <p:spPr>
          <a:xfrm>
            <a:off x="573226" y="3113577"/>
            <a:ext cx="1519237" cy="1231106"/>
          </a:xfrm>
        </p:spPr>
        <p:txBody>
          <a:bodyPr wrap="square">
            <a:spAutoFit/>
          </a:bodyPr>
          <a:lstStyle>
            <a:lvl1pPr>
              <a:defRPr/>
            </a:lvl1pPr>
          </a:lstStyle>
          <a:p>
            <a:pPr lvl="0"/>
            <a:r>
              <a:rPr lang="fr-FR"/>
              <a:t>Cliquez pour modifier les styles du texte du masque</a:t>
            </a:r>
          </a:p>
        </p:txBody>
      </p:sp>
      <p:sp>
        <p:nvSpPr>
          <p:cNvPr id="18" name="Textplatzhalter 7"/>
          <p:cNvSpPr>
            <a:spLocks noGrp="1"/>
          </p:cNvSpPr>
          <p:nvPr>
            <p:ph type="body" sz="quarter" idx="17" hasCustomPrompt="1"/>
            <p:custDataLst>
              <p:tags r:id="rId3"/>
            </p:custDataLst>
          </p:nvPr>
        </p:nvSpPr>
        <p:spPr>
          <a:xfrm>
            <a:off x="2307236" y="2373243"/>
            <a:ext cx="1512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4"/>
            </p:custDataLst>
          </p:nvPr>
        </p:nvSpPr>
        <p:spPr>
          <a:xfrm>
            <a:off x="2307236" y="3113577"/>
            <a:ext cx="1512000" cy="307777"/>
          </a:xfrm>
        </p:spPr>
        <p:txBody>
          <a:bodyPr wrap="square">
            <a:spAutoFit/>
          </a:bodyPr>
          <a:lstStyle>
            <a:lvl1pPr>
              <a:defRPr b="0"/>
            </a:lvl1pPr>
          </a:lstStyle>
          <a:p>
            <a:pPr lvl="0"/>
            <a:r>
              <a:rPr lang="fr-CH" dirty="0" err="1"/>
              <a:t>Titel</a:t>
            </a:r>
            <a:endParaRPr lang="fr-CH" dirty="0"/>
          </a:p>
        </p:txBody>
      </p:sp>
      <p:sp>
        <p:nvSpPr>
          <p:cNvPr id="20" name="Textplatzhalter 7"/>
          <p:cNvSpPr>
            <a:spLocks noGrp="1"/>
          </p:cNvSpPr>
          <p:nvPr>
            <p:ph type="body" sz="quarter" idx="19" hasCustomPrompt="1"/>
            <p:custDataLst>
              <p:tags r:id="rId5"/>
            </p:custDataLst>
          </p:nvPr>
        </p:nvSpPr>
        <p:spPr>
          <a:xfrm>
            <a:off x="3929319" y="2373243"/>
            <a:ext cx="144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6"/>
            </p:custDataLst>
          </p:nvPr>
        </p:nvSpPr>
        <p:spPr>
          <a:xfrm>
            <a:off x="3929319" y="3113577"/>
            <a:ext cx="144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7"/>
            </p:custDataLst>
          </p:nvPr>
        </p:nvSpPr>
        <p:spPr>
          <a:xfrm>
            <a:off x="5479402" y="2373243"/>
            <a:ext cx="1512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8"/>
            </p:custDataLst>
          </p:nvPr>
        </p:nvSpPr>
        <p:spPr>
          <a:xfrm>
            <a:off x="5479402" y="3113577"/>
            <a:ext cx="1512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9"/>
            </p:custDataLst>
          </p:nvPr>
        </p:nvSpPr>
        <p:spPr>
          <a:xfrm>
            <a:off x="7101486" y="2373243"/>
            <a:ext cx="151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10"/>
            </p:custDataLst>
          </p:nvPr>
        </p:nvSpPr>
        <p:spPr>
          <a:xfrm>
            <a:off x="7101486" y="3113577"/>
            <a:ext cx="1512000" cy="307777"/>
          </a:xfrm>
        </p:spPr>
        <p:txBody>
          <a:bodyPr wrap="square">
            <a:spAutoFit/>
          </a:bodyPr>
          <a:lstStyle>
            <a:lvl1pPr>
              <a:defRPr b="0"/>
            </a:lvl1pPr>
          </a:lstStyle>
          <a:p>
            <a:pPr lvl="0"/>
            <a:r>
              <a:rPr lang="fr-CH" dirty="0"/>
              <a:t>Titel</a:t>
            </a:r>
          </a:p>
        </p:txBody>
      </p:sp>
      <p:sp>
        <p:nvSpPr>
          <p:cNvPr id="28" name="Titel 1"/>
          <p:cNvSpPr>
            <a:spLocks noGrp="1"/>
          </p:cNvSpPr>
          <p:nvPr>
            <p:ph type="title" hasCustomPrompt="1"/>
            <p:custDataLst>
              <p:tags r:id="rId11"/>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9" name="Textplatzhalter 9"/>
          <p:cNvSpPr>
            <a:spLocks noGrp="1"/>
          </p:cNvSpPr>
          <p:nvPr>
            <p:ph type="body" sz="quarter" idx="13" hasCustomPrompt="1"/>
            <p:custDataLst>
              <p:tags r:id="rId12"/>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ayout Prozess 4er">
    <p:spTree>
      <p:nvGrpSpPr>
        <p:cNvPr id="1" name=""/>
        <p:cNvGrpSpPr/>
        <p:nvPr/>
      </p:nvGrpSpPr>
      <p:grpSpPr>
        <a:xfrm>
          <a:off x="0" y="0"/>
          <a:ext cx="0" cy="0"/>
          <a:chOff x="0" y="0"/>
          <a:chExt cx="0" cy="0"/>
        </a:xfrm>
      </p:grpSpPr>
      <p:graphicFrame>
        <p:nvGraphicFramePr>
          <p:cNvPr id="28" name="Objekt 27"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2" imgW="0" imgH="0" progId="">
                  <p:embed/>
                </p:oleObj>
              </mc:Choice>
              <mc:Fallback>
                <p:oleObj name="think-cell Slide" r:id="rId12" imgW="0" imgH="0" progId="">
                  <p:embed/>
                  <p:pic>
                    <p:nvPicPr>
                      <p:cNvPr id="28" name="Objekt 27"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Textplatzhalter 7"/>
          <p:cNvSpPr>
            <a:spLocks noGrp="1"/>
          </p:cNvSpPr>
          <p:nvPr>
            <p:ph type="body" sz="quarter" idx="14"/>
            <p:custDataLst>
              <p:tags r:id="rId1"/>
            </p:custDataLst>
          </p:nvPr>
        </p:nvSpPr>
        <p:spPr>
          <a:xfrm>
            <a:off x="573226" y="3113577"/>
            <a:ext cx="1872000" cy="1231106"/>
          </a:xfrm>
        </p:spPr>
        <p:txBody>
          <a:bodyPr wrap="square">
            <a:spAutoFit/>
          </a:bodyPr>
          <a:lstStyle>
            <a:lvl1pPr>
              <a:defRPr/>
            </a:lvl1pPr>
          </a:lstStyle>
          <a:p>
            <a:pPr lvl="0"/>
            <a:r>
              <a:rPr lang="fr-FR"/>
              <a:t>Cliquez pour modifier les styles du texte du masque</a:t>
            </a:r>
          </a:p>
        </p:txBody>
      </p:sp>
      <p:sp>
        <p:nvSpPr>
          <p:cNvPr id="21" name="Textplatzhalter 7"/>
          <p:cNvSpPr>
            <a:spLocks noGrp="1"/>
          </p:cNvSpPr>
          <p:nvPr>
            <p:ph type="body" sz="quarter" idx="20" hasCustomPrompt="1"/>
            <p:custDataLst>
              <p:tags r:id="rId2"/>
            </p:custDataLst>
          </p:nvPr>
        </p:nvSpPr>
        <p:spPr>
          <a:xfrm>
            <a:off x="2683200" y="3113577"/>
            <a:ext cx="1872000" cy="307777"/>
          </a:xfrm>
        </p:spPr>
        <p:txBody>
          <a:bodyPr wrap="square">
            <a:spAutoFit/>
          </a:bodyPr>
          <a:lstStyle>
            <a:lvl1pPr>
              <a:defRPr b="0"/>
            </a:lvl1pPr>
          </a:lstStyle>
          <a:p>
            <a:pPr lvl="0"/>
            <a:r>
              <a:rPr lang="fr-CH" dirty="0"/>
              <a:t>Titel</a:t>
            </a:r>
          </a:p>
        </p:txBody>
      </p:sp>
      <p:sp>
        <p:nvSpPr>
          <p:cNvPr id="23" name="Textplatzhalter 7"/>
          <p:cNvSpPr>
            <a:spLocks noGrp="1"/>
          </p:cNvSpPr>
          <p:nvPr>
            <p:ph type="body" sz="quarter" idx="22" hasCustomPrompt="1"/>
            <p:custDataLst>
              <p:tags r:id="rId3"/>
            </p:custDataLst>
          </p:nvPr>
        </p:nvSpPr>
        <p:spPr>
          <a:xfrm>
            <a:off x="4684244" y="3113577"/>
            <a:ext cx="1872000" cy="307777"/>
          </a:xfrm>
        </p:spPr>
        <p:txBody>
          <a:bodyPr wrap="square">
            <a:spAutoFit/>
          </a:bodyPr>
          <a:lstStyle>
            <a:lvl1pPr>
              <a:defRPr b="0"/>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6685288" y="3113577"/>
            <a:ext cx="1872000" cy="307777"/>
          </a:xfrm>
        </p:spPr>
        <p:txBody>
          <a:bodyPr wrap="square">
            <a:spAutoFit/>
          </a:bodyPr>
          <a:lstStyle>
            <a:lvl1pPr>
              <a:defRPr b="0"/>
            </a:lvl1pPr>
          </a:lstStyle>
          <a:p>
            <a:pPr lvl="0"/>
            <a:r>
              <a:rPr lang="fr-CH" dirty="0"/>
              <a:t>Titel</a:t>
            </a:r>
          </a:p>
        </p:txBody>
      </p:sp>
      <p:sp>
        <p:nvSpPr>
          <p:cNvPr id="13" name="Textplatzhalter 7"/>
          <p:cNvSpPr>
            <a:spLocks noGrp="1"/>
          </p:cNvSpPr>
          <p:nvPr>
            <p:ph type="body" sz="quarter" idx="12" hasCustomPrompt="1"/>
            <p:custDataLst>
              <p:tags r:id="rId5"/>
            </p:custDataLst>
          </p:nvPr>
        </p:nvSpPr>
        <p:spPr>
          <a:xfrm>
            <a:off x="573226" y="2373243"/>
            <a:ext cx="1872000" cy="307777"/>
          </a:xfrm>
        </p:spPr>
        <p:txBody>
          <a:bodyPr wrap="square">
            <a:spAutoFit/>
          </a:bodyPr>
          <a:lstStyle>
            <a:lvl1pPr>
              <a:defRPr b="1"/>
            </a:lvl1pPr>
          </a:lstStyle>
          <a:p>
            <a:pPr lvl="0"/>
            <a:r>
              <a:rPr lang="fr-CH" dirty="0" err="1"/>
              <a:t>Titel</a:t>
            </a:r>
            <a:endParaRPr lang="fr-CH" dirty="0"/>
          </a:p>
        </p:txBody>
      </p:sp>
      <p:sp>
        <p:nvSpPr>
          <p:cNvPr id="16" name="Textplatzhalter 7"/>
          <p:cNvSpPr>
            <a:spLocks noGrp="1"/>
          </p:cNvSpPr>
          <p:nvPr>
            <p:ph type="body" sz="quarter" idx="19" hasCustomPrompt="1"/>
            <p:custDataLst>
              <p:tags r:id="rId6"/>
            </p:custDataLst>
          </p:nvPr>
        </p:nvSpPr>
        <p:spPr>
          <a:xfrm>
            <a:off x="2683200" y="2373243"/>
            <a:ext cx="1872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21" hasCustomPrompt="1"/>
            <p:custDataLst>
              <p:tags r:id="rId7"/>
            </p:custDataLst>
          </p:nvPr>
        </p:nvSpPr>
        <p:spPr>
          <a:xfrm>
            <a:off x="4684244" y="2373243"/>
            <a:ext cx="1872000" cy="307777"/>
          </a:xfrm>
        </p:spPr>
        <p:txBody>
          <a:bodyPr wrap="square">
            <a:spAutoFit/>
          </a:bodyPr>
          <a:lstStyle>
            <a:lvl1pPr>
              <a:defRPr b="1"/>
            </a:lvl1pPr>
          </a:lstStyle>
          <a:p>
            <a:pPr lvl="0"/>
            <a:r>
              <a:rPr lang="fr-CH" dirty="0"/>
              <a:t>Titel</a:t>
            </a:r>
          </a:p>
        </p:txBody>
      </p:sp>
      <p:sp>
        <p:nvSpPr>
          <p:cNvPr id="18" name="Textplatzhalter 7"/>
          <p:cNvSpPr>
            <a:spLocks noGrp="1"/>
          </p:cNvSpPr>
          <p:nvPr>
            <p:ph type="body" sz="quarter" idx="23" hasCustomPrompt="1"/>
            <p:custDataLst>
              <p:tags r:id="rId8"/>
            </p:custDataLst>
          </p:nvPr>
        </p:nvSpPr>
        <p:spPr>
          <a:xfrm>
            <a:off x="6685288" y="2373243"/>
            <a:ext cx="1872000" cy="307777"/>
          </a:xfrm>
        </p:spPr>
        <p:txBody>
          <a:bodyPr wrap="square">
            <a:spAutoFit/>
          </a:bodyPr>
          <a:lstStyle>
            <a:lvl1pPr>
              <a:defRPr b="1"/>
            </a:lvl1pPr>
          </a:lstStyle>
          <a:p>
            <a:pPr lvl="0"/>
            <a:r>
              <a:rPr lang="fr-CH" dirty="0"/>
              <a:t>Titel</a:t>
            </a:r>
          </a:p>
        </p:txBody>
      </p:sp>
      <p:sp>
        <p:nvSpPr>
          <p:cNvPr id="19" name="Titel 1"/>
          <p:cNvSpPr>
            <a:spLocks noGrp="1"/>
          </p:cNvSpPr>
          <p:nvPr>
            <p:ph type="title" hasCustomPrompt="1"/>
            <p:custDataLst>
              <p:tags r:id="rId9"/>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6" name="Textplatzhalter 9"/>
          <p:cNvSpPr>
            <a:spLocks noGrp="1"/>
          </p:cNvSpPr>
          <p:nvPr>
            <p:ph type="body" sz="quarter" idx="13" hasCustomPrompt="1"/>
            <p:custDataLst>
              <p:tags r:id="rId10"/>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ayout Prozess 3er">
    <p:spTree>
      <p:nvGrpSpPr>
        <p:cNvPr id="1" name=""/>
        <p:cNvGrpSpPr/>
        <p:nvPr/>
      </p:nvGrpSpPr>
      <p:grpSpPr>
        <a:xfrm>
          <a:off x="0" y="0"/>
          <a:ext cx="0" cy="0"/>
          <a:chOff x="0" y="0"/>
          <a:chExt cx="0" cy="0"/>
        </a:xfrm>
      </p:grpSpPr>
      <p:graphicFrame>
        <p:nvGraphicFramePr>
          <p:cNvPr id="17" name="Objekt 1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0" imgW="0" imgH="0" progId="">
                  <p:embed/>
                </p:oleObj>
              </mc:Choice>
              <mc:Fallback>
                <p:oleObj name="think-cell Slide" r:id="rId10" imgW="0" imgH="0" progId="">
                  <p:embed/>
                  <p:pic>
                    <p:nvPicPr>
                      <p:cNvPr id="17" name="Objekt 1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2592000" cy="307777"/>
          </a:xfrm>
        </p:spPr>
        <p:txBody>
          <a:bodyPr wrap="square">
            <a:spAutoFit/>
          </a:bodyPr>
          <a:lstStyle>
            <a:lvl1pPr>
              <a:defRPr b="1"/>
            </a:lvl1pPr>
          </a:lstStyle>
          <a:p>
            <a:pPr lvl="0"/>
            <a:r>
              <a:rPr lang="fr-CH" dirty="0"/>
              <a:t>Titel</a:t>
            </a:r>
          </a:p>
        </p:txBody>
      </p:sp>
      <p:sp>
        <p:nvSpPr>
          <p:cNvPr id="15" name="Textplatzhalter 7"/>
          <p:cNvSpPr>
            <a:spLocks noGrp="1"/>
          </p:cNvSpPr>
          <p:nvPr>
            <p:ph type="body" sz="quarter" idx="14"/>
            <p:custDataLst>
              <p:tags r:id="rId2"/>
            </p:custDataLst>
          </p:nvPr>
        </p:nvSpPr>
        <p:spPr>
          <a:xfrm>
            <a:off x="573226" y="3113577"/>
            <a:ext cx="2592000" cy="923330"/>
          </a:xfrm>
        </p:spPr>
        <p:txBody>
          <a:bodyPr wrap="square">
            <a:spAutoFit/>
          </a:bodyPr>
          <a:lstStyle>
            <a:lvl1pPr>
              <a:defRPr/>
            </a:lvl1pPr>
          </a:lstStyle>
          <a:p>
            <a:pPr lvl="0"/>
            <a:r>
              <a:rPr lang="fr-FR"/>
              <a:t>Cliquez pour modifier les styles du texte du masque</a:t>
            </a:r>
          </a:p>
        </p:txBody>
      </p:sp>
      <p:sp>
        <p:nvSpPr>
          <p:cNvPr id="22" name="Textplatzhalter 7"/>
          <p:cNvSpPr>
            <a:spLocks noGrp="1"/>
          </p:cNvSpPr>
          <p:nvPr>
            <p:ph type="body" sz="quarter" idx="21" hasCustomPrompt="1"/>
            <p:custDataLst>
              <p:tags r:id="rId3"/>
            </p:custDataLst>
          </p:nvPr>
        </p:nvSpPr>
        <p:spPr>
          <a:xfrm>
            <a:off x="3383379" y="2373243"/>
            <a:ext cx="2592000" cy="307777"/>
          </a:xfrm>
        </p:spPr>
        <p:txBody>
          <a:bodyPr wrap="square">
            <a:spAutoFit/>
          </a:bodyPr>
          <a:lstStyle>
            <a:lvl1pPr>
              <a:defRPr b="1"/>
            </a:lvl1pPr>
          </a:lstStyle>
          <a:p>
            <a:pPr lvl="0"/>
            <a:r>
              <a:rPr lang="fr-CH"/>
              <a:t>Titel</a:t>
            </a:r>
            <a:endParaRPr lang="fr-CH" dirty="0"/>
          </a:p>
        </p:txBody>
      </p:sp>
      <p:sp>
        <p:nvSpPr>
          <p:cNvPr id="23" name="Textplatzhalter 7"/>
          <p:cNvSpPr>
            <a:spLocks noGrp="1"/>
          </p:cNvSpPr>
          <p:nvPr>
            <p:ph type="body" sz="quarter" idx="22" hasCustomPrompt="1"/>
            <p:custDataLst>
              <p:tags r:id="rId4"/>
            </p:custDataLst>
          </p:nvPr>
        </p:nvSpPr>
        <p:spPr>
          <a:xfrm>
            <a:off x="3383379" y="3113577"/>
            <a:ext cx="2592000" cy="307777"/>
          </a:xfrm>
        </p:spPr>
        <p:txBody>
          <a:bodyPr wrap="square">
            <a:spAutoFit/>
          </a:bodyPr>
          <a:lstStyle>
            <a:lvl1pPr>
              <a:defRPr b="0"/>
            </a:lvl1pPr>
          </a:lstStyle>
          <a:p>
            <a:pPr lvl="0"/>
            <a:r>
              <a:rPr lang="fr-CH" dirty="0" err="1"/>
              <a:t>Titel</a:t>
            </a:r>
            <a:endParaRPr lang="fr-CH" dirty="0"/>
          </a:p>
        </p:txBody>
      </p:sp>
      <p:sp>
        <p:nvSpPr>
          <p:cNvPr id="24" name="Textplatzhalter 7"/>
          <p:cNvSpPr>
            <a:spLocks noGrp="1"/>
          </p:cNvSpPr>
          <p:nvPr>
            <p:ph type="body" sz="quarter" idx="23" hasCustomPrompt="1"/>
            <p:custDataLst>
              <p:tags r:id="rId5"/>
            </p:custDataLst>
          </p:nvPr>
        </p:nvSpPr>
        <p:spPr>
          <a:xfrm>
            <a:off x="6047204" y="2373243"/>
            <a:ext cx="259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6"/>
            </p:custDataLst>
          </p:nvPr>
        </p:nvSpPr>
        <p:spPr>
          <a:xfrm>
            <a:off x="6047204" y="3113577"/>
            <a:ext cx="2592000" cy="307777"/>
          </a:xfrm>
        </p:spPr>
        <p:txBody>
          <a:bodyPr wrap="square">
            <a:spAutoFit/>
          </a:bodyPr>
          <a:lstStyle>
            <a:lvl1pPr>
              <a:defRPr b="0"/>
            </a:lvl1pPr>
          </a:lstStyle>
          <a:p>
            <a:pPr lvl="0"/>
            <a:r>
              <a:rPr lang="fr-CH"/>
              <a:t>Titel</a:t>
            </a:r>
            <a:endParaRPr lang="fr-CH" dirty="0"/>
          </a:p>
        </p:txBody>
      </p:sp>
      <p:sp>
        <p:nvSpPr>
          <p:cNvPr id="11" name="Titel 1"/>
          <p:cNvSpPr>
            <a:spLocks noGrp="1"/>
          </p:cNvSpPr>
          <p:nvPr>
            <p:ph type="title" hasCustomPrompt="1"/>
            <p:custDataLst>
              <p:tags r:id="rId7"/>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2" name="Textplatzhalter 9"/>
          <p:cNvSpPr>
            <a:spLocks noGrp="1"/>
          </p:cNvSpPr>
          <p:nvPr>
            <p:ph type="body" sz="quarter" idx="13" hasCustomPrompt="1"/>
            <p:custDataLst>
              <p:tags r:id="rId8"/>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Layout Prozess 2er">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4032000" cy="307777"/>
          </a:xfrm>
        </p:spPr>
        <p:txBody>
          <a:bodyPr wrap="square">
            <a:spAutoFit/>
          </a:bodyPr>
          <a:lstStyle>
            <a:lvl1pPr>
              <a:defRPr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573226" y="3113577"/>
            <a:ext cx="4032000" cy="615553"/>
          </a:xfrm>
        </p:spPr>
        <p:txBody>
          <a:bodyPr wrap="square">
            <a:spAutoFit/>
          </a:bodyPr>
          <a:lstStyle>
            <a:lvl1pPr>
              <a:defRPr/>
            </a:lvl1pPr>
          </a:lstStyle>
          <a:p>
            <a:pPr lvl="0"/>
            <a:r>
              <a:rPr lang="fr-FR"/>
              <a:t>Cliquez pour modifier les styles du texte du masque</a:t>
            </a:r>
          </a:p>
        </p:txBody>
      </p:sp>
      <p:sp>
        <p:nvSpPr>
          <p:cNvPr id="24" name="Textplatzhalter 7"/>
          <p:cNvSpPr>
            <a:spLocks noGrp="1"/>
          </p:cNvSpPr>
          <p:nvPr>
            <p:ph type="body" sz="quarter" idx="23" hasCustomPrompt="1"/>
            <p:custDataLst>
              <p:tags r:id="rId3"/>
            </p:custDataLst>
          </p:nvPr>
        </p:nvSpPr>
        <p:spPr>
          <a:xfrm>
            <a:off x="4714876" y="2373243"/>
            <a:ext cx="38608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4714876" y="3113577"/>
            <a:ext cx="3860800" cy="307777"/>
          </a:xfrm>
        </p:spPr>
        <p:txBody>
          <a:bodyPr wrap="square">
            <a:spAutoFit/>
          </a:bodyPr>
          <a:lstStyle>
            <a:lvl1pPr>
              <a:defRPr b="0"/>
            </a:lvl1pPr>
          </a:lstStyle>
          <a:p>
            <a:pPr lvl="0"/>
            <a:r>
              <a:rPr lang="fr-CH" dirty="0"/>
              <a:t>Titel</a:t>
            </a:r>
          </a:p>
        </p:txBody>
      </p:sp>
      <p:sp>
        <p:nvSpPr>
          <p:cNvPr id="9" name="Titel 1"/>
          <p:cNvSpPr>
            <a:spLocks noGrp="1"/>
          </p:cNvSpPr>
          <p:nvPr>
            <p:ph type="title" hasCustomPrompt="1"/>
            <p:custDataLst>
              <p:tags r:id="rId5"/>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1" name="Textplatzhalter 9"/>
          <p:cNvSpPr>
            <a:spLocks noGrp="1"/>
          </p:cNvSpPr>
          <p:nvPr>
            <p:ph type="body" sz="quarter" idx="13" hasCustomPrompt="1"/>
            <p:custDataLst>
              <p:tags r:id="rId6"/>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ayout Zeitplan">
    <p:spTree>
      <p:nvGrpSpPr>
        <p:cNvPr id="1" name=""/>
        <p:cNvGrpSpPr/>
        <p:nvPr/>
      </p:nvGrpSpPr>
      <p:grpSpPr>
        <a:xfrm>
          <a:off x="0" y="0"/>
          <a:ext cx="0" cy="0"/>
          <a:chOff x="0" y="0"/>
          <a:chExt cx="0" cy="0"/>
        </a:xfrm>
      </p:grpSpPr>
      <p:graphicFrame>
        <p:nvGraphicFramePr>
          <p:cNvPr id="44" name="Objekt 4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3" imgW="0" imgH="0" progId="">
                  <p:embed/>
                </p:oleObj>
              </mc:Choice>
              <mc:Fallback>
                <p:oleObj name="think-cell Slide" r:id="rId13" imgW="0" imgH="0" progId="">
                  <p:embed/>
                  <p:pic>
                    <p:nvPicPr>
                      <p:cNvPr id="44" name="Objekt 43"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457200" y="2126400"/>
            <a:ext cx="2386012" cy="246221"/>
          </a:xfrm>
        </p:spPr>
        <p:txBody>
          <a:bodyPr wrap="square">
            <a:spAutoFit/>
          </a:bodyPr>
          <a:lstStyle>
            <a:lvl1pPr>
              <a:defRPr sz="1600"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457199" y="2492375"/>
            <a:ext cx="2386013" cy="492443"/>
          </a:xfrm>
        </p:spPr>
        <p:txBody>
          <a:bodyPr wrap="square">
            <a:spAutoFit/>
          </a:bodyPr>
          <a:lstStyle>
            <a:lvl1pPr>
              <a:defRPr sz="1600"/>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3"/>
            </p:custDataLst>
          </p:nvPr>
        </p:nvSpPr>
        <p:spPr>
          <a:xfrm>
            <a:off x="2965451" y="2126400"/>
            <a:ext cx="954088" cy="246221"/>
          </a:xfrm>
        </p:spPr>
        <p:txBody>
          <a:bodyPr wrap="square">
            <a:spAutoFit/>
          </a:bodyPr>
          <a:lstStyle>
            <a:lvl1pPr>
              <a:defRPr sz="1600" b="1"/>
            </a:lvl1pPr>
          </a:lstStyle>
          <a:p>
            <a:pPr lvl="0"/>
            <a:r>
              <a:rPr lang="fr-CH"/>
              <a:t>Titel</a:t>
            </a:r>
            <a:endParaRPr lang="fr-CH" dirty="0"/>
          </a:p>
        </p:txBody>
      </p:sp>
      <p:sp>
        <p:nvSpPr>
          <p:cNvPr id="17" name="Textplatzhalter 7"/>
          <p:cNvSpPr>
            <a:spLocks noGrp="1"/>
          </p:cNvSpPr>
          <p:nvPr>
            <p:ph type="body" sz="quarter" idx="16" hasCustomPrompt="1"/>
            <p:custDataLst>
              <p:tags r:id="rId4"/>
            </p:custDataLst>
          </p:nvPr>
        </p:nvSpPr>
        <p:spPr>
          <a:xfrm>
            <a:off x="2965450" y="1766400"/>
            <a:ext cx="2320930" cy="246221"/>
          </a:xfrm>
        </p:spPr>
        <p:txBody>
          <a:bodyPr wrap="square">
            <a:spAutoFit/>
          </a:bodyPr>
          <a:lstStyle>
            <a:lvl1pPr>
              <a:defRPr sz="1600" b="1"/>
            </a:lvl1pPr>
          </a:lstStyle>
          <a:p>
            <a:pPr lvl="0"/>
            <a:r>
              <a:rPr lang="fr-CH"/>
              <a:t>Titel</a:t>
            </a:r>
            <a:endParaRPr lang="fr-CH" dirty="0"/>
          </a:p>
        </p:txBody>
      </p:sp>
      <p:sp>
        <p:nvSpPr>
          <p:cNvPr id="18" name="Textplatzhalter 7"/>
          <p:cNvSpPr>
            <a:spLocks noGrp="1"/>
          </p:cNvSpPr>
          <p:nvPr>
            <p:ph type="body" sz="quarter" idx="17" hasCustomPrompt="1"/>
            <p:custDataLst>
              <p:tags r:id="rId5"/>
            </p:custDataLst>
          </p:nvPr>
        </p:nvSpPr>
        <p:spPr>
          <a:xfrm>
            <a:off x="3921126" y="2126400"/>
            <a:ext cx="954088" cy="246221"/>
          </a:xfrm>
        </p:spPr>
        <p:txBody>
          <a:bodyPr wrap="square">
            <a:spAutoFit/>
          </a:bodyPr>
          <a:lstStyle>
            <a:lvl1pPr>
              <a:defRPr sz="1600" b="1"/>
            </a:lvl1pPr>
          </a:lstStyle>
          <a:p>
            <a:pPr lvl="0"/>
            <a:r>
              <a:rPr lang="fr-CH" dirty="0"/>
              <a:t>Titel</a:t>
            </a:r>
          </a:p>
        </p:txBody>
      </p:sp>
      <p:sp>
        <p:nvSpPr>
          <p:cNvPr id="20" name="Textplatzhalter 7"/>
          <p:cNvSpPr>
            <a:spLocks noGrp="1"/>
          </p:cNvSpPr>
          <p:nvPr>
            <p:ph type="body" sz="quarter" idx="19" hasCustomPrompt="1"/>
            <p:custDataLst>
              <p:tags r:id="rId6"/>
            </p:custDataLst>
          </p:nvPr>
        </p:nvSpPr>
        <p:spPr>
          <a:xfrm>
            <a:off x="4873626" y="2126400"/>
            <a:ext cx="954088" cy="246221"/>
          </a:xfrm>
        </p:spPr>
        <p:txBody>
          <a:bodyPr wrap="square">
            <a:spAutoFit/>
          </a:bodyPr>
          <a:lstStyle>
            <a:lvl1pPr>
              <a:defRPr sz="1600" b="1"/>
            </a:lvl1pPr>
          </a:lstStyle>
          <a:p>
            <a:pPr lvl="0"/>
            <a:r>
              <a:rPr lang="fr-CH" dirty="0"/>
              <a:t>Titel</a:t>
            </a:r>
          </a:p>
        </p:txBody>
      </p:sp>
      <p:sp>
        <p:nvSpPr>
          <p:cNvPr id="22" name="Textplatzhalter 7"/>
          <p:cNvSpPr>
            <a:spLocks noGrp="1"/>
          </p:cNvSpPr>
          <p:nvPr>
            <p:ph type="body" sz="quarter" idx="21" hasCustomPrompt="1"/>
            <p:custDataLst>
              <p:tags r:id="rId7"/>
            </p:custDataLst>
          </p:nvPr>
        </p:nvSpPr>
        <p:spPr>
          <a:xfrm>
            <a:off x="5832476" y="2126400"/>
            <a:ext cx="954088" cy="246221"/>
          </a:xfrm>
        </p:spPr>
        <p:txBody>
          <a:bodyPr wrap="square">
            <a:spAutoFit/>
          </a:bodyPr>
          <a:lstStyle>
            <a:lvl1pPr>
              <a:defRPr sz="1600" b="1"/>
            </a:lvl1pPr>
          </a:lstStyle>
          <a:p>
            <a:pPr lvl="0"/>
            <a:r>
              <a:rPr lang="fr-CH" dirty="0"/>
              <a:t>Titel</a:t>
            </a:r>
          </a:p>
        </p:txBody>
      </p:sp>
      <p:sp>
        <p:nvSpPr>
          <p:cNvPr id="24" name="Textplatzhalter 7"/>
          <p:cNvSpPr>
            <a:spLocks noGrp="1"/>
          </p:cNvSpPr>
          <p:nvPr>
            <p:ph type="body" sz="quarter" idx="23" hasCustomPrompt="1"/>
            <p:custDataLst>
              <p:tags r:id="rId8"/>
            </p:custDataLst>
          </p:nvPr>
        </p:nvSpPr>
        <p:spPr>
          <a:xfrm>
            <a:off x="6786564" y="2126400"/>
            <a:ext cx="954088" cy="246221"/>
          </a:xfrm>
        </p:spPr>
        <p:txBody>
          <a:bodyPr wrap="square">
            <a:spAutoFit/>
          </a:bodyPr>
          <a:lstStyle>
            <a:lvl1pPr>
              <a:defRPr sz="1600" b="1"/>
            </a:lvl1pPr>
          </a:lstStyle>
          <a:p>
            <a:pPr lvl="0"/>
            <a:r>
              <a:rPr lang="fr-CH"/>
              <a:t>Titel</a:t>
            </a:r>
            <a:endParaRPr lang="fr-CH" dirty="0"/>
          </a:p>
        </p:txBody>
      </p:sp>
      <p:sp>
        <p:nvSpPr>
          <p:cNvPr id="25" name="Textplatzhalter 7"/>
          <p:cNvSpPr>
            <a:spLocks noGrp="1"/>
          </p:cNvSpPr>
          <p:nvPr>
            <p:ph type="body" sz="quarter" idx="24" hasCustomPrompt="1"/>
            <p:custDataLst>
              <p:tags r:id="rId9"/>
            </p:custDataLst>
          </p:nvPr>
        </p:nvSpPr>
        <p:spPr>
          <a:xfrm>
            <a:off x="7745412" y="2126400"/>
            <a:ext cx="954088" cy="246221"/>
          </a:xfrm>
        </p:spPr>
        <p:txBody>
          <a:bodyPr wrap="square">
            <a:spAutoFit/>
          </a:bodyPr>
          <a:lstStyle>
            <a:lvl1pPr>
              <a:defRPr sz="1600" b="1"/>
            </a:lvl1pPr>
          </a:lstStyle>
          <a:p>
            <a:pPr lvl="0"/>
            <a:r>
              <a:rPr lang="fr-CH" dirty="0"/>
              <a:t>Titel</a:t>
            </a:r>
          </a:p>
        </p:txBody>
      </p:sp>
      <p:sp>
        <p:nvSpPr>
          <p:cNvPr id="14" name="Titel 1"/>
          <p:cNvSpPr>
            <a:spLocks noGrp="1"/>
          </p:cNvSpPr>
          <p:nvPr>
            <p:ph type="title" hasCustomPrompt="1"/>
            <p:custDataLst>
              <p:tags r:id="rId10"/>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9" name="Textplatzhalter 9"/>
          <p:cNvSpPr>
            <a:spLocks noGrp="1"/>
          </p:cNvSpPr>
          <p:nvPr>
            <p:ph type="body" sz="quarter" idx="13" hasCustomPrompt="1"/>
            <p:custDataLst>
              <p:tags r:id="rId11"/>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10855072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2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862392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EAD690-8366-486F-A4E1-7408F49415E7}"/>
              </a:ext>
            </a:extLst>
          </p:cNvPr>
          <p:cNvSpPr>
            <a:spLocks noGrp="1"/>
          </p:cNvSpPr>
          <p:nvPr>
            <p:ph type="title"/>
          </p:nvPr>
        </p:nvSpPr>
        <p:spPr>
          <a:xfrm>
            <a:off x="623888" y="1709738"/>
            <a:ext cx="78867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B19E9344-AA2D-456B-90DD-3201C42887F0}"/>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67E7693-EAE1-4C5F-AA25-EC6C41E1FF53}"/>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B02C5449-EA53-4CC5-8D2A-D3F2C81DD8BC}"/>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6F4DC493-7288-40BD-8BAF-1F3594DA0872}"/>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026090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792132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40752099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2315650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40466989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3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2837248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3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25653982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32407461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1334331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3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32799639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4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19944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6330A0-000E-4CB9-AEEE-668CC86A8528}"/>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FFD0A2C2-7B69-408C-B397-9AE47283F071}"/>
              </a:ext>
            </a:extLst>
          </p:cNvPr>
          <p:cNvSpPr>
            <a:spLocks noGrp="1"/>
          </p:cNvSpPr>
          <p:nvPr>
            <p:ph sz="half" idx="1"/>
          </p:nvPr>
        </p:nvSpPr>
        <p:spPr>
          <a:xfrm>
            <a:off x="628650" y="1825625"/>
            <a:ext cx="38671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8CA696BC-8D43-47D4-8D01-3B1CCECB7F85}"/>
              </a:ext>
            </a:extLst>
          </p:cNvPr>
          <p:cNvSpPr>
            <a:spLocks noGrp="1"/>
          </p:cNvSpPr>
          <p:nvPr>
            <p:ph sz="half" idx="2"/>
          </p:nvPr>
        </p:nvSpPr>
        <p:spPr>
          <a:xfrm>
            <a:off x="4648200" y="1825625"/>
            <a:ext cx="38671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116DE154-89CB-467C-8CD6-687A59D76395}"/>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C7F6C0D8-6376-40C3-93A4-45D9C672F6FC}"/>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ED34CDF4-1A9F-4623-B944-2C34B7F60B91}"/>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0494776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11808080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3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8135918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18384899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4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316370604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5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93764204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5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377827507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4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6388566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4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13315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AC8CF2-2A96-42F8-A70D-B9B66A94FFA2}"/>
              </a:ext>
            </a:extLst>
          </p:cNvPr>
          <p:cNvSpPr>
            <a:spLocks noGrp="1"/>
          </p:cNvSpPr>
          <p:nvPr>
            <p:ph type="title"/>
          </p:nvPr>
        </p:nvSpPr>
        <p:spPr>
          <a:xfrm>
            <a:off x="630238" y="365125"/>
            <a:ext cx="78867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E62BC119-F639-4667-A51B-655FCAACC47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26DBFB9-3FD7-42A5-A15B-7AF27A755959}"/>
              </a:ext>
            </a:extLst>
          </p:cNvPr>
          <p:cNvSpPr>
            <a:spLocks noGrp="1"/>
          </p:cNvSpPr>
          <p:nvPr>
            <p:ph sz="half" idx="2"/>
          </p:nvPr>
        </p:nvSpPr>
        <p:spPr>
          <a:xfrm>
            <a:off x="630238" y="2505075"/>
            <a:ext cx="386873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416FF882-99FC-43BF-8AAB-6BDCC03D6BD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C2397AD-8B4D-4C15-B563-0EFF21BDE9E6}"/>
              </a:ext>
            </a:extLst>
          </p:cNvPr>
          <p:cNvSpPr>
            <a:spLocks noGrp="1"/>
          </p:cNvSpPr>
          <p:nvPr>
            <p:ph sz="quarter" idx="4"/>
          </p:nvPr>
        </p:nvSpPr>
        <p:spPr>
          <a:xfrm>
            <a:off x="4629150" y="2505075"/>
            <a:ext cx="38877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8195540C-41C0-45C5-8868-6E5DF19D69D7}"/>
              </a:ext>
            </a:extLst>
          </p:cNvPr>
          <p:cNvSpPr>
            <a:spLocks noGrp="1"/>
          </p:cNvSpPr>
          <p:nvPr>
            <p:ph type="dt" sz="half" idx="10"/>
          </p:nvPr>
        </p:nvSpPr>
        <p:spPr/>
        <p:txBody>
          <a:bodyPr/>
          <a:lstStyle/>
          <a:p>
            <a:endParaRPr lang="fr-CH"/>
          </a:p>
        </p:txBody>
      </p:sp>
      <p:sp>
        <p:nvSpPr>
          <p:cNvPr id="8" name="Espace réservé du pied de page 7">
            <a:extLst>
              <a:ext uri="{FF2B5EF4-FFF2-40B4-BE49-F238E27FC236}">
                <a16:creationId xmlns:a16="http://schemas.microsoft.com/office/drawing/2014/main" id="{A1483EB0-A039-4355-8E7D-3E0E4B2335BC}"/>
              </a:ext>
            </a:extLst>
          </p:cNvPr>
          <p:cNvSpPr>
            <a:spLocks noGrp="1"/>
          </p:cNvSpPr>
          <p:nvPr>
            <p:ph type="ftr" sz="quarter" idx="11"/>
          </p:nvPr>
        </p:nvSpPr>
        <p:spPr/>
        <p:txBody>
          <a:bodyPr/>
          <a:lstStyle/>
          <a:p>
            <a:r>
              <a:rPr lang="fr-CH"/>
              <a:t>Compte rendu</a:t>
            </a:r>
          </a:p>
        </p:txBody>
      </p:sp>
      <p:sp>
        <p:nvSpPr>
          <p:cNvPr id="9" name="Espace réservé du numéro de diapositive 8">
            <a:extLst>
              <a:ext uri="{FF2B5EF4-FFF2-40B4-BE49-F238E27FC236}">
                <a16:creationId xmlns:a16="http://schemas.microsoft.com/office/drawing/2014/main" id="{30997CA5-522B-413B-872C-95758749FD68}"/>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72808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A2DFD8-56F2-41D5-9AAA-3A9E331096FF}"/>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E0EA96DE-9A90-4B4D-92D0-E16F1F4C59D4}"/>
              </a:ext>
            </a:extLst>
          </p:cNvPr>
          <p:cNvSpPr>
            <a:spLocks noGrp="1"/>
          </p:cNvSpPr>
          <p:nvPr>
            <p:ph type="dt" sz="half" idx="10"/>
          </p:nvPr>
        </p:nvSpPr>
        <p:spPr/>
        <p:txBody>
          <a:bodyPr/>
          <a:lstStyle/>
          <a:p>
            <a:endParaRPr lang="fr-CH"/>
          </a:p>
        </p:txBody>
      </p:sp>
      <p:sp>
        <p:nvSpPr>
          <p:cNvPr id="4" name="Espace réservé du pied de page 3">
            <a:extLst>
              <a:ext uri="{FF2B5EF4-FFF2-40B4-BE49-F238E27FC236}">
                <a16:creationId xmlns:a16="http://schemas.microsoft.com/office/drawing/2014/main" id="{AA83E13A-A088-4744-8C2E-778F5C8D1393}"/>
              </a:ext>
            </a:extLst>
          </p:cNvPr>
          <p:cNvSpPr>
            <a:spLocks noGrp="1"/>
          </p:cNvSpPr>
          <p:nvPr>
            <p:ph type="ftr" sz="quarter" idx="11"/>
          </p:nvPr>
        </p:nvSpPr>
        <p:spPr/>
        <p:txBody>
          <a:bodyPr/>
          <a:lstStyle/>
          <a:p>
            <a:r>
              <a:rPr lang="fr-CH"/>
              <a:t>Compte rendu</a:t>
            </a:r>
          </a:p>
        </p:txBody>
      </p:sp>
      <p:sp>
        <p:nvSpPr>
          <p:cNvPr id="5" name="Espace réservé du numéro de diapositive 4">
            <a:extLst>
              <a:ext uri="{FF2B5EF4-FFF2-40B4-BE49-F238E27FC236}">
                <a16:creationId xmlns:a16="http://schemas.microsoft.com/office/drawing/2014/main" id="{E2F2BA44-DEA2-4212-BB06-F86750B58C33}"/>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14772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F91039C-FF11-47A5-9B38-74D1768BEEF3}"/>
              </a:ext>
            </a:extLst>
          </p:cNvPr>
          <p:cNvSpPr>
            <a:spLocks noGrp="1"/>
          </p:cNvSpPr>
          <p:nvPr>
            <p:ph type="dt" sz="half" idx="10"/>
          </p:nvPr>
        </p:nvSpPr>
        <p:spPr/>
        <p:txBody>
          <a:bodyPr/>
          <a:lstStyle/>
          <a:p>
            <a:endParaRPr lang="fr-CH"/>
          </a:p>
        </p:txBody>
      </p:sp>
      <p:sp>
        <p:nvSpPr>
          <p:cNvPr id="3" name="Espace réservé du pied de page 2">
            <a:extLst>
              <a:ext uri="{FF2B5EF4-FFF2-40B4-BE49-F238E27FC236}">
                <a16:creationId xmlns:a16="http://schemas.microsoft.com/office/drawing/2014/main" id="{4592B8E8-A893-4363-84ED-09F61CB5450C}"/>
              </a:ext>
            </a:extLst>
          </p:cNvPr>
          <p:cNvSpPr>
            <a:spLocks noGrp="1"/>
          </p:cNvSpPr>
          <p:nvPr>
            <p:ph type="ftr" sz="quarter" idx="11"/>
          </p:nvPr>
        </p:nvSpPr>
        <p:spPr/>
        <p:txBody>
          <a:bodyPr/>
          <a:lstStyle/>
          <a:p>
            <a:r>
              <a:rPr lang="fr-CH"/>
              <a:t>Compte rendu</a:t>
            </a:r>
          </a:p>
        </p:txBody>
      </p:sp>
      <p:sp>
        <p:nvSpPr>
          <p:cNvPr id="4" name="Espace réservé du numéro de diapositive 3">
            <a:extLst>
              <a:ext uri="{FF2B5EF4-FFF2-40B4-BE49-F238E27FC236}">
                <a16:creationId xmlns:a16="http://schemas.microsoft.com/office/drawing/2014/main" id="{6CAC852C-3D40-4CFE-800B-1A7C8EBF9BA5}"/>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093578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730444-6127-433C-A495-9B588EE2C519}"/>
              </a:ext>
            </a:extLst>
          </p:cNvPr>
          <p:cNvSpPr>
            <a:spLocks noGrp="1"/>
          </p:cNvSpPr>
          <p:nvPr>
            <p:ph type="title"/>
          </p:nvPr>
        </p:nvSpPr>
        <p:spPr>
          <a:xfrm>
            <a:off x="630238" y="457200"/>
            <a:ext cx="2949575"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5DBE1859-2AD6-4655-A4BC-196D10300E4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53EF5C0C-C468-4EE5-BF0E-229C1EC0BC9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D3F69BD-5583-4225-946B-3859B350E2AC}"/>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CAE47BE8-394C-43F4-9336-C2C97B79856D}"/>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F3AAFA58-CF86-4476-B658-5F75EB99D896}"/>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905161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F76FDA-151D-4A8F-B3A8-4DD2752FE519}"/>
              </a:ext>
            </a:extLst>
          </p:cNvPr>
          <p:cNvSpPr>
            <a:spLocks noGrp="1"/>
          </p:cNvSpPr>
          <p:nvPr>
            <p:ph type="title"/>
          </p:nvPr>
        </p:nvSpPr>
        <p:spPr>
          <a:xfrm>
            <a:off x="630238" y="457200"/>
            <a:ext cx="2949575"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41F95A0B-59F4-4AA3-9AC1-826CA021F64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D543DBA5-175D-4522-A07C-1F0A4974640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911EC54-5AE4-49FB-9C10-6914F03B9DC3}"/>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303A05AE-E725-4C14-97A1-0371FB01479D}"/>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AE562DD1-D5CB-4D87-9BEE-A95BA83D308F}"/>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62740143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theme" Target="../theme/theme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590560D-B939-4F2A-B730-5F0D29F9A268}"/>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223D84EB-5311-42B5-9248-D480A98802C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0849CAB4-C1D7-4F34-8830-4DF0066959FA}"/>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CH"/>
          </a:p>
        </p:txBody>
      </p:sp>
      <p:sp>
        <p:nvSpPr>
          <p:cNvPr id="5" name="Espace réservé du pied de page 4">
            <a:extLst>
              <a:ext uri="{FF2B5EF4-FFF2-40B4-BE49-F238E27FC236}">
                <a16:creationId xmlns:a16="http://schemas.microsoft.com/office/drawing/2014/main" id="{68FA41DC-771C-4DA1-87F8-35F24357371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CH"/>
              <a:t>Compte rendu</a:t>
            </a:r>
          </a:p>
        </p:txBody>
      </p:sp>
      <p:sp>
        <p:nvSpPr>
          <p:cNvPr id="6" name="Espace réservé du numéro de diapositive 5">
            <a:extLst>
              <a:ext uri="{FF2B5EF4-FFF2-40B4-BE49-F238E27FC236}">
                <a16:creationId xmlns:a16="http://schemas.microsoft.com/office/drawing/2014/main" id="{12D2ED00-22B2-46D7-839F-DFC302D7ADB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451B5-55FD-4DA5-83B6-746144B957A8}" type="slidenum">
              <a:rPr lang="fr-CH" smtClean="0"/>
              <a:t>‹N°›</a:t>
            </a:fld>
            <a:endParaRPr lang="fr-CH"/>
          </a:p>
        </p:txBody>
      </p:sp>
    </p:spTree>
    <p:extLst>
      <p:ext uri="{BB962C8B-B14F-4D97-AF65-F5344CB8AC3E}">
        <p14:creationId xmlns:p14="http://schemas.microsoft.com/office/powerpoint/2010/main" val="250847899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54" r:id="rId17"/>
    <p:sldLayoutId id="2147483657" r:id="rId18"/>
    <p:sldLayoutId id="2147483658" r:id="rId19"/>
    <p:sldLayoutId id="2147483667" r:id="rId20"/>
    <p:sldLayoutId id="2147483659" r:id="rId21"/>
    <p:sldLayoutId id="2147483660" r:id="rId22"/>
    <p:sldLayoutId id="2147483661" r:id="rId23"/>
    <p:sldLayoutId id="2147483662" r:id="rId24"/>
    <p:sldLayoutId id="2147483663" r:id="rId25"/>
    <p:sldLayoutId id="2147483664" r:id="rId26"/>
    <p:sldLayoutId id="2147483665" r:id="rId27"/>
    <p:sldLayoutId id="2147483697" r:id="rId28"/>
    <p:sldLayoutId id="2147483698" r:id="rId29"/>
    <p:sldLayoutId id="2147483699" r:id="rId30"/>
    <p:sldLayoutId id="2147483700" r:id="rId31"/>
    <p:sldLayoutId id="2147483701" r:id="rId32"/>
    <p:sldLayoutId id="2147483731" r:id="rId33"/>
    <p:sldLayoutId id="2147483732" r:id="rId34"/>
    <p:sldLayoutId id="2147483733" r:id="rId35"/>
    <p:sldLayoutId id="2147483734" r:id="rId36"/>
    <p:sldLayoutId id="2147483735" r:id="rId37"/>
    <p:sldLayoutId id="2147483879" r:id="rId38"/>
    <p:sldLayoutId id="2147483880" r:id="rId39"/>
    <p:sldLayoutId id="2147483881" r:id="rId40"/>
    <p:sldLayoutId id="2147483882" r:id="rId41"/>
    <p:sldLayoutId id="2147483883" r:id="rId42"/>
    <p:sldLayoutId id="2147483947" r:id="rId43"/>
    <p:sldLayoutId id="2147483948" r:id="rId44"/>
    <p:sldLayoutId id="2147483949" r:id="rId45"/>
    <p:sldLayoutId id="2147483950" r:id="rId46"/>
    <p:sldLayoutId id="2147483951" r:id="rId47"/>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tags" Target="../tags/tag274.xml"/><Relationship Id="rId2" Type="http://schemas.openxmlformats.org/officeDocument/2006/relationships/tags" Target="../tags/tag273.xml"/><Relationship Id="rId1" Type="http://schemas.openxmlformats.org/officeDocument/2006/relationships/tags" Target="../tags/tag272.xml"/><Relationship Id="rId6" Type="http://schemas.openxmlformats.org/officeDocument/2006/relationships/oleObject" Target="../embeddings/oleObject23.bin"/><Relationship Id="rId5" Type="http://schemas.openxmlformats.org/officeDocument/2006/relationships/notesSlide" Target="../notesSlides/notesSlide10.xml"/><Relationship Id="rId4"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tags" Target="../tags/tag277.xml"/><Relationship Id="rId2" Type="http://schemas.openxmlformats.org/officeDocument/2006/relationships/tags" Target="../tags/tag276.xml"/><Relationship Id="rId1" Type="http://schemas.openxmlformats.org/officeDocument/2006/relationships/tags" Target="../tags/tag275.xml"/><Relationship Id="rId6" Type="http://schemas.openxmlformats.org/officeDocument/2006/relationships/oleObject" Target="../embeddings/oleObject23.bin"/><Relationship Id="rId5" Type="http://schemas.openxmlformats.org/officeDocument/2006/relationships/notesSlide" Target="../notesSlides/notesSlide11.xml"/><Relationship Id="rId4"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79.xml"/><Relationship Id="rId1" Type="http://schemas.openxmlformats.org/officeDocument/2006/relationships/tags" Target="../tags/tag278.xml"/><Relationship Id="rId5" Type="http://schemas.openxmlformats.org/officeDocument/2006/relationships/oleObject" Target="../embeddings/oleObject23.bin"/><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1.xml"/><Relationship Id="rId1" Type="http://schemas.openxmlformats.org/officeDocument/2006/relationships/tags" Target="../tags/tag280.xml"/><Relationship Id="rId5" Type="http://schemas.openxmlformats.org/officeDocument/2006/relationships/oleObject" Target="../embeddings/oleObject23.bin"/><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3.xml"/><Relationship Id="rId1" Type="http://schemas.openxmlformats.org/officeDocument/2006/relationships/tags" Target="../tags/tag282.xml"/><Relationship Id="rId5" Type="http://schemas.openxmlformats.org/officeDocument/2006/relationships/oleObject" Target="../embeddings/oleObject24.bin"/><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5.xml"/><Relationship Id="rId1" Type="http://schemas.openxmlformats.org/officeDocument/2006/relationships/tags" Target="../tags/tag284.xml"/><Relationship Id="rId5" Type="http://schemas.openxmlformats.org/officeDocument/2006/relationships/oleObject" Target="../embeddings/oleObject24.bin"/><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7.xml"/><Relationship Id="rId1" Type="http://schemas.openxmlformats.org/officeDocument/2006/relationships/tags" Target="../tags/tag286.xml"/><Relationship Id="rId5" Type="http://schemas.openxmlformats.org/officeDocument/2006/relationships/oleObject" Target="../embeddings/oleObject24.bin"/><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9.xml"/><Relationship Id="rId1" Type="http://schemas.openxmlformats.org/officeDocument/2006/relationships/tags" Target="../tags/tag288.xml"/><Relationship Id="rId5" Type="http://schemas.openxmlformats.org/officeDocument/2006/relationships/oleObject" Target="../embeddings/oleObject24.bin"/><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91.xml"/><Relationship Id="rId1" Type="http://schemas.openxmlformats.org/officeDocument/2006/relationships/tags" Target="../tags/tag290.xml"/><Relationship Id="rId5" Type="http://schemas.openxmlformats.org/officeDocument/2006/relationships/oleObject" Target="../embeddings/oleObject25.bin"/><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93.xml"/><Relationship Id="rId1" Type="http://schemas.openxmlformats.org/officeDocument/2006/relationships/tags" Target="../tags/tag292.xml"/><Relationship Id="rId5" Type="http://schemas.openxmlformats.org/officeDocument/2006/relationships/oleObject" Target="../embeddings/oleObject25.bin"/><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tags" Target="../tags/tag251.xml"/><Relationship Id="rId2" Type="http://schemas.openxmlformats.org/officeDocument/2006/relationships/tags" Target="../tags/tag250.xml"/><Relationship Id="rId1" Type="http://schemas.openxmlformats.org/officeDocument/2006/relationships/tags" Target="../tags/tag249.xml"/><Relationship Id="rId6" Type="http://schemas.openxmlformats.org/officeDocument/2006/relationships/oleObject" Target="../embeddings/oleObject17.bin"/><Relationship Id="rId5" Type="http://schemas.openxmlformats.org/officeDocument/2006/relationships/notesSlide" Target="../notesSlides/notesSlide2.xml"/><Relationship Id="rId4"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2.xml"/><Relationship Id="rId1" Type="http://schemas.openxmlformats.org/officeDocument/2006/relationships/tags" Target="../tags/tag294.xml"/><Relationship Id="rId4" Type="http://schemas.openxmlformats.org/officeDocument/2006/relationships/oleObject" Target="../embeddings/oleObject25.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2.xml"/><Relationship Id="rId1" Type="http://schemas.openxmlformats.org/officeDocument/2006/relationships/tags" Target="../tags/tag295.xml"/><Relationship Id="rId4" Type="http://schemas.openxmlformats.org/officeDocument/2006/relationships/oleObject" Target="../embeddings/oleObject25.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53.xml"/><Relationship Id="rId1" Type="http://schemas.openxmlformats.org/officeDocument/2006/relationships/tags" Target="../tags/tag252.xml"/><Relationship Id="rId5" Type="http://schemas.openxmlformats.org/officeDocument/2006/relationships/oleObject" Target="../embeddings/oleObject18.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256.xml"/><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oleObject" Target="../embeddings/oleObject19.bin"/><Relationship Id="rId5" Type="http://schemas.openxmlformats.org/officeDocument/2006/relationships/notesSlide" Target="../notesSlides/notesSlide4.xml"/><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tags" Target="../tags/tag259.xml"/><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oleObject" Target="../embeddings/oleObject19.bin"/><Relationship Id="rId5" Type="http://schemas.openxmlformats.org/officeDocument/2006/relationships/notesSlide" Target="../notesSlides/notesSlide5.xml"/><Relationship Id="rId4"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tags" Target="../tags/tag262.xml"/><Relationship Id="rId2" Type="http://schemas.openxmlformats.org/officeDocument/2006/relationships/tags" Target="../tags/tag261.xml"/><Relationship Id="rId1" Type="http://schemas.openxmlformats.org/officeDocument/2006/relationships/tags" Target="../tags/tag260.xml"/><Relationship Id="rId6" Type="http://schemas.openxmlformats.org/officeDocument/2006/relationships/oleObject" Target="../embeddings/oleObject20.bin"/><Relationship Id="rId5" Type="http://schemas.openxmlformats.org/officeDocument/2006/relationships/notesSlide" Target="../notesSlides/notesSlide6.xml"/><Relationship Id="rId4"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tags" Target="../tags/tag265.xml"/><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oleObject" Target="../embeddings/oleObject20.bin"/><Relationship Id="rId5" Type="http://schemas.openxmlformats.org/officeDocument/2006/relationships/notesSlide" Target="../notesSlides/notesSlide7.xml"/><Relationship Id="rId4"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268.xml"/><Relationship Id="rId7" Type="http://schemas.openxmlformats.org/officeDocument/2006/relationships/customXml" Target="../ink/ink1.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oleObject" Target="../embeddings/oleObject21.bin"/><Relationship Id="rId5" Type="http://schemas.openxmlformats.org/officeDocument/2006/relationships/notesSlide" Target="../notesSlides/notesSlide8.xml"/><Relationship Id="rId4"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tags" Target="../tags/tag271.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oleObject" Target="../embeddings/oleObject22.bin"/><Relationship Id="rId5" Type="http://schemas.openxmlformats.org/officeDocument/2006/relationships/notesSlide" Target="../notesSlides/notesSlide9.xml"/><Relationship Id="rId4"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7" name="Objekt 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ZoneTexte 5">
            <a:extLst>
              <a:ext uri="{FF2B5EF4-FFF2-40B4-BE49-F238E27FC236}">
                <a16:creationId xmlns:a16="http://schemas.microsoft.com/office/drawing/2014/main" id="{F6EEEAE7-3144-468C-B50E-BD1690FE7AC7}"/>
              </a:ext>
            </a:extLst>
          </p:cNvPr>
          <p:cNvSpPr txBox="1"/>
          <p:nvPr/>
        </p:nvSpPr>
        <p:spPr>
          <a:xfrm>
            <a:off x="2286000" y="3231301"/>
            <a:ext cx="4572000" cy="400110"/>
          </a:xfrm>
          <a:prstGeom prst="rect">
            <a:avLst/>
          </a:prstGeom>
          <a:noFill/>
        </p:spPr>
        <p:txBody>
          <a:bodyPr wrap="square">
            <a:spAutoFit/>
          </a:bodyPr>
          <a:lstStyle/>
          <a:p>
            <a:endParaRPr lang="fr-CH" dirty="0"/>
          </a:p>
        </p:txBody>
      </p:sp>
      <p:sp>
        <p:nvSpPr>
          <p:cNvPr id="5" name="Textplatzhalter 13">
            <a:extLst>
              <a:ext uri="{FF2B5EF4-FFF2-40B4-BE49-F238E27FC236}">
                <a16:creationId xmlns:a16="http://schemas.microsoft.com/office/drawing/2014/main" id="{F5EA9AA9-F9EC-82D0-AA49-16878C2D7654}"/>
              </a:ext>
            </a:extLst>
          </p:cNvPr>
          <p:cNvSpPr>
            <a:spLocks noGrp="1"/>
          </p:cNvSpPr>
          <p:nvPr/>
        </p:nvSpPr>
        <p:spPr bwMode="auto">
          <a:xfrm>
            <a:off x="427037" y="3429000"/>
            <a:ext cx="8289925" cy="236988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defTabSz="457200" rtl="0" eaLnBrk="1" fontAlgn="base" hangingPunct="1">
              <a:spcBef>
                <a:spcPct val="0"/>
              </a:spcBef>
              <a:spcAft>
                <a:spcPts val="600"/>
              </a:spcAft>
              <a:buClr>
                <a:srgbClr val="074EA1"/>
              </a:buClr>
              <a:buFont typeface="Lucida Grande" pitchFamily="-112" charset="0"/>
              <a:defRPr sz="1800" kern="1200" smtClean="0">
                <a:solidFill>
                  <a:schemeClr val="tx1"/>
                </a:solidFill>
                <a:latin typeface="Arial" charset="0"/>
                <a:ea typeface="ＭＳ Ｐゴシック" pitchFamily="-112" charset="-128"/>
                <a:cs typeface="ＭＳ Ｐゴシック" pitchFamily="-112" charset="-128"/>
              </a:defRPr>
            </a:lvl1pPr>
            <a:lvl2pPr marL="273050" indent="-271463" algn="l" defTabSz="457200" rtl="0" eaLnBrk="1" fontAlgn="base" hangingPunct="1">
              <a:spcBef>
                <a:spcPct val="0"/>
              </a:spcBef>
              <a:spcAft>
                <a:spcPts val="600"/>
              </a:spcAft>
              <a:buClr>
                <a:schemeClr val="tx1"/>
              </a:buClr>
              <a:buSzPct val="100000"/>
              <a:buFont typeface="Arial"/>
              <a:buChar char="&gt;"/>
              <a:defRPr sz="2000" kern="1200">
                <a:solidFill>
                  <a:schemeClr val="tx1"/>
                </a:solidFill>
                <a:latin typeface="Arial"/>
                <a:ea typeface="ＭＳ Ｐゴシック" pitchFamily="-112" charset="-128"/>
                <a:cs typeface="+mn-cs"/>
              </a:defRPr>
            </a:lvl2pPr>
            <a:lvl3pPr marL="539750" indent="-265113" algn="l" defTabSz="457200" rtl="0" eaLnBrk="1" fontAlgn="base" hangingPunct="1">
              <a:spcBef>
                <a:spcPct val="0"/>
              </a:spcBef>
              <a:spcAft>
                <a:spcPts val="600"/>
              </a:spcAft>
              <a:buClrTx/>
              <a:buSzPct val="100000"/>
              <a:buFont typeface="Arial"/>
              <a:buChar char="&gt;"/>
              <a:defRPr sz="2000" kern="1200" baseline="0">
                <a:solidFill>
                  <a:schemeClr val="tx1"/>
                </a:solidFill>
                <a:latin typeface="Arial"/>
                <a:ea typeface="ＭＳ Ｐゴシック" pitchFamily="-112" charset="-128"/>
                <a:cs typeface="+mn-cs"/>
              </a:defRPr>
            </a:lvl3pPr>
            <a:lvl4pPr marL="803275" indent="-261938"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4pPr>
            <a:lvl5pPr marL="1076325" indent="-271463"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0"/>
              </a:spcAft>
            </a:pPr>
            <a:r>
              <a:rPr lang="de-DE"/>
              <a:t>Sitzung des Büros vom 8. Mai 2024</a:t>
            </a:r>
            <a:endParaRPr lang="fr-CH" dirty="0">
              <a:highlight>
                <a:srgbClr val="FFFF00"/>
              </a:highlight>
            </a:endParaRPr>
          </a:p>
          <a:p>
            <a:pPr eaLnBrk="1" hangingPunct="1">
              <a:spcAft>
                <a:spcPct val="0"/>
              </a:spcAft>
            </a:pPr>
            <a:endParaRPr lang="fr-CH" b="1" dirty="0"/>
          </a:p>
          <a:p>
            <a:pPr eaLnBrk="1" hangingPunct="1">
              <a:spcAft>
                <a:spcPct val="0"/>
              </a:spcAft>
            </a:pPr>
            <a:endParaRPr lang="fr-CH" b="1" dirty="0"/>
          </a:p>
          <a:p>
            <a:pPr eaLnBrk="1" hangingPunct="1">
              <a:spcAft>
                <a:spcPct val="0"/>
              </a:spcAft>
            </a:pPr>
            <a:endParaRPr lang="fr-CH" b="1" dirty="0"/>
          </a:p>
          <a:p>
            <a:r>
              <a:rPr lang="de-DE">
                <a:latin typeface="Times New Roman"/>
                <a:cs typeface="Times New Roman"/>
                <a:sym typeface="Times New Roman"/>
              </a:rPr>
              <a:t>Art. 36 Abs. 3 GRG</a:t>
            </a:r>
          </a:p>
          <a:p>
            <a:r>
              <a:rPr lang="de-DE">
                <a:latin typeface="Times New Roman"/>
                <a:cs typeface="Times New Roman"/>
                <a:sym typeface="Times New Roman"/>
              </a:rPr>
              <a:t>Das Sekretariat gibt dem Büro einen Rechenschaftsbericht über das vergangene Jahr ab und unterbreitet ihm seine Ziele und Schwerpunkte für das kommende Jahr.</a:t>
            </a:r>
          </a:p>
          <a:p>
            <a:pPr eaLnBrk="1" hangingPunct="1">
              <a:spcAft>
                <a:spcPct val="0"/>
              </a:spcAft>
            </a:pPr>
            <a:endParaRPr lang="fr-CH" b="1" dirty="0"/>
          </a:p>
        </p:txBody>
      </p:sp>
      <p:sp>
        <p:nvSpPr>
          <p:cNvPr id="15" name="ZoneTexte 14">
            <a:extLst>
              <a:ext uri="{FF2B5EF4-FFF2-40B4-BE49-F238E27FC236}">
                <a16:creationId xmlns:a16="http://schemas.microsoft.com/office/drawing/2014/main" id="{0BAB806A-5C2D-F677-6E1C-439C3BA2B031}"/>
              </a:ext>
            </a:extLst>
          </p:cNvPr>
          <p:cNvSpPr txBox="1"/>
          <p:nvPr/>
        </p:nvSpPr>
        <p:spPr>
          <a:xfrm>
            <a:off x="323528" y="1249615"/>
            <a:ext cx="7848872" cy="1384995"/>
          </a:xfrm>
          <a:prstGeom prst="rect">
            <a:avLst/>
          </a:prstGeom>
          <a:noFill/>
        </p:spPr>
        <p:txBody>
          <a:bodyPr wrap="square">
            <a:spAutoFit/>
          </a:bodyPr>
          <a:lstStyle/>
          <a:p>
            <a:pPr algn="l"/>
            <a:r>
              <a:rPr lang="de-DE" sz="3200" b="1">
                <a:solidFill>
                  <a:srgbClr val="000000"/>
                </a:solidFill>
                <a:effectLst/>
                <a:cs typeface="ＭＳ Ｐゴシック"/>
              </a:rPr>
              <a:t>Rechenschaftsbericht 2023</a:t>
            </a:r>
            <a:br>
              <a:rPr lang="de-DE" sz="3200">
                <a:solidFill>
                  <a:srgbClr val="000000"/>
                </a:solidFill>
                <a:effectLst/>
                <a:cs typeface="ＭＳ Ｐゴシック"/>
              </a:rPr>
            </a:br>
            <a:r>
              <a:rPr lang="de-DE" sz="3200">
                <a:solidFill>
                  <a:srgbClr val="000000"/>
                </a:solidFill>
                <a:effectLst/>
                <a:cs typeface="ＭＳ Ｐゴシック"/>
              </a:rPr>
              <a:t>des</a:t>
            </a:r>
            <a:r>
              <a:rPr lang="de-DE" sz="3200" b="1">
                <a:solidFill>
                  <a:srgbClr val="000000"/>
                </a:solidFill>
                <a:effectLst/>
                <a:cs typeface="ＭＳ Ｐゴシック"/>
              </a:rPr>
              <a:t> </a:t>
            </a:r>
            <a:r>
              <a:rPr lang="de-DE" sz="3200">
                <a:solidFill>
                  <a:srgbClr val="000000"/>
                </a:solidFill>
                <a:effectLst/>
                <a:cs typeface="ＭＳ Ｐゴシック"/>
              </a:rPr>
              <a:t>Sekretariats des Grossen Rates</a:t>
            </a:r>
            <a:br>
              <a:rPr lang="de-DE" b="1">
                <a:solidFill>
                  <a:srgbClr val="000000"/>
                </a:solidFill>
                <a:effectLst/>
                <a:cs typeface="ＭＳ Ｐゴシック"/>
              </a:rPr>
            </a:br>
            <a:r>
              <a:rPr lang="de-DE" b="1">
                <a:solidFill>
                  <a:srgbClr val="000000"/>
                </a:solidFill>
                <a:effectLst/>
                <a:cs typeface="ＭＳ Ｐゴシック"/>
              </a:rPr>
              <a:t>—</a:t>
            </a:r>
            <a:endParaRPr lang="fr-CH" dirty="0"/>
          </a:p>
        </p:txBody>
      </p:sp>
      <p:pic>
        <p:nvPicPr>
          <p:cNvPr id="18" name="Image 17">
            <a:extLst>
              <a:ext uri="{FF2B5EF4-FFF2-40B4-BE49-F238E27FC236}">
                <a16:creationId xmlns:a16="http://schemas.microsoft.com/office/drawing/2014/main" id="{58BD4755-A249-E76A-F452-FAF5D3141271}"/>
              </a:ext>
            </a:extLst>
          </p:cNvPr>
          <p:cNvPicPr>
            <a:picLocks noChangeAspect="1"/>
          </p:cNvPicPr>
          <p:nvPr/>
        </p:nvPicPr>
        <p:blipFill>
          <a:blip r:embed="rId4"/>
          <a:stretch>
            <a:fillRect/>
          </a:stretch>
        </p:blipFill>
        <p:spPr>
          <a:xfrm>
            <a:off x="427037" y="379980"/>
            <a:ext cx="1901825" cy="4724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2132856"/>
            <a:ext cx="8242298" cy="1923604"/>
          </a:xfrm>
        </p:spPr>
        <p:txBody>
          <a:bodyPr>
            <a:normAutofit fontScale="92500" lnSpcReduction="10000"/>
          </a:bodyPr>
          <a:lstStyle/>
          <a:p>
            <a:pPr lvl="1"/>
            <a:r>
              <a:rPr lang="de-DE" sz="1800" dirty="0">
                <a:latin typeface="Times New Roman"/>
                <a:cs typeface="Times New Roman"/>
                <a:sym typeface="Times New Roman"/>
              </a:rPr>
              <a:t>Das Sekretariat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nimmt die Liste mit den Unterschriften entgegen und übermittelt sie innert 20 Tagen an die Wohnsitzgemeinden der Unterzeichnenden.</a:t>
            </a:r>
          </a:p>
          <a:p>
            <a:pPr lvl="1"/>
            <a:r>
              <a:rPr lang="de-DE" sz="1800" dirty="0">
                <a:latin typeface="Times New Roman"/>
                <a:cs typeface="Times New Roman"/>
                <a:sym typeface="Times New Roman"/>
              </a:rPr>
              <a:t>Nach der Prüfung</a:t>
            </a:r>
            <a:r>
              <a:rPr lang="de-DE" sz="1800" dirty="0">
                <a:solidFill>
                  <a:srgbClr val="FF0000"/>
                </a:solidFill>
                <a:latin typeface="Times New Roman"/>
                <a:cs typeface="Times New Roman"/>
                <a:sym typeface="Times New Roman"/>
              </a:rPr>
              <a:t> </a:t>
            </a:r>
            <a:r>
              <a:rPr lang="de-DE" sz="1800" dirty="0">
                <a:latin typeface="Times New Roman"/>
                <a:cs typeface="Times New Roman"/>
                <a:sym typeface="Times New Roman"/>
              </a:rPr>
              <a:t>der Unterschriften und nachdem das Sekretariat die Listen zurückerhalten hat, übermittelt es die Volksmotion an den Staatsrat, damit er darauf antwortet.</a:t>
            </a:r>
          </a:p>
          <a:p>
            <a:pPr lvl="1"/>
            <a:r>
              <a:rPr lang="de-DE" sz="1800" dirty="0">
                <a:latin typeface="Times New Roman"/>
                <a:cs typeface="Times New Roman"/>
                <a:sym typeface="Times New Roman"/>
              </a:rPr>
              <a:t>Bei jeder wichtigen Etappe informiert das SGR das Komitee der Motionärinnen und Motionäre.</a:t>
            </a:r>
          </a:p>
          <a:p>
            <a:endParaRPr lang="fr-CH"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901700" y="1484784"/>
            <a:ext cx="6694636" cy="682993"/>
          </a:xfrm>
        </p:spPr>
        <p:txBody>
          <a:bodyPr>
            <a:normAutofit/>
          </a:bodyPr>
          <a:lstStyle/>
          <a:p>
            <a:r>
              <a:rPr lang="de-DE" sz="2400" dirty="0">
                <a:solidFill>
                  <a:schemeClr val="bg1">
                    <a:lumMod val="50000"/>
                  </a:schemeClr>
                </a:solidFill>
              </a:rPr>
              <a:t>2023 wurden 2 </a:t>
            </a:r>
            <a:r>
              <a:rPr lang="de-DE" sz="2400" dirty="0" err="1">
                <a:solidFill>
                  <a:schemeClr val="bg1">
                    <a:lumMod val="50000"/>
                  </a:schemeClr>
                </a:solidFill>
              </a:rPr>
              <a:t>Volksmotionen</a:t>
            </a:r>
            <a:r>
              <a:rPr lang="de-DE" sz="2400" dirty="0">
                <a:solidFill>
                  <a:schemeClr val="bg1">
                    <a:lumMod val="50000"/>
                  </a:schemeClr>
                </a:solidFill>
              </a:rPr>
              <a:t> eingereicht</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de-DE">
                <a:latin typeface="Arial"/>
                <a:sym typeface="Arial"/>
              </a:rPr>
              <a:t>8. Volksmotionen</a:t>
            </a:r>
            <a:br>
              <a:rPr lang="de-DE">
                <a:latin typeface="Arial"/>
                <a:sym typeface="Arial"/>
              </a:rPr>
            </a:br>
            <a:r>
              <a:rPr lang="de-DE">
                <a:latin typeface="Arial"/>
                <a:sym typeface="Arial"/>
              </a:rPr>
              <a:t>—</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2492896"/>
            <a:ext cx="8242298" cy="2086784"/>
          </a:xfrm>
        </p:spPr>
        <p:txBody>
          <a:bodyPr>
            <a:normAutofit/>
          </a:bodyPr>
          <a:lstStyle/>
          <a:p>
            <a:pPr lvl="1"/>
            <a:r>
              <a:rPr lang="de-DE" sz="1800">
                <a:latin typeface="Times New Roman"/>
                <a:cs typeface="Times New Roman"/>
                <a:sym typeface="Times New Roman"/>
              </a:rPr>
              <a:t>Das Sekretariat des Grossen Rates bereitet die Wahlen vor, die das Parlament vornehmen muss, und gibt ihnen die entsprechende Folge. </a:t>
            </a:r>
          </a:p>
          <a:p>
            <a:pPr lvl="1"/>
            <a:r>
              <a:rPr lang="de-DE" sz="1800">
                <a:latin typeface="Times New Roman"/>
                <a:cs typeface="Times New Roman"/>
                <a:sym typeface="Times New Roman"/>
              </a:rPr>
              <a:t>Es erstellt namentlich die Stellungnahmen der Justizkommission zu den richterlichen Wahlen und die nötigen Unterlagen für die Grossrätinnen und Grossräte, für die Stimmenzählerinnen und Stimmenzähler und für die Präsidentin oder den Präsidenten.</a:t>
            </a:r>
            <a:endParaRPr lang="fr-FR" sz="1800" b="0" dirty="0">
              <a:latin typeface="Times New Roman" pitchFamily="18" charset="0"/>
              <a:cs typeface="Times New Roman" pitchFamily="18" charset="0"/>
            </a:endParaRPr>
          </a:p>
          <a:p>
            <a:pPr lvl="1"/>
            <a:r>
              <a:rPr lang="de-DE" sz="1800">
                <a:latin typeface="Times New Roman"/>
                <a:cs typeface="Times New Roman"/>
                <a:sym typeface="Times New Roman"/>
              </a:rPr>
              <a:t>Am Ende jeder Session informiert es die Medien mit einer Medienmitteilung, die gewählten und die nicht gewählten Personen sowie die betroffenen Instanzen.</a:t>
            </a:r>
          </a:p>
          <a:p>
            <a:pPr lvl="1">
              <a:buNone/>
            </a:pPr>
            <a:endParaRPr lang="fr-FR" sz="1800" b="0"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901700" y="1412776"/>
            <a:ext cx="7797798" cy="730032"/>
          </a:xfrm>
        </p:spPr>
        <p:txBody>
          <a:bodyPr>
            <a:normAutofit fontScale="62500" lnSpcReduction="20000"/>
          </a:bodyPr>
          <a:lstStyle/>
          <a:p>
            <a:r>
              <a:rPr lang="de-DE" dirty="0">
                <a:solidFill>
                  <a:schemeClr val="bg1">
                    <a:lumMod val="50000"/>
                  </a:schemeClr>
                </a:solidFill>
              </a:rPr>
              <a:t>50 Wahlen in </a:t>
            </a:r>
            <a:r>
              <a:rPr lang="de-DE" dirty="0" err="1">
                <a:solidFill>
                  <a:schemeClr val="bg1">
                    <a:lumMod val="50000"/>
                  </a:schemeClr>
                </a:solidFill>
              </a:rPr>
              <a:t>Richter</a:t>
            </a:r>
            <a:r>
              <a:rPr lang="de-DE" sz="2900" dirty="0" err="1">
                <a:solidFill>
                  <a:schemeClr val="bg1">
                    <a:lumMod val="50000"/>
                  </a:schemeClr>
                </a:solidFill>
              </a:rPr>
              <a:t>ät</a:t>
            </a:r>
            <a:r>
              <a:rPr lang="de-DE" dirty="0" err="1">
                <a:solidFill>
                  <a:schemeClr val="bg1">
                    <a:lumMod val="50000"/>
                  </a:schemeClr>
                </a:solidFill>
              </a:rPr>
              <a:t>mer</a:t>
            </a:r>
            <a:endParaRPr lang="de-DE" dirty="0">
              <a:solidFill>
                <a:schemeClr val="bg1">
                  <a:lumMod val="50000"/>
                </a:schemeClr>
              </a:solidFill>
            </a:endParaRPr>
          </a:p>
          <a:p>
            <a:r>
              <a:rPr lang="de-DE" sz="2900" dirty="0">
                <a:solidFill>
                  <a:schemeClr val="bg1">
                    <a:lumMod val="50000"/>
                  </a:schemeClr>
                </a:solidFill>
              </a:rPr>
              <a:t>28 ordentliche </a:t>
            </a:r>
            <a:r>
              <a:rPr lang="de-DE" dirty="0">
                <a:solidFill>
                  <a:schemeClr val="bg1">
                    <a:lumMod val="50000"/>
                  </a:schemeClr>
                </a:solidFill>
              </a:rPr>
              <a:t>Wahlen</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de-DE">
                <a:latin typeface="Arial"/>
                <a:sym typeface="Arial"/>
              </a:rPr>
              <a:t>9. Wahlen</a:t>
            </a:r>
            <a:br>
              <a:rPr lang="de-DE">
                <a:latin typeface="Arial"/>
                <a:sym typeface="Arial"/>
              </a:rPr>
            </a:br>
            <a:r>
              <a:rPr lang="de-DE">
                <a:latin typeface="Arial"/>
                <a:sym typeface="Arial"/>
              </a:rPr>
              <a:t>—</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556792"/>
            <a:ext cx="8242298" cy="4139595"/>
          </a:xfrm>
        </p:spPr>
        <p:txBody>
          <a:bodyPr/>
          <a:lstStyle/>
          <a:p>
            <a:pPr lvl="1"/>
            <a:r>
              <a:rPr lang="de-DE" sz="1800">
                <a:latin typeface="Times New Roman"/>
                <a:cs typeface="Times New Roman"/>
                <a:sym typeface="Times New Roman"/>
              </a:rPr>
              <a:t>Das Sekretariat verwaltet die ganze interne und externe Korrespondenz. Es beantwortet telefonische und elektronische Anfragen der Verwaltung und privater Dritter.</a:t>
            </a:r>
          </a:p>
          <a:p>
            <a:pPr lvl="1"/>
            <a:r>
              <a:rPr lang="de-DE" sz="1800">
                <a:latin typeface="Times New Roman"/>
                <a:cs typeface="Times New Roman"/>
                <a:sym typeface="Times New Roman"/>
              </a:rPr>
              <a:t>Es bereitet die nötigen Informationsdokumente für seine Gesprächspartner vor (Grossrätinnen und Grossräte, Büro, Staatsrat, Verwaltung, Medien).</a:t>
            </a:r>
          </a:p>
          <a:p>
            <a:pPr lvl="1"/>
            <a:r>
              <a:rPr lang="de-DE" sz="1800">
                <a:latin typeface="Times New Roman"/>
                <a:cs typeface="Times New Roman"/>
                <a:sym typeface="Times New Roman"/>
              </a:rPr>
              <a:t>Es registriert die Anwesenheit und die Absenzen der Grossrätinnen und Grossräte an den Sitzungen des Plenums, der Kommissionen, des Büros oder anderer Delegationen und überweist ihnen vier Mal im Jahr die Entschädigungen.</a:t>
            </a:r>
          </a:p>
          <a:p>
            <a:pPr lvl="1"/>
            <a:r>
              <a:rPr lang="de-DE" sz="1800">
                <a:latin typeface="Times New Roman"/>
                <a:cs typeface="Times New Roman"/>
                <a:sym typeface="Times New Roman"/>
              </a:rPr>
              <a:t>Das Sekretariat führt zahlreiche Register über den Grossen Rat und seine Tätigkeiten nach und archiviert sie regelmässig.</a:t>
            </a:r>
            <a:endParaRPr lang="fr-CH" sz="1800" dirty="0">
              <a:solidFill>
                <a:srgbClr val="333333"/>
              </a:solidFill>
              <a:latin typeface="Times New Roman" pitchFamily="18" charset="0"/>
              <a:cs typeface="Times New Roman" pitchFamily="18" charset="0"/>
            </a:endParaRPr>
          </a:p>
          <a:p>
            <a:pPr lvl="1"/>
            <a:r>
              <a:rPr lang="de-DE" sz="1800">
                <a:solidFill>
                  <a:srgbClr val="333333"/>
                </a:solidFill>
                <a:latin typeface="Times New Roman"/>
                <a:cs typeface="Times New Roman"/>
                <a:sym typeface="Times New Roman"/>
              </a:rPr>
              <a:t>Es verwaltet das Informationssystem des Parlaments (Parlinfo); diese Website wird gegenwärtig umgebaut. </a:t>
            </a:r>
          </a:p>
          <a:p>
            <a:pPr lvl="1"/>
            <a:endParaRPr lang="fr-CH" sz="1800" dirty="0">
              <a:solidFill>
                <a:srgbClr val="333333"/>
              </a:solidFill>
              <a:latin typeface="Times New Roman" pitchFamily="18" charset="0"/>
              <a:cs typeface="Times New Roman" pitchFamily="18" charset="0"/>
            </a:endParaRPr>
          </a:p>
          <a:p>
            <a:pPr lvl="1"/>
            <a:endParaRPr lang="fr-CH" sz="1800" dirty="0">
              <a:solidFill>
                <a:srgbClr val="333333"/>
              </a:solidFill>
              <a:latin typeface="Times New Roman" pitchFamily="18" charset="0"/>
              <a:cs typeface="Times New Roman" pitchFamily="18" charset="0"/>
            </a:endParaRPr>
          </a:p>
          <a:p>
            <a:pPr lvl="1"/>
            <a:endParaRPr lang="fr-CH" sz="1800" dirty="0">
              <a:solidFill>
                <a:srgbClr val="333333"/>
              </a:solidFill>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304800"/>
            <a:ext cx="8242300" cy="949325"/>
          </a:xfrm>
        </p:spPr>
        <p:txBody>
          <a:bodyPr>
            <a:normAutofit fontScale="90000"/>
          </a:bodyPr>
          <a:lstStyle/>
          <a:p>
            <a:r>
              <a:rPr lang="de-DE">
                <a:latin typeface="Arial"/>
                <a:sym typeface="Arial"/>
              </a:rPr>
              <a:t>10. Laufende Geschäfte</a:t>
            </a:r>
            <a:br>
              <a:rPr lang="de-DE">
                <a:latin typeface="Arial"/>
                <a:sym typeface="Arial"/>
              </a:rPr>
            </a:br>
            <a:r>
              <a:rPr lang="de-DE">
                <a:latin typeface="Arial"/>
                <a:sym typeface="Arial"/>
              </a:rPr>
              <a:t>—</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700808"/>
            <a:ext cx="8242298" cy="5632311"/>
          </a:xfrm>
        </p:spPr>
        <p:txBody>
          <a:bodyPr/>
          <a:lstStyle/>
          <a:p>
            <a:pPr lvl="1"/>
            <a:endParaRPr lang="fr-FR" sz="1800" dirty="0">
              <a:latin typeface="Times New Roman" pitchFamily="18" charset="0"/>
              <a:cs typeface="Times New Roman" pitchFamily="18" charset="0"/>
            </a:endParaRPr>
          </a:p>
          <a:p>
            <a:pPr lvl="1" algn="just"/>
            <a:r>
              <a:rPr lang="de-DE" sz="1800">
                <a:latin typeface="Times New Roman"/>
                <a:cs typeface="Times New Roman"/>
                <a:sym typeface="Times New Roman"/>
              </a:rPr>
              <a:t>Das Sekretariat des Grossen Rates stellt die Beziehungen zum Staatsrat sicher. Dieser teilt ihm jede Woche mit, welche Gegenstände er verabschiedet hat. Das Sekretariat führt die entsprechenden Register nach.</a:t>
            </a:r>
          </a:p>
          <a:p>
            <a:pPr lvl="1" algn="just"/>
            <a:r>
              <a:rPr lang="de-DE" sz="1800">
                <a:latin typeface="Times New Roman"/>
                <a:cs typeface="Times New Roman"/>
                <a:sym typeface="Times New Roman"/>
              </a:rPr>
              <a:t>Nach jeder Session teilt es der Regierung die Ergebnisse der Beratungen im Parlament mit.</a:t>
            </a:r>
          </a:p>
          <a:p>
            <a:pPr lvl="1" algn="just"/>
            <a:r>
              <a:rPr lang="de-DE" sz="1800">
                <a:latin typeface="Times New Roman"/>
                <a:cs typeface="Times New Roman"/>
                <a:sym typeface="Times New Roman"/>
              </a:rPr>
              <a:t>Durch regelmässige Kontakte mit der Staatskanzlei übermittelt und erhält es die nötigen Informationen für eine wirksame Zusammenarbeit. Künftig ist ein jährliches Treffen zwischen den beiden Behörden (Delegation des Staatsrats und des Büros) vorgesehen, bei dem im Interesse der Effizienz verschiedene Themen besprochen werden.  </a:t>
            </a: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701675"/>
            <a:ext cx="8242300" cy="723900"/>
          </a:xfrm>
        </p:spPr>
        <p:txBody>
          <a:bodyPr>
            <a:normAutofit fontScale="90000"/>
          </a:bodyPr>
          <a:lstStyle/>
          <a:p>
            <a:r>
              <a:rPr lang="de-DE">
                <a:latin typeface="Arial"/>
                <a:sym typeface="Arial"/>
              </a:rPr>
              <a:t>11. Beziehungen zum Staatsrat</a:t>
            </a:r>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37342" y="1628800"/>
            <a:ext cx="8242298" cy="3831818"/>
          </a:xfrm>
        </p:spPr>
        <p:txBody>
          <a:bodyPr>
            <a:normAutofit lnSpcReduction="10000"/>
          </a:bodyPr>
          <a:lstStyle/>
          <a:p>
            <a:pPr lvl="1" algn="just"/>
            <a:r>
              <a:rPr lang="de-DE" sz="1800">
                <a:latin typeface="Times New Roman"/>
                <a:cs typeface="Times New Roman"/>
                <a:sym typeface="Times New Roman"/>
              </a:rPr>
              <a:t>Das Sekretariat des Grossen Rates unterhält auch Kontakte zu den akkreditierten Medien. Es schickt ihnen die Unterlagen zu den Sessionen und informiert sie mit regelmässigen Medienmitteilungen über die Tätigkeiten des Grossen Rates (Ergebnis der Wahlen usw.) und des Büros (Empfang einer Delegation usw.). Es lädt die akkreditierten Medienschaffenden auch zur Teilnahme am offiziellen Ausflug des Grossen Rates ein.</a:t>
            </a:r>
          </a:p>
          <a:p>
            <a:pPr lvl="1" algn="just"/>
            <a:r>
              <a:rPr lang="de-DE" sz="1800">
                <a:latin typeface="Times New Roman"/>
                <a:cs typeface="Times New Roman"/>
                <a:sym typeface="Times New Roman"/>
              </a:rPr>
              <a:t>Während der Parlamentssessionen stehen die Änderungsanträge, die Abstimmungs- und die Wahlergebnisse den Medien zur Verfügung. Die Website des Grossen Rates ist auch ein leistungsfähiges Instrument, um nützliche Informationen zu übermitteln.</a:t>
            </a:r>
          </a:p>
          <a:p>
            <a:pPr lvl="1" algn="just"/>
            <a:r>
              <a:rPr lang="de-DE" sz="1800">
                <a:latin typeface="Times New Roman"/>
                <a:cs typeface="Times New Roman"/>
                <a:sym typeface="Times New Roman"/>
              </a:rPr>
              <a:t>Das Sekretariat beantwortet ausserdem regelmässig Fragen ausserhalb der Sessionen (per E-Mail oder per Telefon).</a:t>
            </a:r>
          </a:p>
          <a:p>
            <a:pPr lvl="1" algn="just"/>
            <a:r>
              <a:rPr lang="de-DE" sz="1800">
                <a:latin typeface="Times New Roman"/>
                <a:cs typeface="Times New Roman"/>
                <a:sym typeface="Times New Roman"/>
              </a:rPr>
              <a:t>Im Jahr 2023 trafen sich die Präsidentin und die Generalsekretärin des Grossen Rates zweimal mit Vertreterinnen und Vertretern der Medien zu einem Essen (Februar und Dezember).</a:t>
            </a:r>
            <a:endParaRPr lang="fr-FR" sz="1800" b="1" dirty="0">
              <a:solidFill>
                <a:srgbClr val="FF0000"/>
              </a:solidFill>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476250"/>
            <a:ext cx="8242300" cy="949325"/>
          </a:xfrm>
        </p:spPr>
        <p:txBody>
          <a:bodyPr>
            <a:normAutofit fontScale="90000"/>
          </a:bodyPr>
          <a:lstStyle/>
          <a:p>
            <a:r>
              <a:rPr lang="de-DE">
                <a:latin typeface="Arial"/>
                <a:sym typeface="Arial"/>
              </a:rPr>
              <a:t>12. Beziehungen zu den Medien</a:t>
            </a:r>
            <a:br>
              <a:rPr lang="de-DE">
                <a:latin typeface="Arial"/>
                <a:sym typeface="Arial"/>
              </a:rPr>
            </a:br>
            <a:r>
              <a:rPr lang="de-DE">
                <a:latin typeface="Arial"/>
                <a:sym typeface="Arial"/>
              </a:rPr>
              <a:t>—</a:t>
            </a:r>
          </a:p>
        </p:txBody>
      </p:sp>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395536" y="1728267"/>
            <a:ext cx="8242298" cy="4616648"/>
          </a:xfrm>
        </p:spPr>
        <p:txBody>
          <a:bodyPr>
            <a:normAutofit fontScale="92500" lnSpcReduction="10000"/>
          </a:bodyPr>
          <a:lstStyle/>
          <a:p>
            <a:pPr marL="541338" indent="-365125"/>
            <a:r>
              <a:rPr lang="de-DE" sz="1800" b="0" dirty="0">
                <a:latin typeface="Times New Roman"/>
                <a:cs typeface="Times New Roman"/>
                <a:sym typeface="Times New Roman"/>
              </a:rPr>
              <a:t>Das Register der Interessenbindungen wird auf der Website «</a:t>
            </a:r>
            <a:r>
              <a:rPr lang="de-DE" sz="1800" b="0" dirty="0" err="1">
                <a:latin typeface="Times New Roman"/>
                <a:cs typeface="Times New Roman"/>
                <a:sym typeface="Times New Roman"/>
              </a:rPr>
              <a:t>Parlinfo</a:t>
            </a:r>
            <a:r>
              <a:rPr lang="de-DE" sz="1800" b="0" dirty="0">
                <a:latin typeface="Times New Roman"/>
                <a:cs typeface="Times New Roman"/>
                <a:sym typeface="Times New Roman"/>
              </a:rPr>
              <a:t>» publiziert und wird vom Sekretariat des </a:t>
            </a:r>
            <a:r>
              <a:rPr lang="de-DE" sz="1800" b="0" dirty="0" err="1">
                <a:latin typeface="Times New Roman"/>
                <a:cs typeface="Times New Roman"/>
                <a:sym typeface="Times New Roman"/>
              </a:rPr>
              <a:t>Grossen</a:t>
            </a:r>
            <a:r>
              <a:rPr lang="de-DE" sz="1800" b="0" dirty="0">
                <a:latin typeface="Times New Roman"/>
                <a:cs typeface="Times New Roman"/>
                <a:sym typeface="Times New Roman"/>
              </a:rPr>
              <a:t> Rates </a:t>
            </a:r>
            <a:r>
              <a:rPr lang="de-DE" sz="1800" b="0" dirty="0" err="1">
                <a:latin typeface="Times New Roman"/>
                <a:cs typeface="Times New Roman"/>
                <a:sym typeface="Times New Roman"/>
              </a:rPr>
              <a:t>regelmässig</a:t>
            </a:r>
            <a:r>
              <a:rPr lang="de-DE" sz="1800" b="0" dirty="0">
                <a:latin typeface="Times New Roman"/>
                <a:cs typeface="Times New Roman"/>
                <a:sym typeface="Times New Roman"/>
              </a:rPr>
              <a:t> nachgeführt.  </a:t>
            </a:r>
          </a:p>
          <a:p>
            <a:pPr marL="541338" indent="-365125"/>
            <a:r>
              <a:rPr lang="de-DE" sz="1800" b="0" dirty="0">
                <a:latin typeface="Times New Roman"/>
                <a:cs typeface="Times New Roman"/>
                <a:sym typeface="Times New Roman"/>
              </a:rPr>
              <a:t>Es ist zu beachten, dass der Inhalt des Registers der Interessenbindungen jeder </a:t>
            </a:r>
            <a:r>
              <a:rPr lang="de-DE" sz="1800" b="0" dirty="0" err="1">
                <a:latin typeface="Times New Roman"/>
                <a:cs typeface="Times New Roman"/>
                <a:sym typeface="Times New Roman"/>
              </a:rPr>
              <a:t>Grossrätin</a:t>
            </a:r>
            <a:r>
              <a:rPr lang="de-DE" sz="1800" b="0" dirty="0">
                <a:latin typeface="Times New Roman"/>
                <a:cs typeface="Times New Roman"/>
                <a:sym typeface="Times New Roman"/>
              </a:rPr>
              <a:t> und jedes </a:t>
            </a:r>
            <a:r>
              <a:rPr lang="de-DE" sz="1800" b="0" dirty="0" err="1">
                <a:latin typeface="Times New Roman"/>
                <a:cs typeface="Times New Roman"/>
                <a:sym typeface="Times New Roman"/>
              </a:rPr>
              <a:t>Grossrates</a:t>
            </a:r>
            <a:r>
              <a:rPr lang="de-DE" sz="1800" b="0" dirty="0">
                <a:latin typeface="Times New Roman"/>
                <a:cs typeface="Times New Roman"/>
                <a:sym typeface="Times New Roman"/>
              </a:rPr>
              <a:t> in deren alleinigen Verantwortung liegt. Das Sekretariat des </a:t>
            </a:r>
            <a:r>
              <a:rPr lang="de-DE" sz="1800" b="0" dirty="0" err="1">
                <a:latin typeface="Times New Roman"/>
                <a:cs typeface="Times New Roman"/>
                <a:sym typeface="Times New Roman"/>
              </a:rPr>
              <a:t>Grossen</a:t>
            </a:r>
            <a:r>
              <a:rPr lang="de-DE" sz="1800" b="0" dirty="0">
                <a:latin typeface="Times New Roman"/>
                <a:cs typeface="Times New Roman"/>
                <a:sym typeface="Times New Roman"/>
              </a:rPr>
              <a:t> Rates übernimmt für die Richtigkeit der angegebenen Informationen keine Garantie. </a:t>
            </a:r>
          </a:p>
          <a:p>
            <a:pPr marL="541338" indent="-365125" algn="l">
              <a:spcAft>
                <a:spcPts val="1800"/>
              </a:spcAft>
            </a:pPr>
            <a:r>
              <a:rPr lang="de-DE" sz="1800" b="0" dirty="0">
                <a:latin typeface="Times New Roman"/>
                <a:cs typeface="Times New Roman"/>
                <a:sym typeface="Times New Roman"/>
              </a:rPr>
              <a:t>Das Gesetz über die Politikfinanzierung (</a:t>
            </a:r>
            <a:r>
              <a:rPr lang="de-DE" sz="1800" b="0" dirty="0" err="1">
                <a:latin typeface="Times New Roman"/>
                <a:cs typeface="Times New Roman"/>
                <a:sym typeface="Times New Roman"/>
              </a:rPr>
              <a:t>PolFiG</a:t>
            </a:r>
            <a:r>
              <a:rPr lang="de-DE" sz="1800" b="0" dirty="0">
                <a:latin typeface="Times New Roman"/>
                <a:cs typeface="Times New Roman"/>
                <a:sym typeface="Times New Roman"/>
              </a:rPr>
              <a:t>), das am 16. Dezember 2020 verabschiedet wurde und am 1. Januar 2021 in Kraft getreten ist, verpflichtet die Mitglieder des </a:t>
            </a:r>
            <a:r>
              <a:rPr lang="de-DE" sz="1800" b="0" dirty="0" err="1">
                <a:latin typeface="Times New Roman"/>
                <a:cs typeface="Times New Roman"/>
                <a:sym typeface="Times New Roman"/>
              </a:rPr>
              <a:t>Grossen</a:t>
            </a:r>
            <a:r>
              <a:rPr lang="de-DE" sz="1800" b="0" dirty="0">
                <a:latin typeface="Times New Roman"/>
                <a:cs typeface="Times New Roman"/>
                <a:sym typeface="Times New Roman"/>
              </a:rPr>
              <a:t> Rates, die Einkommen aus ihrem Mandat und Einkommen aus Tätigkeiten, die mit dem Mandat zusammenhängen, zu deklarieren und zu veröffentlichen (dies betrifft alle Entschädigungen, die sie in Anwendung der Gesetzgebung über den </a:t>
            </a:r>
            <a:r>
              <a:rPr lang="de-DE" sz="1800" b="0" dirty="0" err="1">
                <a:latin typeface="Times New Roman"/>
                <a:cs typeface="Times New Roman"/>
                <a:sym typeface="Times New Roman"/>
              </a:rPr>
              <a:t>Grossen</a:t>
            </a:r>
            <a:r>
              <a:rPr lang="de-DE" sz="1800" b="0" dirty="0">
                <a:latin typeface="Times New Roman"/>
                <a:cs typeface="Times New Roman"/>
                <a:sym typeface="Times New Roman"/>
              </a:rPr>
              <a:t> Rat erhalten).</a:t>
            </a:r>
            <a:r>
              <a:rPr lang="de-DE" sz="1800" dirty="0">
                <a:latin typeface="Times New Roman"/>
                <a:cs typeface="Times New Roman"/>
                <a:sym typeface="Times New Roman"/>
              </a:rPr>
              <a:t> </a:t>
            </a:r>
            <a:r>
              <a:rPr lang="de-DE" sz="1800" b="0" dirty="0">
                <a:latin typeface="Times New Roman"/>
                <a:cs typeface="Times New Roman"/>
                <a:sym typeface="Times New Roman"/>
              </a:rPr>
              <a:t>Die Liste der Einkommen muss bis Ende August jedes Kalenderjahres an die Staatskanzlei übermittelt werden. Die Staatskanzlei und die Kantonale Steuerverwaltung (KSTV) arbeiten zusammen, um stichprobenweise zu prüfen, ob alle Einkommen deklariert wurden. Wenn nicht alle Einkommen deklariert wurden, muss die Staatskanzlei den Fall bei der zuständigen Strafverfolgungsbehörde anzeigen.</a:t>
            </a:r>
            <a:r>
              <a:rPr lang="de-DE" sz="1800" b="0" dirty="0">
                <a:solidFill>
                  <a:srgbClr val="000000"/>
                </a:solidFill>
                <a:latin typeface="Times New Roman"/>
                <a:cs typeface="Times New Roman"/>
                <a:sym typeface="Times New Roman"/>
              </a:rPr>
              <a:t> </a:t>
            </a:r>
          </a:p>
          <a:p>
            <a:endParaRPr lang="fr-CH" sz="1800" b="0" dirty="0">
              <a:solidFill>
                <a:srgbClr val="000000"/>
              </a:solidFill>
              <a:latin typeface="Times New Roman" panose="02020603050405020304" pitchFamily="18" charset="0"/>
              <a:cs typeface="Times New Roman" panose="02020603050405020304" pitchFamily="18" charset="0"/>
            </a:endParaRPr>
          </a:p>
          <a:p>
            <a:endParaRPr lang="fr-CH" sz="1800" b="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304800"/>
            <a:ext cx="8242300" cy="1423988"/>
          </a:xfrm>
        </p:spPr>
        <p:txBody>
          <a:bodyPr>
            <a:normAutofit fontScale="90000"/>
          </a:bodyPr>
          <a:lstStyle/>
          <a:p>
            <a:r>
              <a:rPr lang="de-DE" dirty="0">
                <a:latin typeface="Arial"/>
                <a:sym typeface="Arial"/>
              </a:rPr>
              <a:t>13. </a:t>
            </a:r>
            <a:r>
              <a:rPr lang="de-DE" dirty="0" err="1">
                <a:latin typeface="Arial"/>
                <a:sym typeface="Arial"/>
              </a:rPr>
              <a:t>InfoG</a:t>
            </a:r>
            <a:r>
              <a:rPr lang="de-DE" dirty="0">
                <a:latin typeface="Arial"/>
                <a:sym typeface="Arial"/>
              </a:rPr>
              <a:t>, Register der Interessenbindungen und </a:t>
            </a:r>
            <a:r>
              <a:rPr lang="de-DE" dirty="0" err="1">
                <a:latin typeface="Arial"/>
                <a:sym typeface="Arial"/>
              </a:rPr>
              <a:t>PolFiG</a:t>
            </a:r>
            <a:r>
              <a:rPr lang="de-DE" dirty="0">
                <a:latin typeface="Arial"/>
                <a:sym typeface="Arial"/>
              </a:rPr>
              <a:t> </a:t>
            </a:r>
            <a:r>
              <a:rPr lang="de-DE" sz="2000" dirty="0">
                <a:latin typeface="Arial"/>
                <a:sym typeface="Arial"/>
              </a:rPr>
              <a:t>(Transparenz der Einkommen)</a:t>
            </a:r>
            <a:br>
              <a:rPr lang="de-DE" dirty="0">
                <a:latin typeface="Arial"/>
                <a:sym typeface="Arial"/>
              </a:rPr>
            </a:br>
            <a:r>
              <a:rPr lang="de-DE" dirty="0">
                <a:latin typeface="Arial"/>
                <a:sym typeface="Arial"/>
              </a:rPr>
              <a:t>—</a:t>
            </a:r>
          </a:p>
        </p:txBody>
      </p:sp>
    </p:spTree>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242620"/>
            <a:ext cx="8242298" cy="4262705"/>
          </a:xfrm>
        </p:spPr>
        <p:txBody>
          <a:bodyPr>
            <a:normAutofit fontScale="92500" lnSpcReduction="10000"/>
          </a:bodyPr>
          <a:lstStyle/>
          <a:p>
            <a:pPr lvl="1"/>
            <a:endParaRPr lang="fr-CH" sz="1800" dirty="0">
              <a:latin typeface="Times New Roman" pitchFamily="18" charset="0"/>
              <a:cs typeface="Times New Roman" pitchFamily="18" charset="0"/>
            </a:endParaRPr>
          </a:p>
          <a:p>
            <a:pPr lvl="1"/>
            <a:r>
              <a:rPr lang="de-DE" sz="1800" dirty="0">
                <a:latin typeface="Times New Roman"/>
                <a:cs typeface="Times New Roman"/>
                <a:sym typeface="Times New Roman"/>
              </a:rPr>
              <a:t>Das Jahr 2023 war ein Jahr intensiver Aktivitäten für die Informatikabteilung. Im neuen Gebäude wurden verschiedene Verbesserungen eingeführt, wie z. B. die Möglichkeit, die Bildschirme von einem iPad-ähnlichen Dashboard aus zu verwalten.</a:t>
            </a:r>
          </a:p>
          <a:p>
            <a:pPr lvl="1" algn="just"/>
            <a:r>
              <a:rPr lang="de-DE" sz="1800" dirty="0">
                <a:latin typeface="Times New Roman"/>
                <a:cs typeface="Times New Roman"/>
                <a:sym typeface="Times New Roman"/>
              </a:rPr>
              <a:t>Im Jahr 2023 wurde das Projekt </a:t>
            </a:r>
            <a:r>
              <a:rPr lang="de-DE" sz="1800" dirty="0" err="1">
                <a:latin typeface="Times New Roman"/>
                <a:cs typeface="Times New Roman"/>
                <a:sym typeface="Times New Roman"/>
              </a:rPr>
              <a:t>Parlinfo</a:t>
            </a:r>
            <a:r>
              <a:rPr lang="de-DE" sz="1800" dirty="0">
                <a:latin typeface="Times New Roman"/>
                <a:cs typeface="Times New Roman"/>
                <a:sym typeface="Times New Roman"/>
              </a:rPr>
              <a:t> initiiert, ein Projekt, das eine neue Herausforderung für die Informatik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mit sich bringen wird, mit einer Neugestaltung und einem Kommunikationsprojekt für alle </a:t>
            </a:r>
            <a:r>
              <a:rPr lang="de-DE" sz="1800" dirty="0" err="1">
                <a:latin typeface="Times New Roman"/>
                <a:cs typeface="Times New Roman"/>
                <a:sym typeface="Times New Roman"/>
              </a:rPr>
              <a:t>Grossrätinnen</a:t>
            </a:r>
            <a:r>
              <a:rPr lang="de-DE" sz="1800" dirty="0">
                <a:latin typeface="Times New Roman"/>
                <a:cs typeface="Times New Roman"/>
                <a:sym typeface="Times New Roman"/>
              </a:rPr>
              <a:t> und </a:t>
            </a:r>
            <a:r>
              <a:rPr lang="de-DE" sz="1800" dirty="0" err="1">
                <a:latin typeface="Times New Roman"/>
                <a:cs typeface="Times New Roman"/>
                <a:sym typeface="Times New Roman"/>
              </a:rPr>
              <a:t>Grossräte</a:t>
            </a:r>
            <a:r>
              <a:rPr lang="de-DE" sz="1800" dirty="0">
                <a:latin typeface="Times New Roman"/>
                <a:cs typeface="Times New Roman"/>
                <a:sym typeface="Times New Roman"/>
              </a:rPr>
              <a:t>. Dieses wichtige Projekt wird eine 90°-Wende im </a:t>
            </a:r>
            <a:r>
              <a:rPr lang="de-DE" sz="1800" i="1" dirty="0">
                <a:latin typeface="Times New Roman"/>
                <a:cs typeface="Times New Roman"/>
                <a:sym typeface="Times New Roman"/>
              </a:rPr>
              <a:t>Modus Operandi </a:t>
            </a:r>
            <a:r>
              <a:rPr lang="de-DE" sz="1800" dirty="0">
                <a:latin typeface="Times New Roman"/>
                <a:cs typeface="Times New Roman"/>
                <a:sym typeface="Times New Roman"/>
              </a:rPr>
              <a:t>aller Mitarbeiterinnen und Mitarbeiter des SGR und der Mitglieder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darstellen.</a:t>
            </a:r>
          </a:p>
          <a:p>
            <a:pPr lvl="1" algn="just"/>
            <a:r>
              <a:rPr lang="de-DE" sz="1800" dirty="0" err="1">
                <a:latin typeface="Times New Roman"/>
                <a:cs typeface="Times New Roman"/>
                <a:sym typeface="Times New Roman"/>
              </a:rPr>
              <a:t>Ausserdem</a:t>
            </a:r>
            <a:r>
              <a:rPr lang="de-DE" sz="1800" dirty="0">
                <a:latin typeface="Times New Roman"/>
                <a:cs typeface="Times New Roman"/>
                <a:sym typeface="Times New Roman"/>
              </a:rPr>
              <a:t> wurde eine Migration von </a:t>
            </a:r>
            <a:r>
              <a:rPr lang="de-DE" sz="1800" dirty="0" err="1">
                <a:latin typeface="Times New Roman"/>
                <a:cs typeface="Times New Roman"/>
                <a:sym typeface="Times New Roman"/>
              </a:rPr>
              <a:t>Verbalix</a:t>
            </a:r>
            <a:r>
              <a:rPr lang="de-DE" sz="1800" dirty="0">
                <a:latin typeface="Times New Roman"/>
                <a:cs typeface="Times New Roman"/>
                <a:sym typeface="Times New Roman"/>
              </a:rPr>
              <a:t> eingeleitet, ein Projekt, das bis Ende 2024 abgeschlossen sein wird.</a:t>
            </a:r>
          </a:p>
          <a:p>
            <a:pPr lvl="1" algn="just"/>
            <a:r>
              <a:rPr lang="de-DE" sz="1800">
                <a:latin typeface="Times New Roman"/>
                <a:cs typeface="Times New Roman"/>
                <a:sym typeface="Times New Roman"/>
              </a:rPr>
              <a:t>Zu </a:t>
            </a:r>
            <a:r>
              <a:rPr lang="de-DE" sz="1800" dirty="0">
                <a:latin typeface="Times New Roman"/>
                <a:cs typeface="Times New Roman"/>
                <a:sym typeface="Times New Roman"/>
              </a:rPr>
              <a:t>diesen verschiedenen Projekten kommt neben der Arbeit an neuen Verbesserungen und technischen Herausforderungen für die kommenden Jahre, wie KI und andere technologische Grundlagen, auf die wir uns stützen müssen, noch die Technologiebeobachtung hinzu.</a:t>
            </a:r>
          </a:p>
          <a:p>
            <a:pPr lvl="1" algn="just"/>
            <a:endParaRPr lang="fr-CH" sz="1800" dirty="0">
              <a:latin typeface="Times New Roman" pitchFamily="18" charset="0"/>
              <a:cs typeface="Times New Roman" pitchFamily="18" charset="0"/>
            </a:endParaRPr>
          </a:p>
          <a:p>
            <a:pPr lvl="1"/>
            <a:endParaRPr lang="fr-FR" sz="180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836712"/>
            <a:ext cx="8242300" cy="515963"/>
          </a:xfrm>
        </p:spPr>
        <p:txBody>
          <a:bodyPr>
            <a:normAutofit fontScale="90000"/>
          </a:bodyPr>
          <a:lstStyle/>
          <a:p>
            <a:r>
              <a:rPr lang="de-DE">
                <a:solidFill>
                  <a:srgbClr val="333333"/>
                </a:solidFill>
                <a:latin typeface="Arial"/>
                <a:sym typeface="Arial"/>
              </a:rPr>
              <a:t>14. Informatik der Zukunft</a:t>
            </a:r>
            <a:br>
              <a:rPr lang="de-DE">
                <a:latin typeface="Arial"/>
                <a:sym typeface="Arial"/>
              </a:rPr>
            </a:br>
            <a:r>
              <a:rPr lang="de-DE">
                <a:latin typeface="Arial"/>
                <a:sym typeface="Arial"/>
              </a:rPr>
              <a:t>—</a:t>
            </a:r>
            <a:br>
              <a:rPr lang="de-DE">
                <a:latin typeface="Arial"/>
                <a:sym typeface="Arial"/>
              </a:rPr>
            </a:br>
            <a:endParaRPr lang="fr-CH" dirty="0">
              <a:latin typeface="Arial" charset="0"/>
            </a:endParaRPr>
          </a:p>
        </p:txBody>
      </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41"/>
          <p:cNvSpPr>
            <a:spLocks noGrp="1"/>
          </p:cNvSpPr>
          <p:nvPr>
            <p:ph type="body" sz="quarter" idx="12"/>
            <p:custDataLst>
              <p:tags r:id="rId1"/>
            </p:custDataLst>
          </p:nvPr>
        </p:nvSpPr>
        <p:spPr>
          <a:xfrm>
            <a:off x="457200" y="1628800"/>
            <a:ext cx="8242298" cy="2292935"/>
          </a:xfrm>
        </p:spPr>
        <p:txBody>
          <a:bodyPr>
            <a:normAutofit fontScale="92500"/>
          </a:bodyPr>
          <a:lstStyle/>
          <a:p>
            <a:pPr lvl="1" algn="just">
              <a:buClr>
                <a:srgbClr val="000000"/>
              </a:buClr>
            </a:pPr>
            <a:r>
              <a:rPr lang="de-DE" sz="1800" dirty="0">
                <a:latin typeface="Times New Roman"/>
                <a:cs typeface="Times New Roman"/>
                <a:sym typeface="Times New Roman"/>
              </a:rPr>
              <a:t>Das Sekretariat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ist Gesellschafterin bei der Konferenz der Parlamentssekretäre, einer einfachen Gesellschaft, die sich aus der Mehrheit der kantonalen Parlamente zusammensetzt. Das Ziel der Konferenz ist es, eine Informationsplattform für alle Kantonsparlamente aufzubauen; auf ihr werden alle Informationen und Daten, die laut den Parlamenten von Belang sind, veröffentlicht.</a:t>
            </a:r>
          </a:p>
          <a:p>
            <a:pPr lvl="1" algn="just">
              <a:buClr>
                <a:srgbClr val="000000"/>
              </a:buClr>
            </a:pPr>
            <a:r>
              <a:rPr lang="de-DE" sz="1800" dirty="0">
                <a:latin typeface="Times New Roman"/>
                <a:cs typeface="Times New Roman"/>
                <a:sym typeface="Times New Roman"/>
              </a:rPr>
              <a:t>Das Sekretariat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arbeitet auch mit dem Sekretariat der Interparlamentarischen Koordinationsstelle BIC zusammen, insbesondere im Hinblick auf die Überwachung der interkantonalen Vereinbarungen, die sich in Verhandlung/Ratifizierung befinden.</a:t>
            </a:r>
          </a:p>
        </p:txBody>
      </p:sp>
      <p:sp>
        <p:nvSpPr>
          <p:cNvPr id="76810" name="Titel 46"/>
          <p:cNvSpPr>
            <a:spLocks noGrp="1"/>
          </p:cNvSpPr>
          <p:nvPr>
            <p:ph type="title" idx="4294967295"/>
            <p:custDataLst>
              <p:tags r:id="rId2"/>
            </p:custDataLst>
          </p:nvPr>
        </p:nvSpPr>
        <p:spPr>
          <a:xfrm>
            <a:off x="901700" y="404813"/>
            <a:ext cx="8242300" cy="949325"/>
          </a:xfrm>
        </p:spPr>
        <p:txBody>
          <a:bodyPr>
            <a:normAutofit fontScale="90000"/>
          </a:bodyPr>
          <a:lstStyle/>
          <a:p>
            <a:r>
              <a:rPr lang="de-DE">
                <a:latin typeface="Arial"/>
                <a:sym typeface="Arial"/>
              </a:rPr>
              <a:t>15. Aussenbeziehungen</a:t>
            </a:r>
            <a:br>
              <a:rPr lang="de-DE">
                <a:latin typeface="Arial"/>
                <a:sym typeface="Arial"/>
              </a:rPr>
            </a:br>
            <a:r>
              <a:rPr lang="de-DE">
                <a:latin typeface="Arial"/>
                <a:sym typeface="Arial"/>
              </a:rPr>
              <a:t>—</a:t>
            </a:r>
          </a:p>
        </p:txBody>
      </p:sp>
    </p:spTree>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platzhalter 41"/>
          <p:cNvSpPr>
            <a:spLocks noGrp="1"/>
          </p:cNvSpPr>
          <p:nvPr>
            <p:ph type="body" sz="quarter" idx="12"/>
            <p:custDataLst>
              <p:tags r:id="rId1"/>
            </p:custDataLst>
          </p:nvPr>
        </p:nvSpPr>
        <p:spPr>
          <a:xfrm>
            <a:off x="457200" y="1844824"/>
            <a:ext cx="8242298" cy="4092848"/>
          </a:xfrm>
        </p:spPr>
        <p:txBody>
          <a:bodyPr>
            <a:normAutofit lnSpcReduction="10000"/>
          </a:bodyPr>
          <a:lstStyle/>
          <a:p>
            <a:pPr lvl="1" algn="just"/>
            <a:r>
              <a:rPr lang="de-DE" sz="1800">
                <a:latin typeface="Times New Roman"/>
                <a:cs typeface="Times New Roman"/>
                <a:sym typeface="Times New Roman"/>
              </a:rPr>
              <a:t>Aufgrund des Vertrags über die Mitwirkung der Parlamente (ParlVer) ist der Grosse Rat in sieben interparlamentarischen Aufsichtskommissionen (IAK) vertreten. Diese beaufsichtigen den Vollzug der Westschweizer Schulvereinbarung (IAK CSR), die strafrechtliche Einschliessung Erwachsener und Jugendlicher (IAK «strafrechtliche Einschliessung»), das Interkantonale Gymnasium der Region Broye (IAK GYB), das Interkantonale Spital der Broye (IAK-HIB), die Fachhochschule Westschweiz (IAK HES-SO), den interkantonalen Unterhaltsdienst für das Nationalstrassennetz (IAK SIERA) und die Westschweizer Vereinbarung über Geldspiele (IAK CORJA).</a:t>
            </a:r>
          </a:p>
          <a:p>
            <a:pPr lvl="1" algn="just"/>
            <a:r>
              <a:rPr lang="de-DE" sz="1800">
                <a:latin typeface="Times New Roman"/>
                <a:cs typeface="Times New Roman"/>
                <a:sym typeface="Times New Roman"/>
              </a:rPr>
              <a:t>Im Jahr 2023 übernahm das Sekretariat des Grossen Rates die Verantwortung für das Sekretariat der IAK «strafrechtlicher Freiheitsentzug» und der IAK GYB. Es organisierte für diese zwei Organe vier Plenarversammlungen und zwei Sitzungen für das Büro der IAK «strafrechtlicher Freiheitsentzug».</a:t>
            </a:r>
          </a:p>
          <a:p>
            <a:pPr lvl="1" algn="just"/>
            <a:r>
              <a:rPr lang="de-DE" sz="1800">
                <a:latin typeface="Times New Roman"/>
                <a:cs typeface="Times New Roman"/>
                <a:sym typeface="Times New Roman"/>
              </a:rPr>
              <a:t>Es organisiert die Vorbereitungssitzungen für die Freiburger Delegationen in einigen dieser interparlamentarischen Kommissionen. 2023 hat die Freiburger Delegation in der IAK HES-SO viermal und diejenige in der IAK HIB sechsmal getagt. </a:t>
            </a:r>
          </a:p>
        </p:txBody>
      </p:sp>
      <p:sp>
        <p:nvSpPr>
          <p:cNvPr id="76810" name="Titel 46"/>
          <p:cNvSpPr>
            <a:spLocks noGrp="1"/>
          </p:cNvSpPr>
          <p:nvPr>
            <p:ph type="title" idx="4294967295"/>
            <p:custDataLst>
              <p:tags r:id="rId2"/>
            </p:custDataLst>
          </p:nvPr>
        </p:nvSpPr>
        <p:spPr>
          <a:xfrm>
            <a:off x="901700" y="476251"/>
            <a:ext cx="8242300" cy="864518"/>
          </a:xfrm>
        </p:spPr>
        <p:txBody>
          <a:bodyPr>
            <a:normAutofit fontScale="90000"/>
          </a:bodyPr>
          <a:lstStyle/>
          <a:p>
            <a:r>
              <a:rPr lang="de-DE">
                <a:latin typeface="Arial"/>
                <a:sym typeface="Arial"/>
              </a:rPr>
              <a:t>16. Interparlamentarische Geschäftsprüfung</a:t>
            </a:r>
            <a:br>
              <a:rPr lang="de-DE">
                <a:latin typeface="Arial"/>
                <a:sym typeface="Arial"/>
              </a:rPr>
            </a:br>
            <a:r>
              <a:rPr lang="de-DE">
                <a:latin typeface="Arial"/>
                <a:sym typeface="Arial"/>
              </a:rPr>
              <a:t>—</a:t>
            </a:r>
          </a:p>
        </p:txBody>
      </p:sp>
    </p:spTree>
  </p:cSld>
  <p:clrMapOvr>
    <a:masterClrMapping/>
  </p:clrMapOvr>
  <p:transition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platzhalter 41"/>
          <p:cNvSpPr>
            <a:spLocks noGrp="1"/>
          </p:cNvSpPr>
          <p:nvPr>
            <p:ph type="body" sz="quarter" idx="12"/>
            <p:custDataLst>
              <p:tags r:id="rId1"/>
            </p:custDataLst>
          </p:nvPr>
        </p:nvSpPr>
        <p:spPr>
          <a:xfrm>
            <a:off x="457200" y="2252310"/>
            <a:ext cx="8242298" cy="561429"/>
          </a:xfrm>
        </p:spPr>
        <p:txBody>
          <a:bodyPr>
            <a:noAutofit/>
          </a:bodyPr>
          <a:lstStyle/>
          <a:p>
            <a:pPr lvl="1"/>
            <a:r>
              <a:rPr lang="de-DE" sz="1800">
                <a:latin typeface="Times New Roman"/>
                <a:cs typeface="Times New Roman"/>
                <a:sym typeface="Times New Roman"/>
              </a:rPr>
              <a:t>Ebenfalls aufgrund des ParlVer wird der Grosse Rat regelmässig eingeladen, an den Arbeiten der interparlamentarischen Kommissionen mitzuwirken, die beauftragt sind, Entwürfe von interkantonalen Verträgen zu prüfen (Vernehmlassungs-IPK).</a:t>
            </a:r>
          </a:p>
        </p:txBody>
      </p:sp>
      <p:sp>
        <p:nvSpPr>
          <p:cNvPr id="76810" name="Titel 46"/>
          <p:cNvSpPr>
            <a:spLocks noGrp="1"/>
          </p:cNvSpPr>
          <p:nvPr>
            <p:ph type="title" idx="4294967295"/>
            <p:custDataLst>
              <p:tags r:id="rId2"/>
            </p:custDataLst>
          </p:nvPr>
        </p:nvSpPr>
        <p:spPr>
          <a:xfrm>
            <a:off x="901700" y="692696"/>
            <a:ext cx="8242300" cy="561429"/>
          </a:xfrm>
        </p:spPr>
        <p:txBody>
          <a:bodyPr>
            <a:normAutofit fontScale="90000"/>
          </a:bodyPr>
          <a:lstStyle/>
          <a:p>
            <a:r>
              <a:rPr lang="de-DE">
                <a:latin typeface="Arial"/>
                <a:sym typeface="Arial"/>
              </a:rPr>
              <a:t>17. Interparlamentarische Vernehmlassungen</a:t>
            </a:r>
            <a:br>
              <a:rPr lang="de-DE">
                <a:latin typeface="Arial"/>
                <a:sym typeface="Arial"/>
              </a:rPr>
            </a:br>
            <a:r>
              <a:rPr lang="de-DE">
                <a:latin typeface="Arial"/>
                <a:sym typeface="Arial"/>
              </a:rPr>
              <a:t>—</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8" name="Objekt 7"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02" name="Rectangle 2"/>
          <p:cNvSpPr>
            <a:spLocks noGrp="1"/>
          </p:cNvSpPr>
          <p:nvPr>
            <p:ph type="title"/>
            <p:custDataLst>
              <p:tags r:id="rId1"/>
            </p:custDataLst>
          </p:nvPr>
        </p:nvSpPr>
        <p:spPr>
          <a:xfrm>
            <a:off x="457200" y="476672"/>
            <a:ext cx="5770984" cy="893986"/>
          </a:xfrm>
        </p:spPr>
        <p:txBody>
          <a:bodyPr>
            <a:normAutofit fontScale="90000"/>
          </a:bodyPr>
          <a:lstStyle/>
          <a:p>
            <a:r>
              <a:rPr lang="de-DE">
                <a:latin typeface="Arial"/>
                <a:sym typeface="Arial"/>
              </a:rPr>
              <a:t>Inhaltsverzeichnis</a:t>
            </a:r>
            <a:br>
              <a:rPr lang="de-DE"/>
            </a:br>
            <a:r>
              <a:rPr lang="de-DE"/>
              <a:t>—</a:t>
            </a:r>
          </a:p>
        </p:txBody>
      </p:sp>
      <p:sp>
        <p:nvSpPr>
          <p:cNvPr id="5" name="Rectangle 3"/>
          <p:cNvSpPr txBox="1">
            <a:spLocks/>
          </p:cNvSpPr>
          <p:nvPr>
            <p:custDataLst>
              <p:tags r:id="rId2"/>
            </p:custDataLst>
          </p:nvPr>
        </p:nvSpPr>
        <p:spPr bwMode="auto">
          <a:xfrm>
            <a:off x="4313786" y="1680434"/>
            <a:ext cx="4608512" cy="360098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de-DE" sz="1800">
                <a:latin typeface="Times New Roman"/>
                <a:cs typeface="Times New Roman"/>
                <a:sym typeface="Times New Roman"/>
              </a:rPr>
              <a:t>Beziehungen zum Staatsrat</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de-DE" sz="1800" spc="0" normalizeH="0" noProof="0">
                <a:ln>
                  <a:noFill/>
                </a:ln>
                <a:effectLst/>
                <a:uLnTx/>
                <a:uFillTx/>
                <a:latin typeface="Times New Roman"/>
                <a:cs typeface="Times New Roman"/>
                <a:sym typeface="Times New Roman"/>
              </a:rPr>
              <a:t>Beziehungen zu den Medien</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de-DE" sz="1800" spc="0" normalizeH="0" noProof="0">
                <a:ln>
                  <a:noFill/>
                </a:ln>
                <a:effectLst/>
                <a:uLnTx/>
                <a:uFillTx/>
                <a:latin typeface="Times New Roman"/>
                <a:cs typeface="Times New Roman"/>
                <a:sym typeface="Times New Roman"/>
              </a:rPr>
              <a:t>InfoG, Register der Interessenbindungen und PolFiG</a:t>
            </a:r>
            <a:endParaRPr kumimoji="0" lang="fr-CH" sz="1800" b="0" i="0" u="none" strike="noStrike" kern="1200" cap="none" spc="0" normalizeH="0" baseline="0" noProof="0" dirty="0">
              <a:ln>
                <a:noFill/>
              </a:ln>
              <a:effectLst/>
              <a:uLnTx/>
              <a:uFillTx/>
              <a:latin typeface="Times New Roman" pitchFamily="18" charset="0"/>
              <a:cs typeface="Times New Roman" pitchFamily="18" charset="0"/>
            </a:endParaRPr>
          </a:p>
          <a:p>
            <a:pPr marL="361950" lvl="0" indent="-361950" algn="l">
              <a:spcAft>
                <a:spcPct val="50000"/>
              </a:spcAft>
              <a:buClr>
                <a:schemeClr val="tx1"/>
              </a:buClr>
              <a:buFont typeface="Lucida Grande" pitchFamily="-112" charset="0"/>
              <a:buAutoNum type="arabicPeriod" startAt="11"/>
              <a:defRPr/>
            </a:pPr>
            <a:r>
              <a:rPr lang="de-DE" sz="1800">
                <a:latin typeface="Times New Roman"/>
                <a:cs typeface="Times New Roman"/>
                <a:sym typeface="Times New Roman"/>
              </a:rPr>
              <a:t>Informatica futuri </a:t>
            </a:r>
          </a:p>
          <a:p>
            <a:pPr marL="361950" lvl="0" indent="-361950" algn="l">
              <a:spcAft>
                <a:spcPct val="50000"/>
              </a:spcAft>
              <a:buClr>
                <a:schemeClr val="tx1"/>
              </a:buClr>
              <a:buFont typeface="Lucida Grande" pitchFamily="-112" charset="0"/>
              <a:buAutoNum type="arabicPeriod" startAt="11"/>
              <a:defRPr/>
            </a:pPr>
            <a:r>
              <a:rPr lang="de-DE" sz="1800">
                <a:latin typeface="Times New Roman"/>
                <a:cs typeface="Times New Roman"/>
                <a:sym typeface="Times New Roman"/>
              </a:rPr>
              <a:t>Aussenbeziehungen</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de-DE" sz="1800">
                <a:latin typeface="Times New Roman"/>
                <a:cs typeface="Times New Roman"/>
                <a:sym typeface="Times New Roman"/>
              </a:rPr>
              <a:t>Interparlamentarische Geschäftsprüfung</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de-DE" sz="1800">
                <a:latin typeface="Times New Roman"/>
                <a:cs typeface="Times New Roman"/>
                <a:sym typeface="Times New Roman"/>
              </a:rPr>
              <a:t>Interparlamentarische Vernehmlassungen</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de-DE" sz="1800">
                <a:latin typeface="Times New Roman"/>
                <a:cs typeface="Times New Roman"/>
                <a:sym typeface="Times New Roman"/>
              </a:rPr>
              <a:t>Veranstaltungen</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de-DE" sz="1800" spc="0" normalizeH="0" noProof="0">
                <a:ln>
                  <a:noFill/>
                </a:ln>
                <a:effectLst/>
                <a:uLnTx/>
                <a:uFillTx/>
                <a:latin typeface="Times New Roman"/>
                <a:cs typeface="Times New Roman"/>
                <a:sym typeface="Times New Roman"/>
              </a:rPr>
              <a:t>Ziele 2024</a:t>
            </a:r>
          </a:p>
        </p:txBody>
      </p:sp>
      <p:sp>
        <p:nvSpPr>
          <p:cNvPr id="4" name="Rectangle 3">
            <a:extLst>
              <a:ext uri="{FF2B5EF4-FFF2-40B4-BE49-F238E27FC236}">
                <a16:creationId xmlns:a16="http://schemas.microsoft.com/office/drawing/2014/main" id="{95CE35AC-D6BB-9BAC-6DC8-DAA7FADB7B2F}"/>
              </a:ext>
            </a:extLst>
          </p:cNvPr>
          <p:cNvSpPr>
            <a:spLocks noGrp="1"/>
          </p:cNvSpPr>
          <p:nvPr>
            <p:ph idx="1"/>
            <p:custDataLst>
              <p:tags r:id="rId3"/>
            </p:custDataLst>
          </p:nvPr>
        </p:nvSpPr>
        <p:spPr>
          <a:xfrm>
            <a:off x="457200" y="1628800"/>
            <a:ext cx="3682752" cy="4016484"/>
          </a:xfrm>
        </p:spPr>
        <p:txBody>
          <a:bodyPr>
            <a:normAutofit fontScale="77500" lnSpcReduction="20000"/>
          </a:bodyPr>
          <a:lstStyle/>
          <a:p>
            <a:pPr marL="361950" indent="-361950" defTabSz="457200" fontAlgn="base">
              <a:lnSpc>
                <a:spcPct val="120000"/>
              </a:lnSpc>
              <a:spcBef>
                <a:spcPct val="0"/>
              </a:spcBef>
              <a:buFont typeface="Lucida Grande" pitchFamily="-112" charset="0"/>
              <a:buAutoNum type="arabicPeriod"/>
              <a:defRPr/>
            </a:pPr>
            <a:r>
              <a:rPr lang="de-DE" sz="2100">
                <a:latin typeface="Times New Roman"/>
                <a:ea typeface="ＭＳ Ｐゴシック"/>
                <a:cs typeface="Times New Roman"/>
                <a:sym typeface="Times New Roman"/>
              </a:rPr>
              <a:t>Personal</a:t>
            </a:r>
          </a:p>
          <a:p>
            <a:pPr defTabSz="457200" fontAlgn="base">
              <a:lnSpc>
                <a:spcPct val="120000"/>
              </a:lnSpc>
              <a:spcBef>
                <a:spcPct val="0"/>
              </a:spcBef>
              <a:buFont typeface="Lucida Grande" pitchFamily="-112" charset="0"/>
              <a:buAutoNum type="arabicPeriod"/>
              <a:defRPr/>
            </a:pPr>
            <a:r>
              <a:rPr lang="de-DE" sz="2100">
                <a:latin typeface="Times New Roman"/>
                <a:ea typeface="ＭＳ Ｐゴシック"/>
                <a:cs typeface="Times New Roman"/>
                <a:sym typeface="Times New Roman"/>
              </a:rPr>
              <a:t>Voranschlag</a:t>
            </a:r>
          </a:p>
          <a:p>
            <a:pPr defTabSz="457200" fontAlgn="base">
              <a:lnSpc>
                <a:spcPct val="120000"/>
              </a:lnSpc>
              <a:spcBef>
                <a:spcPct val="0"/>
              </a:spcBef>
              <a:buFont typeface="Lucida Grande" pitchFamily="-112" charset="0"/>
              <a:buAutoNum type="arabicPeriod"/>
              <a:defRPr/>
            </a:pPr>
            <a:r>
              <a:rPr lang="de-DE" sz="2100">
                <a:latin typeface="Times New Roman"/>
                <a:ea typeface="ＭＳ Ｐゴシック"/>
                <a:cs typeface="Times New Roman"/>
                <a:sym typeface="Times New Roman"/>
              </a:rPr>
              <a:t>Sessionen</a:t>
            </a:r>
          </a:p>
          <a:p>
            <a:pPr defTabSz="457200" fontAlgn="base">
              <a:lnSpc>
                <a:spcPct val="120000"/>
              </a:lnSpc>
              <a:spcBef>
                <a:spcPct val="0"/>
              </a:spcBef>
              <a:buFont typeface="Lucida Grande" pitchFamily="-112" charset="0"/>
              <a:buAutoNum type="arabicPeriod"/>
              <a:defRPr/>
            </a:pPr>
            <a:r>
              <a:rPr lang="de-DE" sz="2100">
                <a:latin typeface="Times New Roman"/>
                <a:ea typeface="ＭＳ Ｐゴシック"/>
                <a:cs typeface="Times New Roman"/>
                <a:sym typeface="Times New Roman"/>
              </a:rPr>
              <a:t>Büro</a:t>
            </a:r>
          </a:p>
          <a:p>
            <a:pPr defTabSz="457200" fontAlgn="base">
              <a:lnSpc>
                <a:spcPct val="120000"/>
              </a:lnSpc>
              <a:spcBef>
                <a:spcPct val="0"/>
              </a:spcBef>
              <a:buFont typeface="Lucida Grande" pitchFamily="-112" charset="0"/>
              <a:buAutoNum type="arabicPeriod"/>
              <a:defRPr/>
            </a:pPr>
            <a:r>
              <a:rPr lang="de-DE" sz="2100">
                <a:latin typeface="Times New Roman"/>
                <a:ea typeface="ＭＳ Ｐゴシック"/>
                <a:cs typeface="Times New Roman"/>
                <a:sym typeface="Times New Roman"/>
              </a:rPr>
              <a:t>Kommissionen</a:t>
            </a:r>
          </a:p>
          <a:p>
            <a:pPr defTabSz="457200" fontAlgn="base">
              <a:lnSpc>
                <a:spcPct val="120000"/>
              </a:lnSpc>
              <a:spcBef>
                <a:spcPct val="0"/>
              </a:spcBef>
              <a:buFont typeface="Lucida Grande" pitchFamily="-112" charset="0"/>
              <a:buAutoNum type="arabicPeriod"/>
              <a:defRPr/>
            </a:pPr>
            <a:r>
              <a:rPr lang="de-DE" sz="2100">
                <a:latin typeface="Times New Roman"/>
                <a:ea typeface="ＭＳ Ｐゴシック"/>
                <a:cs typeface="Times New Roman"/>
                <a:sym typeface="Times New Roman"/>
              </a:rPr>
              <a:t>Tagblätter des Grossen Rates</a:t>
            </a:r>
          </a:p>
          <a:p>
            <a:pPr defTabSz="457200" fontAlgn="base">
              <a:lnSpc>
                <a:spcPct val="120000"/>
              </a:lnSpc>
              <a:spcBef>
                <a:spcPct val="0"/>
              </a:spcBef>
              <a:buFont typeface="Lucida Grande" pitchFamily="-112" charset="0"/>
              <a:buAutoNum type="arabicPeriod"/>
              <a:defRPr/>
            </a:pPr>
            <a:r>
              <a:rPr lang="de-DE" sz="2100">
                <a:latin typeface="Times New Roman"/>
                <a:ea typeface="ＭＳ Ｐゴシック"/>
                <a:cs typeface="Times New Roman"/>
                <a:sym typeface="Times New Roman"/>
              </a:rPr>
              <a:t>Parlamentarische Vorstösse</a:t>
            </a:r>
          </a:p>
          <a:p>
            <a:pPr defTabSz="457200" fontAlgn="base">
              <a:lnSpc>
                <a:spcPct val="120000"/>
              </a:lnSpc>
              <a:spcBef>
                <a:spcPct val="0"/>
              </a:spcBef>
              <a:buFont typeface="Lucida Grande" pitchFamily="-112" charset="0"/>
              <a:buAutoNum type="arabicPeriod"/>
              <a:defRPr/>
            </a:pPr>
            <a:r>
              <a:rPr lang="de-DE" sz="2100">
                <a:latin typeface="Times New Roman"/>
                <a:ea typeface="ＭＳ Ｐゴシック"/>
                <a:cs typeface="Times New Roman"/>
                <a:sym typeface="Times New Roman"/>
              </a:rPr>
              <a:t>Volksmotionen</a:t>
            </a:r>
          </a:p>
          <a:p>
            <a:pPr defTabSz="457200" fontAlgn="base">
              <a:lnSpc>
                <a:spcPct val="120000"/>
              </a:lnSpc>
              <a:spcBef>
                <a:spcPct val="0"/>
              </a:spcBef>
              <a:buFont typeface="Lucida Grande" pitchFamily="-112" charset="0"/>
              <a:buAutoNum type="arabicPeriod"/>
              <a:defRPr/>
            </a:pPr>
            <a:r>
              <a:rPr lang="de-DE" sz="2100">
                <a:latin typeface="Times New Roman"/>
                <a:ea typeface="ＭＳ Ｐゴシック"/>
                <a:cs typeface="Times New Roman"/>
                <a:sym typeface="Times New Roman"/>
              </a:rPr>
              <a:t>Wahlen</a:t>
            </a:r>
          </a:p>
          <a:p>
            <a:pPr defTabSz="457200" fontAlgn="base">
              <a:lnSpc>
                <a:spcPct val="120000"/>
              </a:lnSpc>
              <a:spcBef>
                <a:spcPct val="0"/>
              </a:spcBef>
              <a:buFont typeface="Lucida Grande" pitchFamily="-112" charset="0"/>
              <a:buAutoNum type="arabicPeriod"/>
              <a:defRPr/>
            </a:pPr>
            <a:r>
              <a:rPr lang="de-DE" sz="2100">
                <a:latin typeface="Times New Roman"/>
                <a:ea typeface="ＭＳ Ｐゴシック"/>
                <a:cs typeface="Times New Roman"/>
                <a:sym typeface="Times New Roman"/>
              </a:rPr>
              <a:t>Laufende Geschäfte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4" imgW="0" imgH="0" progId="">
                  <p:embed/>
                </p:oleObj>
              </mc:Choice>
              <mc:Fallback>
                <p:oleObj name="think-cell Slide" r:id="rId4"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Espace réservé du contenu 11"/>
          <p:cNvSpPr>
            <a:spLocks noGrp="1"/>
          </p:cNvSpPr>
          <p:nvPr>
            <p:ph idx="1"/>
          </p:nvPr>
        </p:nvSpPr>
        <p:spPr>
          <a:xfrm>
            <a:off x="457200" y="1327200"/>
            <a:ext cx="8242300" cy="3077766"/>
          </a:xfrm>
        </p:spPr>
        <p:txBody>
          <a:bodyPr/>
          <a:lstStyle/>
          <a:p>
            <a:pPr>
              <a:buNone/>
            </a:pPr>
            <a:r>
              <a:rPr lang="de-DE" sz="1800">
                <a:latin typeface="Times New Roman"/>
                <a:cs typeface="Times New Roman"/>
                <a:sym typeface="Times New Roman"/>
              </a:rPr>
              <a:t>	</a:t>
            </a:r>
          </a:p>
          <a:p>
            <a:pPr marL="0" indent="0">
              <a:buNone/>
            </a:pPr>
            <a:r>
              <a:rPr lang="de-DE" sz="1800">
                <a:latin typeface="Times New Roman"/>
                <a:cs typeface="Times New Roman"/>
                <a:sym typeface="Times New Roman"/>
              </a:rPr>
              <a:t>2023 organisierte das Sekretariat des Grossen Rates: </a:t>
            </a:r>
          </a:p>
          <a:p>
            <a:pPr marL="285750" indent="-285750">
              <a:buFont typeface="Arial" panose="020B0604020202020204" pitchFamily="34" charset="0"/>
              <a:buChar char="•"/>
            </a:pPr>
            <a:r>
              <a:rPr lang="de-DE" sz="1800">
                <a:latin typeface="Times New Roman"/>
                <a:cs typeface="Times New Roman"/>
                <a:sym typeface="Times New Roman"/>
              </a:rPr>
              <a:t>das Treffen mit den Mitgliedern des Appenzeller Büros, </a:t>
            </a:r>
          </a:p>
          <a:p>
            <a:pPr marL="285750" indent="-285750">
              <a:buFont typeface="Arial" panose="020B0604020202020204" pitchFamily="34" charset="0"/>
              <a:buChar char="•"/>
            </a:pPr>
            <a:r>
              <a:rPr lang="de-DE" sz="1800">
                <a:latin typeface="Times New Roman"/>
                <a:cs typeface="Times New Roman"/>
                <a:sym typeface="Times New Roman"/>
              </a:rPr>
              <a:t>den gemeinsamen Sommerausflug nach Estavayer-le-Lac.</a:t>
            </a:r>
          </a:p>
          <a:p>
            <a:pPr marL="285750" indent="-285750">
              <a:buFont typeface="Arial" panose="020B0604020202020204" pitchFamily="34" charset="0"/>
              <a:buChar char="•"/>
            </a:pPr>
            <a:endParaRPr lang="fr-CH" sz="1800" dirty="0">
              <a:latin typeface="Times New Roman" pitchFamily="18" charset="0"/>
              <a:cs typeface="Times New Roman" pitchFamily="18" charset="0"/>
            </a:endParaRPr>
          </a:p>
          <a:p>
            <a:pPr marL="285750" indent="-285750">
              <a:buFont typeface="Arial" panose="020B0604020202020204" pitchFamily="34" charset="0"/>
              <a:buChar char="•"/>
            </a:pPr>
            <a:endParaRPr lang="fr-CH" sz="1800" dirty="0">
              <a:latin typeface="Times New Roman" pitchFamily="18" charset="0"/>
              <a:cs typeface="Times New Roman" pitchFamily="18" charset="0"/>
            </a:endParaRPr>
          </a:p>
          <a:p>
            <a:pPr marL="1587" lvl="1" indent="0">
              <a:spcAft>
                <a:spcPts val="0"/>
              </a:spcAft>
              <a:buNone/>
            </a:pPr>
            <a:endParaRPr lang="fr-CH" sz="1800" dirty="0">
              <a:latin typeface="Times New Roman" pitchFamily="18" charset="0"/>
              <a:cs typeface="Times New Roman" pitchFamily="18" charset="0"/>
            </a:endParaRPr>
          </a:p>
          <a:p>
            <a:pPr lvl="1">
              <a:buNone/>
            </a:pPr>
            <a:endParaRPr lang="fr-CH" dirty="0">
              <a:latin typeface="Times New Roman" pitchFamily="18" charset="0"/>
              <a:cs typeface="Times New Roman" pitchFamily="18" charset="0"/>
            </a:endParaRPr>
          </a:p>
        </p:txBody>
      </p:sp>
      <p:sp>
        <p:nvSpPr>
          <p:cNvPr id="76810" name="Titel 46"/>
          <p:cNvSpPr>
            <a:spLocks noGrp="1"/>
          </p:cNvSpPr>
          <p:nvPr>
            <p:ph type="title"/>
            <p:custDataLst>
              <p:tags r:id="rId1"/>
            </p:custDataLst>
          </p:nvPr>
        </p:nvSpPr>
        <p:spPr>
          <a:xfrm>
            <a:off x="457200" y="304800"/>
            <a:ext cx="8242300" cy="1897955"/>
          </a:xfrm>
        </p:spPr>
        <p:txBody>
          <a:bodyPr>
            <a:normAutofit fontScale="90000"/>
          </a:bodyPr>
          <a:lstStyle/>
          <a:p>
            <a:r>
              <a:rPr lang="de-DE">
                <a:latin typeface="Arial"/>
                <a:sym typeface="Arial"/>
              </a:rPr>
              <a:t>18. Veranstaltungen</a:t>
            </a:r>
            <a:br>
              <a:rPr lang="de-DE">
                <a:latin typeface="Arial"/>
                <a:sym typeface="Arial"/>
              </a:rPr>
            </a:br>
            <a:r>
              <a:rPr lang="de-DE">
                <a:latin typeface="Arial"/>
                <a:sym typeface="Arial"/>
              </a:rPr>
              <a:t>—</a:t>
            </a:r>
            <a:br>
              <a:rPr lang="de-DE">
                <a:latin typeface="Arial"/>
                <a:sym typeface="Arial"/>
              </a:rPr>
            </a:br>
            <a:br>
              <a:rPr lang="de-DE">
                <a:latin typeface="Arial"/>
                <a:sym typeface="Arial"/>
              </a:rPr>
            </a:br>
            <a:endParaRPr lang="fr-CH" dirty="0">
              <a:latin typeface="Arial" charset="0"/>
            </a:endParaRPr>
          </a:p>
        </p:txBody>
      </p:sp>
    </p:spTree>
  </p:cSld>
  <p:clrMapOvr>
    <a:masterClrMapping/>
  </p:clrMapOvr>
  <p:transition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4" imgW="0" imgH="0" progId="">
                  <p:embed/>
                </p:oleObj>
              </mc:Choice>
              <mc:Fallback>
                <p:oleObj name="think-cell Slide" r:id="rId4"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Espace réservé du contenu 11"/>
          <p:cNvSpPr>
            <a:spLocks noGrp="1"/>
          </p:cNvSpPr>
          <p:nvPr>
            <p:ph idx="1"/>
          </p:nvPr>
        </p:nvSpPr>
        <p:spPr>
          <a:xfrm>
            <a:off x="457200" y="1327200"/>
            <a:ext cx="8242300" cy="2354491"/>
          </a:xfrm>
        </p:spPr>
        <p:txBody>
          <a:bodyPr/>
          <a:lstStyle/>
          <a:p>
            <a:pPr lvl="1">
              <a:buNone/>
            </a:pPr>
            <a:r>
              <a:rPr lang="de-DE" sz="1800">
                <a:latin typeface="Times New Roman"/>
                <a:cs typeface="Times New Roman"/>
                <a:sym typeface="Times New Roman"/>
              </a:rPr>
              <a:t>2024 wird sich das Sekretariat des Grossen Rates namentlich mit folgenden Geschäften befassen:</a:t>
            </a:r>
          </a:p>
          <a:p>
            <a:pPr lvl="1">
              <a:buNone/>
            </a:pPr>
            <a:endParaRPr lang="fr-CH" sz="1800" dirty="0">
              <a:latin typeface="Times New Roman" pitchFamily="18" charset="0"/>
              <a:cs typeface="Times New Roman" pitchFamily="18" charset="0"/>
            </a:endParaRPr>
          </a:p>
          <a:p>
            <a:pPr lvl="1"/>
            <a:r>
              <a:rPr lang="de-DE" sz="1800">
                <a:latin typeface="Times New Roman"/>
                <a:cs typeface="Times New Roman"/>
                <a:sym typeface="Times New Roman"/>
              </a:rPr>
              <a:t>der Neugestaltung der Website «Parlinfo»;</a:t>
            </a:r>
          </a:p>
          <a:p>
            <a:pPr lvl="1"/>
            <a:r>
              <a:rPr lang="de-DE" sz="1800">
                <a:latin typeface="Times New Roman"/>
                <a:cs typeface="Times New Roman"/>
                <a:sym typeface="Times New Roman"/>
              </a:rPr>
              <a:t>der kontinuierlichen Verbesserung der Sichtbarkeit des Grossen Rates als oberste Behörde des Kantons (institutionelle Kommunikation des Grossen Rates, Entwicklung einer Plattform). </a:t>
            </a:r>
          </a:p>
          <a:p>
            <a:pPr marL="1587" lvl="1" indent="0">
              <a:buNone/>
            </a:pPr>
            <a:r>
              <a:rPr lang="de-DE" sz="1800">
                <a:latin typeface="Times New Roman"/>
                <a:cs typeface="Times New Roman"/>
                <a:sym typeface="Times New Roman"/>
              </a:rPr>
              <a:t> </a:t>
            </a:r>
          </a:p>
          <a:p>
            <a:pPr lvl="1"/>
            <a:endParaRPr lang="fr-CH" dirty="0"/>
          </a:p>
        </p:txBody>
      </p:sp>
      <p:sp>
        <p:nvSpPr>
          <p:cNvPr id="76810" name="Titel 46"/>
          <p:cNvSpPr>
            <a:spLocks noGrp="1"/>
          </p:cNvSpPr>
          <p:nvPr>
            <p:ph type="title"/>
            <p:custDataLst>
              <p:tags r:id="rId1"/>
            </p:custDataLst>
          </p:nvPr>
        </p:nvSpPr>
        <p:spPr>
          <a:xfrm>
            <a:off x="457200" y="304800"/>
            <a:ext cx="8242300" cy="984885"/>
          </a:xfrm>
        </p:spPr>
        <p:txBody>
          <a:bodyPr>
            <a:normAutofit fontScale="90000"/>
          </a:bodyPr>
          <a:lstStyle/>
          <a:p>
            <a:r>
              <a:rPr lang="de-DE">
                <a:latin typeface="Arial"/>
                <a:sym typeface="Arial"/>
              </a:rPr>
              <a:t>19. Ziele 2024</a:t>
            </a:r>
            <a:br>
              <a:rPr lang="de-DE">
                <a:latin typeface="Arial"/>
                <a:sym typeface="Arial"/>
              </a:rPr>
            </a:br>
            <a:r>
              <a:rPr lang="de-DE">
                <a:latin typeface="Arial"/>
                <a:sym typeface="Arial"/>
              </a:rPr>
              <a:t>—</a:t>
            </a:r>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5" name="Objekt 4"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8" name="Text Placeholder 27"/>
          <p:cNvSpPr>
            <a:spLocks noGrp="1"/>
          </p:cNvSpPr>
          <p:nvPr>
            <p:ph type="body" sz="quarter" idx="12"/>
            <p:custDataLst>
              <p:tags r:id="rId1"/>
            </p:custDataLst>
          </p:nvPr>
        </p:nvSpPr>
        <p:spPr>
          <a:xfrm>
            <a:off x="433387" y="1124744"/>
            <a:ext cx="8242300" cy="4477123"/>
          </a:xfrm>
        </p:spPr>
        <p:txBody>
          <a:bodyPr/>
          <a:lstStyle/>
          <a:p>
            <a:pPr marL="0" indent="176213">
              <a:spcAft>
                <a:spcPts val="0"/>
              </a:spcAft>
              <a:buNone/>
              <a:tabLst>
                <a:tab pos="4572000" algn="l"/>
                <a:tab pos="5287963" algn="l"/>
              </a:tabLst>
            </a:pPr>
            <a:r>
              <a:rPr lang="de-DE" sz="1400" b="1" dirty="0">
                <a:cs typeface="Times New Roman"/>
              </a:rPr>
              <a:t>Festangestelltes Personal:</a:t>
            </a:r>
            <a:r>
              <a:rPr lang="de-DE" sz="1400" b="1" dirty="0">
                <a:solidFill>
                  <a:srgbClr val="FF0000"/>
                </a:solidFill>
                <a:cs typeface="Times New Roman"/>
              </a:rPr>
              <a:t> </a:t>
            </a:r>
            <a:r>
              <a:rPr lang="de-DE" sz="1400" b="1" dirty="0">
                <a:cs typeface="Times New Roman"/>
              </a:rPr>
              <a:t>7,8 VZÄ</a:t>
            </a:r>
          </a:p>
          <a:p>
            <a:pPr marL="0" indent="176213">
              <a:spcAft>
                <a:spcPts val="0"/>
              </a:spcAft>
              <a:buNone/>
              <a:tabLst>
                <a:tab pos="4572000" algn="l"/>
                <a:tab pos="5287963" algn="l"/>
              </a:tabLst>
            </a:pPr>
            <a:r>
              <a:rPr lang="de-DE" sz="1400" dirty="0">
                <a:latin typeface="Times New Roman"/>
                <a:cs typeface="Times New Roman"/>
                <a:sym typeface="Times New Roman"/>
              </a:rPr>
              <a:t>1 Generalsekretärin	1	VZÄ</a:t>
            </a:r>
          </a:p>
          <a:p>
            <a:pPr marL="0" indent="176213">
              <a:spcAft>
                <a:spcPts val="0"/>
              </a:spcAft>
              <a:buNone/>
              <a:tabLst>
                <a:tab pos="4572000" algn="l"/>
                <a:tab pos="5287963" algn="l"/>
              </a:tabLst>
            </a:pPr>
            <a:r>
              <a:rPr lang="de-DE" sz="1400" dirty="0">
                <a:latin typeface="Times New Roman"/>
                <a:cs typeface="Times New Roman"/>
                <a:sym typeface="Times New Roman"/>
              </a:rPr>
              <a:t>1 Stellvertretender Generalsekretär	0,9	VZÄ</a:t>
            </a:r>
          </a:p>
          <a:p>
            <a:pPr marL="0" indent="176213">
              <a:spcAft>
                <a:spcPts val="0"/>
              </a:spcAft>
              <a:buNone/>
              <a:tabLst>
                <a:tab pos="4572000" algn="l"/>
                <a:tab pos="5287963" algn="l"/>
              </a:tabLst>
            </a:pPr>
            <a:r>
              <a:rPr lang="de-DE" sz="1400" dirty="0">
                <a:latin typeface="Times New Roman"/>
                <a:cs typeface="Times New Roman"/>
                <a:sym typeface="Times New Roman"/>
              </a:rPr>
              <a:t>2 Parlamentssekretäre	2	VZÄ</a:t>
            </a:r>
          </a:p>
          <a:p>
            <a:pPr marL="0" indent="176213">
              <a:spcAft>
                <a:spcPts val="0"/>
              </a:spcAft>
              <a:buNone/>
              <a:tabLst>
                <a:tab pos="4572000" algn="l"/>
                <a:tab pos="5287963" algn="l"/>
              </a:tabLst>
            </a:pPr>
            <a:r>
              <a:rPr lang="de-DE" sz="1400" dirty="0">
                <a:latin typeface="Times New Roman"/>
                <a:cs typeface="Times New Roman"/>
                <a:sym typeface="Times New Roman"/>
              </a:rPr>
              <a:t>1 Direktionsassistentin + 1 Direktionssekretärin	1.5	VZÄ</a:t>
            </a:r>
          </a:p>
          <a:p>
            <a:pPr marL="0" indent="176213">
              <a:spcAft>
                <a:spcPts val="0"/>
              </a:spcAft>
              <a:buNone/>
              <a:tabLst>
                <a:tab pos="4572000" algn="l"/>
                <a:tab pos="5287963" algn="l"/>
              </a:tabLst>
            </a:pPr>
            <a:r>
              <a:rPr lang="de-DE" sz="1400" dirty="0">
                <a:latin typeface="Times New Roman"/>
                <a:cs typeface="Times New Roman"/>
                <a:sym typeface="Times New Roman"/>
              </a:rPr>
              <a:t>1 Weibelin	0,6	VZÄ</a:t>
            </a:r>
          </a:p>
          <a:p>
            <a:pPr marL="0" indent="176213">
              <a:spcAft>
                <a:spcPts val="0"/>
              </a:spcAft>
              <a:buNone/>
              <a:tabLst>
                <a:tab pos="4572000" algn="l"/>
                <a:tab pos="5287963" algn="l"/>
              </a:tabLst>
            </a:pPr>
            <a:r>
              <a:rPr lang="de-DE" sz="1400" dirty="0">
                <a:latin typeface="Times New Roman"/>
                <a:cs typeface="Times New Roman"/>
                <a:sym typeface="Times New Roman"/>
              </a:rPr>
              <a:t>1 Verwalter 	0,8 	VZÄ</a:t>
            </a:r>
          </a:p>
          <a:p>
            <a:pPr marL="0" indent="176213">
              <a:buNone/>
              <a:tabLst>
                <a:tab pos="4572000" algn="l"/>
                <a:tab pos="5287963" algn="l"/>
              </a:tabLst>
            </a:pPr>
            <a:r>
              <a:rPr lang="de-DE" sz="1400" dirty="0">
                <a:latin typeface="Times New Roman"/>
                <a:cs typeface="Times New Roman"/>
                <a:sym typeface="Times New Roman"/>
              </a:rPr>
              <a:t>1 für Informatik zuständige Person	1	VZÄ</a:t>
            </a:r>
          </a:p>
          <a:p>
            <a:pPr algn="just">
              <a:spcAft>
                <a:spcPts val="0"/>
              </a:spcAft>
              <a:tabLst>
                <a:tab pos="4572000" algn="l"/>
                <a:tab pos="5287963" algn="l"/>
              </a:tabLst>
            </a:pPr>
            <a:r>
              <a:rPr lang="de-DE" sz="1400" dirty="0">
                <a:latin typeface="Times New Roman"/>
                <a:cs typeface="Times New Roman"/>
                <a:sym typeface="Times New Roman"/>
              </a:rPr>
              <a:t>Das Sekretariat des </a:t>
            </a:r>
            <a:r>
              <a:rPr lang="de-DE" sz="1400" dirty="0" err="1">
                <a:latin typeface="Times New Roman"/>
                <a:cs typeface="Times New Roman"/>
                <a:sym typeface="Times New Roman"/>
              </a:rPr>
              <a:t>Grossen</a:t>
            </a:r>
            <a:r>
              <a:rPr lang="de-DE" sz="1400" dirty="0">
                <a:latin typeface="Times New Roman"/>
                <a:cs typeface="Times New Roman"/>
                <a:sym typeface="Times New Roman"/>
              </a:rPr>
              <a:t> Rates SGR) verzeichnete einen Weggang: Frau Annick Berger, Weibelin, (60 %) hat nach zweijähriger Tätigkeit am 31. Dezember 2023 gekündigt. Es sei erwähnt, dass das Verwaltungspersonal des SGR keine Mühen gescheut hatte, um die Abwesenheit von Frau Berger, die über zehn Monate dauerte, zu überbrücken. Am 1. Februar 2023 stellte das SGR zudem einen neuen Mitarbeiter ein, Eric </a:t>
            </a:r>
            <a:r>
              <a:rPr lang="de-DE" sz="1400" dirty="0" err="1">
                <a:latin typeface="Times New Roman"/>
                <a:cs typeface="Times New Roman"/>
                <a:sym typeface="Times New Roman"/>
              </a:rPr>
              <a:t>Proença</a:t>
            </a:r>
            <a:r>
              <a:rPr lang="de-DE" sz="1400" dirty="0">
                <a:latin typeface="Times New Roman"/>
                <a:cs typeface="Times New Roman"/>
                <a:sym typeface="Times New Roman"/>
              </a:rPr>
              <a:t>, Verwalter des Rathauses, der seit dem 1. August zu 100 % tätig ist.  </a:t>
            </a:r>
            <a:endParaRPr lang="fr-CH" sz="1400" b="1" dirty="0">
              <a:latin typeface="+mn-lt"/>
              <a:cs typeface="Times New Roman" pitchFamily="18" charset="0"/>
            </a:endParaRPr>
          </a:p>
          <a:p>
            <a:pPr hangingPunct="0">
              <a:spcAft>
                <a:spcPts val="0"/>
              </a:spcAft>
              <a:tabLst>
                <a:tab pos="2155825" algn="l"/>
                <a:tab pos="2511425" algn="l"/>
              </a:tabLst>
            </a:pPr>
            <a:r>
              <a:rPr lang="de-DE" sz="1400" dirty="0" err="1">
                <a:latin typeface="Times New Roman"/>
                <a:cs typeface="Times New Roman"/>
                <a:sym typeface="Times New Roman"/>
              </a:rPr>
              <a:t>Gemäss</a:t>
            </a:r>
            <a:r>
              <a:rPr lang="de-DE" sz="1400" dirty="0">
                <a:latin typeface="Times New Roman"/>
                <a:cs typeface="Times New Roman"/>
                <a:sym typeface="Times New Roman"/>
              </a:rPr>
              <a:t> der Leistungsvereinbarung vom 18. Dezember 2018 über die Leistungen der Staatskanzlei für das Sekretariat des </a:t>
            </a:r>
            <a:r>
              <a:rPr lang="de-DE" sz="1400" dirty="0" err="1">
                <a:latin typeface="Times New Roman"/>
                <a:cs typeface="Times New Roman"/>
                <a:sym typeface="Times New Roman"/>
              </a:rPr>
              <a:t>Grossen</a:t>
            </a:r>
            <a:r>
              <a:rPr lang="de-DE" sz="1400" dirty="0">
                <a:latin typeface="Times New Roman"/>
                <a:cs typeface="Times New Roman"/>
                <a:sym typeface="Times New Roman"/>
              </a:rPr>
              <a:t> Rates und umgekehrt, sei noch auf Folgendes hingewiesen:</a:t>
            </a:r>
          </a:p>
          <a:p>
            <a:pPr hangingPunct="0">
              <a:spcAft>
                <a:spcPts val="0"/>
              </a:spcAft>
              <a:tabLst>
                <a:tab pos="2155825" algn="l"/>
                <a:tab pos="2511425" algn="l"/>
              </a:tabLst>
            </a:pPr>
            <a:endParaRPr lang="fr-FR" sz="1400" dirty="0">
              <a:latin typeface="Times New Roman" pitchFamily="18" charset="0"/>
              <a:cs typeface="Times New Roman" pitchFamily="18" charset="0"/>
            </a:endParaRPr>
          </a:p>
        </p:txBody>
      </p:sp>
      <p:sp>
        <p:nvSpPr>
          <p:cNvPr id="13" name="ZoneTexte 12"/>
          <p:cNvSpPr txBox="1"/>
          <p:nvPr/>
        </p:nvSpPr>
        <p:spPr>
          <a:xfrm>
            <a:off x="594055" y="5392524"/>
            <a:ext cx="5270606" cy="861774"/>
          </a:xfrm>
          <a:prstGeom prst="rect">
            <a:avLst/>
          </a:prstGeom>
        </p:spPr>
        <p:txBody>
          <a:bodyPr vert="horz" wrap="square" lIns="0" tIns="0" rIns="0" bIns="0" rtlCol="0">
            <a:spAutoFit/>
          </a:bodyPr>
          <a:lstStyle/>
          <a:p>
            <a:pPr algn="just" hangingPunct="0">
              <a:spcAft>
                <a:spcPts val="0"/>
              </a:spcAft>
              <a:tabLst>
                <a:tab pos="1792288" algn="l"/>
                <a:tab pos="2154238" algn="l"/>
              </a:tabLst>
            </a:pPr>
            <a:r>
              <a:rPr lang="de-DE" sz="1400" b="1" dirty="0">
                <a:latin typeface="+mn-lt"/>
                <a:cs typeface="Times New Roman"/>
                <a:sym typeface="Calibri"/>
              </a:rPr>
              <a:t>Zusätzliches, Hilfs- und temporäres Personal:  0,6</a:t>
            </a:r>
            <a:endParaRPr lang="fr-CH" sz="1400" b="1" dirty="0">
              <a:highlight>
                <a:srgbClr val="FFFF00"/>
              </a:highlight>
              <a:latin typeface="+mn-lt"/>
              <a:cs typeface="Times New Roman" pitchFamily="18" charset="0"/>
            </a:endParaRPr>
          </a:p>
          <a:p>
            <a:pPr lvl="0" algn="just" hangingPunct="0">
              <a:spcAft>
                <a:spcPts val="0"/>
              </a:spcAft>
              <a:tabLst>
                <a:tab pos="1792288" algn="l"/>
                <a:tab pos="2154238" algn="l"/>
              </a:tabLst>
            </a:pPr>
            <a:r>
              <a:rPr lang="de-DE" sz="1400" dirty="0">
                <a:latin typeface="Times New Roman"/>
                <a:cs typeface="Times New Roman"/>
                <a:sym typeface="Times New Roman"/>
              </a:rPr>
              <a:t>Sektor Übersetzung	0,15	VZÄ</a:t>
            </a:r>
            <a:endParaRPr lang="fr-CH" sz="1400" dirty="0">
              <a:latin typeface="Times New Roman" pitchFamily="18" charset="0"/>
              <a:cs typeface="Times New Roman" pitchFamily="18" charset="0"/>
            </a:endParaRPr>
          </a:p>
          <a:p>
            <a:pPr lvl="0" algn="just" hangingPunct="0">
              <a:spcAft>
                <a:spcPts val="0"/>
              </a:spcAft>
              <a:tabLst>
                <a:tab pos="1792288" algn="l"/>
                <a:tab pos="2154238" algn="l"/>
              </a:tabLst>
            </a:pPr>
            <a:r>
              <a:rPr lang="de-DE" sz="1400" dirty="0">
                <a:latin typeface="Times New Roman"/>
                <a:cs typeface="Times New Roman"/>
                <a:sym typeface="Times New Roman"/>
              </a:rPr>
              <a:t>Sektor Buchhaltung	0,10	VZÄ</a:t>
            </a:r>
          </a:p>
          <a:p>
            <a:pPr lvl="0" algn="just" hangingPunct="0">
              <a:spcAft>
                <a:spcPts val="0"/>
              </a:spcAft>
              <a:tabLst>
                <a:tab pos="1792288" algn="l"/>
                <a:tab pos="2154238" algn="l"/>
              </a:tabLst>
            </a:pPr>
            <a:r>
              <a:rPr lang="de-DE" sz="1400" dirty="0">
                <a:latin typeface="Times New Roman"/>
                <a:cs typeface="Times New Roman"/>
                <a:sym typeface="Times New Roman"/>
              </a:rPr>
              <a:t>Sektor Weibel 	0,10 VZÄ</a:t>
            </a:r>
          </a:p>
        </p:txBody>
      </p:sp>
      <p:sp>
        <p:nvSpPr>
          <p:cNvPr id="14" name="ZoneTexte 13"/>
          <p:cNvSpPr txBox="1"/>
          <p:nvPr/>
        </p:nvSpPr>
        <p:spPr>
          <a:xfrm>
            <a:off x="5796136" y="5401960"/>
            <a:ext cx="2376264" cy="861774"/>
          </a:xfrm>
          <a:prstGeom prst="rect">
            <a:avLst/>
          </a:prstGeom>
        </p:spPr>
        <p:txBody>
          <a:bodyPr vert="horz" wrap="square" lIns="0" tIns="0" rIns="0" bIns="0" rtlCol="0">
            <a:spAutoFit/>
          </a:bodyPr>
          <a:lstStyle/>
          <a:p>
            <a:pPr algn="l" defTabSz="180975" hangingPunct="0">
              <a:spcAft>
                <a:spcPts val="0"/>
              </a:spcAft>
              <a:tabLst>
                <a:tab pos="2603500" algn="l"/>
                <a:tab pos="3051175" algn="l"/>
              </a:tabLst>
            </a:pPr>
            <a:r>
              <a:rPr lang="de-DE" sz="1400" b="1">
                <a:cs typeface="Times New Roman"/>
              </a:rPr>
              <a:t>Hilfspersonal</a:t>
            </a:r>
          </a:p>
          <a:p>
            <a:pPr algn="l" defTabSz="180975" hangingPunct="0">
              <a:spcAft>
                <a:spcPts val="0"/>
              </a:spcAft>
              <a:tabLst>
                <a:tab pos="2603500" algn="l"/>
                <a:tab pos="3051175" algn="l"/>
              </a:tabLst>
            </a:pPr>
            <a:r>
              <a:rPr lang="de-DE" sz="1400">
                <a:latin typeface="Times New Roman"/>
                <a:cs typeface="Times New Roman"/>
                <a:sym typeface="Times New Roman"/>
              </a:rPr>
              <a:t>Verbalistinnen 0,25 VZÄ</a:t>
            </a:r>
          </a:p>
          <a:p>
            <a:pPr algn="l" defTabSz="180975" hangingPunct="0">
              <a:spcAft>
                <a:spcPts val="0"/>
              </a:spcAft>
              <a:tabLst>
                <a:tab pos="2603500" algn="l"/>
                <a:tab pos="3051175" algn="l"/>
              </a:tabLst>
            </a:pPr>
            <a:r>
              <a:rPr lang="de-DE" sz="1400">
                <a:latin typeface="Times New Roman"/>
                <a:cs typeface="Times New Roman"/>
                <a:sym typeface="Times New Roman"/>
              </a:rPr>
              <a:t> 	</a:t>
            </a:r>
          </a:p>
        </p:txBody>
      </p:sp>
      <p:sp>
        <p:nvSpPr>
          <p:cNvPr id="17" name="ZoneTexte 16"/>
          <p:cNvSpPr txBox="1"/>
          <p:nvPr/>
        </p:nvSpPr>
        <p:spPr>
          <a:xfrm>
            <a:off x="5364088" y="360925"/>
            <a:ext cx="2592288" cy="369332"/>
          </a:xfrm>
          <a:prstGeom prst="rect">
            <a:avLst/>
          </a:prstGeom>
          <a:ln w="12700">
            <a:noFill/>
          </a:ln>
        </p:spPr>
        <p:txBody>
          <a:bodyPr vert="horz" wrap="square" lIns="0" tIns="0" rIns="0" bIns="0" rtlCol="0">
            <a:spAutoFit/>
          </a:bodyPr>
          <a:lstStyle/>
          <a:p>
            <a:pPr algn="l" hangingPunct="0">
              <a:spcAft>
                <a:spcPts val="0"/>
              </a:spcAft>
              <a:tabLst>
                <a:tab pos="2603500" algn="l"/>
                <a:tab pos="3048000" algn="l"/>
                <a:tab pos="3051175" algn="l"/>
              </a:tabLst>
            </a:pPr>
            <a:r>
              <a:rPr lang="de-DE" sz="2400" b="1">
                <a:solidFill>
                  <a:schemeClr val="bg1">
                    <a:lumMod val="50000"/>
                  </a:schemeClr>
                </a:solidFill>
                <a:latin typeface="+mn-lt"/>
                <a:cs typeface="Times New Roman"/>
                <a:sym typeface="Calibri"/>
              </a:rPr>
              <a:t>Total:  8,4 VZÄ</a:t>
            </a:r>
            <a:endParaRPr lang="fr-FR" sz="2400" dirty="0">
              <a:solidFill>
                <a:schemeClr val="bg1">
                  <a:lumMod val="50000"/>
                </a:schemeClr>
              </a:solidFill>
              <a:latin typeface="Times New Roman" pitchFamily="18" charset="0"/>
              <a:cs typeface="Times New Roman" pitchFamily="18" charset="0"/>
            </a:endParaRPr>
          </a:p>
        </p:txBody>
      </p:sp>
      <p:sp>
        <p:nvSpPr>
          <p:cNvPr id="12" name="Rectangle 4">
            <a:extLst>
              <a:ext uri="{FF2B5EF4-FFF2-40B4-BE49-F238E27FC236}">
                <a16:creationId xmlns:a16="http://schemas.microsoft.com/office/drawing/2014/main" id="{004EC8F5-6B7A-3FED-8F0F-E75A85B20B07}"/>
              </a:ext>
            </a:extLst>
          </p:cNvPr>
          <p:cNvSpPr txBox="1">
            <a:spLocks/>
          </p:cNvSpPr>
          <p:nvPr>
            <p:custDataLst>
              <p:tags r:id="rId2"/>
            </p:custDataLst>
          </p:nvPr>
        </p:nvSpPr>
        <p:spPr>
          <a:xfrm>
            <a:off x="457200" y="255768"/>
            <a:ext cx="8242300" cy="948978"/>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pPr>
            <a:r>
              <a:rPr lang="de-DE">
                <a:latin typeface="Arial"/>
                <a:sym typeface="Arial"/>
              </a:rPr>
              <a:t>1</a:t>
            </a:r>
            <a:r>
              <a:rPr lang="de-DE" sz="4700">
                <a:latin typeface="Arial"/>
                <a:sym typeface="Arial"/>
              </a:rPr>
              <a:t>. Personal</a:t>
            </a:r>
            <a:br>
              <a:rPr lang="de-DE">
                <a:latin typeface="Arial"/>
                <a:sym typeface="Arial"/>
              </a:rPr>
            </a:br>
            <a:r>
              <a:rPr lang="de-DE">
                <a:latin typeface="Arial"/>
                <a:sym typeface="Aria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de-DE">
                <a:latin typeface="Arial"/>
                <a:sym typeface="Arial"/>
              </a:rPr>
              <a:t>2. Voranschlag</a:t>
            </a:r>
            <a:br>
              <a:rPr lang="de-DE">
                <a:latin typeface="Arial"/>
                <a:sym typeface="Arial"/>
              </a:rPr>
            </a:br>
            <a:r>
              <a:rPr lang="de-DE">
                <a:latin typeface="Arial"/>
                <a:sym typeface="Arial"/>
              </a:rPr>
              <a:t>—</a:t>
            </a:r>
          </a:p>
        </p:txBody>
      </p:sp>
      <p:sp>
        <p:nvSpPr>
          <p:cNvPr id="10" name="Inhaltsplatzhalter 9"/>
          <p:cNvSpPr>
            <a:spLocks noGrp="1"/>
          </p:cNvSpPr>
          <p:nvPr>
            <p:ph type="body" sz="quarter" idx="12"/>
            <p:custDataLst>
              <p:tags r:id="rId2"/>
            </p:custDataLst>
          </p:nvPr>
        </p:nvSpPr>
        <p:spPr>
          <a:xfrm>
            <a:off x="457200" y="2492896"/>
            <a:ext cx="8242300" cy="1965666"/>
          </a:xfrm>
        </p:spPr>
        <p:txBody>
          <a:bodyPr/>
          <a:lstStyle/>
          <a:p>
            <a:pPr lvl="1"/>
            <a:r>
              <a:rPr lang="de-DE" sz="1800" dirty="0">
                <a:latin typeface="Times New Roman"/>
                <a:cs typeface="Times New Roman"/>
                <a:sym typeface="Times New Roman"/>
              </a:rPr>
              <a:t>Das Sekretariat verwaltet einen Voranschlag von insgesamt 4’004’980 Franken, der die Ausgaben im Zusammenhang mit den Tätigkeiten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und dessen Sekretariat umfasst.</a:t>
            </a:r>
          </a:p>
          <a:p>
            <a:pPr lvl="1"/>
            <a:r>
              <a:rPr lang="de-DE" sz="1800" dirty="0">
                <a:latin typeface="Times New Roman"/>
                <a:cs typeface="Times New Roman"/>
                <a:sym typeface="Times New Roman"/>
              </a:rPr>
              <a:t>Ein Betrag von Fr. 19’675.35 war nötig für die Transkription der Beratungen, </a:t>
            </a:r>
            <a:br>
              <a:rPr lang="de-DE" sz="1800" dirty="0">
                <a:latin typeface="Times New Roman"/>
                <a:cs typeface="Times New Roman"/>
                <a:sym typeface="Times New Roman"/>
              </a:rPr>
            </a:br>
            <a:r>
              <a:rPr lang="de-DE" sz="1800" dirty="0">
                <a:latin typeface="Times New Roman"/>
                <a:cs typeface="Times New Roman"/>
                <a:sym typeface="Times New Roman"/>
              </a:rPr>
              <a:t>d. h. ca. Fr. 2’459.40 pro Session.</a:t>
            </a:r>
            <a:endParaRPr lang="fr-FR" sz="1800" dirty="0">
              <a:latin typeface="Times New Roman" pitchFamily="18" charset="0"/>
              <a:cs typeface="Times New Roman" pitchFamily="18" charset="0"/>
            </a:endParaRPr>
          </a:p>
          <a:p>
            <a:pPr lvl="1"/>
            <a:r>
              <a:rPr lang="de-DE" sz="1800" dirty="0">
                <a:latin typeface="Times New Roman"/>
                <a:cs typeface="Times New Roman"/>
                <a:sym typeface="Times New Roman"/>
              </a:rPr>
              <a:t>Die Kosten der Simultanübersetzung belaufen sich auf Fr. 77‘874.55 für </a:t>
            </a:r>
            <a:br>
              <a:rPr lang="de-DE" sz="1800" dirty="0">
                <a:latin typeface="Times New Roman"/>
                <a:cs typeface="Times New Roman"/>
                <a:sym typeface="Times New Roman"/>
              </a:rPr>
            </a:br>
            <a:r>
              <a:rPr lang="de-DE" sz="1800" dirty="0">
                <a:latin typeface="Times New Roman"/>
                <a:cs typeface="Times New Roman"/>
                <a:sym typeface="Times New Roman"/>
              </a:rPr>
              <a:t>31 Sitzungen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d. h. ca. Fr. 2'512.90 pro Sitzung.</a:t>
            </a:r>
          </a:p>
        </p:txBody>
      </p:sp>
      <p:sp>
        <p:nvSpPr>
          <p:cNvPr id="8" name="Textplatzhalter 7"/>
          <p:cNvSpPr>
            <a:spLocks noGrp="1"/>
          </p:cNvSpPr>
          <p:nvPr>
            <p:ph type="body" sz="quarter" idx="13"/>
            <p:custDataLst>
              <p:tags r:id="rId3"/>
            </p:custDataLst>
          </p:nvPr>
        </p:nvSpPr>
        <p:spPr>
          <a:xfrm>
            <a:off x="468313" y="1628775"/>
            <a:ext cx="8242300" cy="369332"/>
          </a:xfrm>
        </p:spPr>
        <p:txBody>
          <a:bodyPr/>
          <a:lstStyle/>
          <a:p>
            <a:r>
              <a:rPr lang="de-DE">
                <a:solidFill>
                  <a:schemeClr val="bg1">
                    <a:lumMod val="50000"/>
                  </a:schemeClr>
                </a:solidFill>
              </a:rPr>
              <a:t>Total: 4’004’980 Franken </a:t>
            </a:r>
            <a:r>
              <a:rPr lang="de-DE">
                <a:solidFill>
                  <a:schemeClr val="bg1">
                    <a:lumMod val="50000"/>
                  </a:schemeClr>
                </a:solidFill>
                <a:highlight>
                  <a:srgbClr val="C0C0C0"/>
                </a:highlight>
              </a:rPr>
              <a:t> </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de-DE">
                <a:latin typeface="Arial"/>
                <a:sym typeface="Arial"/>
              </a:rPr>
              <a:t>3. Sessionen</a:t>
            </a:r>
            <a:br>
              <a:rPr lang="de-DE">
                <a:latin typeface="Arial"/>
                <a:sym typeface="Arial"/>
              </a:rPr>
            </a:br>
            <a:r>
              <a:rPr lang="de-DE">
                <a:latin typeface="Arial"/>
                <a:sym typeface="Arial"/>
              </a:rPr>
              <a:t>—</a:t>
            </a:r>
          </a:p>
        </p:txBody>
      </p:sp>
      <p:sp>
        <p:nvSpPr>
          <p:cNvPr id="10" name="Inhaltsplatzhalter 9"/>
          <p:cNvSpPr>
            <a:spLocks noGrp="1"/>
          </p:cNvSpPr>
          <p:nvPr>
            <p:ph type="body" sz="quarter" idx="12"/>
            <p:custDataLst>
              <p:tags r:id="rId2"/>
            </p:custDataLst>
          </p:nvPr>
        </p:nvSpPr>
        <p:spPr>
          <a:xfrm>
            <a:off x="457200" y="2132856"/>
            <a:ext cx="8242300" cy="2895664"/>
          </a:xfrm>
        </p:spPr>
        <p:txBody>
          <a:bodyPr/>
          <a:lstStyle/>
          <a:p>
            <a:pPr marL="0" lvl="1" indent="1588">
              <a:buNone/>
            </a:pPr>
            <a:r>
              <a:rPr lang="de-DE" sz="1800" dirty="0">
                <a:latin typeface="Times New Roman"/>
                <a:cs typeface="Times New Roman"/>
                <a:sym typeface="Times New Roman"/>
              </a:rPr>
              <a:t>Das Sekretariat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führt die Vorbereitungs-, Organisations-, Verwaltungs- und Kontrollarbeiten für die Sitzungen des Kantonsparlaments aus.</a:t>
            </a:r>
            <a:endParaRPr lang="fr-FR" sz="1800" dirty="0">
              <a:latin typeface="Times New Roman" pitchFamily="18" charset="0"/>
              <a:cs typeface="Times New Roman" pitchFamily="18" charset="0"/>
            </a:endParaRPr>
          </a:p>
          <a:p>
            <a:pPr marL="0" lvl="1" indent="1588">
              <a:buNone/>
            </a:pPr>
            <a:r>
              <a:rPr lang="de-DE" sz="1800" dirty="0">
                <a:latin typeface="Times New Roman"/>
                <a:cs typeface="Times New Roman"/>
                <a:sym typeface="Times New Roman"/>
              </a:rPr>
              <a:t>2023 hat es 8 Sessionen oder 31 Sitzungen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organisiert.</a:t>
            </a:r>
          </a:p>
          <a:p>
            <a:pPr marL="0" lvl="1" indent="1588">
              <a:buNone/>
            </a:pPr>
            <a:r>
              <a:rPr lang="de-DE" sz="1800" dirty="0">
                <a:latin typeface="Times New Roman"/>
                <a:cs typeface="Times New Roman"/>
                <a:sym typeface="Times New Roman"/>
              </a:rPr>
              <a:t>Es stellte namentlich die Arbeiten für die Prüfung oder die Behandlung folgender Vorlagen durch den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 sicher:</a:t>
            </a:r>
          </a:p>
          <a:p>
            <a:pPr lvl="1"/>
            <a:r>
              <a:rPr lang="de-DE" sz="1600" dirty="0">
                <a:latin typeface="Times New Roman"/>
                <a:cs typeface="Times New Roman"/>
                <a:sym typeface="Times New Roman"/>
              </a:rPr>
              <a:t>18 Gesetzesentwürfe (14)</a:t>
            </a:r>
          </a:p>
          <a:p>
            <a:pPr lvl="1"/>
            <a:r>
              <a:rPr lang="de-DE" sz="1600" dirty="0">
                <a:solidFill>
                  <a:srgbClr val="333333"/>
                </a:solidFill>
                <a:latin typeface="Times New Roman"/>
                <a:cs typeface="Times New Roman"/>
                <a:sym typeface="Times New Roman"/>
              </a:rPr>
              <a:t>23  </a:t>
            </a:r>
            <a:r>
              <a:rPr lang="de-DE" sz="1600" dirty="0" err="1">
                <a:solidFill>
                  <a:srgbClr val="333333"/>
                </a:solidFill>
                <a:latin typeface="Times New Roman"/>
                <a:cs typeface="Times New Roman"/>
                <a:sym typeface="Times New Roman"/>
              </a:rPr>
              <a:t>Dekretsentwürfe</a:t>
            </a:r>
            <a:r>
              <a:rPr lang="de-DE" sz="1600" dirty="0">
                <a:solidFill>
                  <a:srgbClr val="333333"/>
                </a:solidFill>
                <a:latin typeface="Times New Roman"/>
                <a:cs typeface="Times New Roman"/>
                <a:sym typeface="Times New Roman"/>
              </a:rPr>
              <a:t> (16)</a:t>
            </a:r>
          </a:p>
          <a:p>
            <a:pPr lvl="1"/>
            <a:r>
              <a:rPr lang="de-DE" sz="1600" dirty="0">
                <a:solidFill>
                  <a:srgbClr val="333333"/>
                </a:solidFill>
                <a:latin typeface="Times New Roman"/>
                <a:cs typeface="Times New Roman"/>
                <a:sym typeface="Times New Roman"/>
              </a:rPr>
              <a:t>52 Berichte, darunter verschiedene Berichte und Rechnungen von Anstalten (50)</a:t>
            </a:r>
          </a:p>
          <a:p>
            <a:pPr lvl="1"/>
            <a:r>
              <a:rPr lang="de-DE" sz="1600" dirty="0">
                <a:latin typeface="Times New Roman"/>
                <a:cs typeface="Times New Roman"/>
                <a:sym typeface="Times New Roman"/>
              </a:rPr>
              <a:t>30 Motionen (29), 11 Postulate (24),</a:t>
            </a:r>
            <a:r>
              <a:rPr lang="de-DE" sz="1600" dirty="0">
                <a:solidFill>
                  <a:srgbClr val="00B050"/>
                </a:solidFill>
                <a:latin typeface="Times New Roman"/>
                <a:cs typeface="Times New Roman"/>
                <a:sym typeface="Times New Roman"/>
              </a:rPr>
              <a:t> </a:t>
            </a:r>
            <a:r>
              <a:rPr lang="de-DE" sz="1600" dirty="0">
                <a:latin typeface="Times New Roman"/>
                <a:cs typeface="Times New Roman"/>
                <a:sym typeface="Times New Roman"/>
              </a:rPr>
              <a:t>6</a:t>
            </a:r>
            <a:r>
              <a:rPr lang="de-DE" sz="1600" dirty="0">
                <a:solidFill>
                  <a:srgbClr val="00B050"/>
                </a:solidFill>
                <a:latin typeface="Times New Roman"/>
                <a:cs typeface="Times New Roman"/>
                <a:sym typeface="Times New Roman"/>
              </a:rPr>
              <a:t> </a:t>
            </a:r>
            <a:r>
              <a:rPr lang="de-DE" sz="1600" dirty="0">
                <a:latin typeface="Times New Roman"/>
                <a:cs typeface="Times New Roman"/>
                <a:sym typeface="Times New Roman"/>
              </a:rPr>
              <a:t>Aufträge (7), 4</a:t>
            </a:r>
            <a:r>
              <a:rPr lang="de-DE" sz="1600" dirty="0">
                <a:solidFill>
                  <a:srgbClr val="00B050"/>
                </a:solidFill>
                <a:latin typeface="Times New Roman"/>
                <a:cs typeface="Times New Roman"/>
                <a:sym typeface="Times New Roman"/>
              </a:rPr>
              <a:t> </a:t>
            </a:r>
            <a:r>
              <a:rPr lang="de-DE" sz="1600" dirty="0">
                <a:latin typeface="Times New Roman"/>
                <a:cs typeface="Times New Roman"/>
                <a:sym typeface="Times New Roman"/>
              </a:rPr>
              <a:t>Resolution (1) , 4</a:t>
            </a:r>
            <a:r>
              <a:rPr lang="de-DE" sz="1600" dirty="0">
                <a:solidFill>
                  <a:srgbClr val="00B050"/>
                </a:solidFill>
                <a:latin typeface="Times New Roman"/>
                <a:cs typeface="Times New Roman"/>
                <a:sym typeface="Times New Roman"/>
              </a:rPr>
              <a:t> </a:t>
            </a:r>
            <a:r>
              <a:rPr lang="de-DE" sz="1600" dirty="0">
                <a:latin typeface="Times New Roman"/>
                <a:cs typeface="Times New Roman"/>
                <a:sym typeface="Times New Roman"/>
              </a:rPr>
              <a:t>Eingaben (4)</a:t>
            </a:r>
          </a:p>
          <a:p>
            <a:pPr lvl="1"/>
            <a:r>
              <a:rPr lang="de-DE" sz="1600" dirty="0">
                <a:latin typeface="Times New Roman"/>
                <a:cs typeface="Times New Roman"/>
                <a:sym typeface="Times New Roman"/>
              </a:rPr>
              <a:t>Staatsrechnung und -voranschlag</a:t>
            </a:r>
          </a:p>
        </p:txBody>
      </p:sp>
      <p:sp>
        <p:nvSpPr>
          <p:cNvPr id="8" name="Textplatzhalter 7"/>
          <p:cNvSpPr>
            <a:spLocks noGrp="1"/>
          </p:cNvSpPr>
          <p:nvPr>
            <p:ph type="body" sz="quarter" idx="13"/>
            <p:custDataLst>
              <p:tags r:id="rId3"/>
            </p:custDataLst>
          </p:nvPr>
        </p:nvSpPr>
        <p:spPr>
          <a:xfrm>
            <a:off x="323528" y="1448432"/>
            <a:ext cx="8242300" cy="424732"/>
          </a:xfrm>
        </p:spPr>
        <p:txBody>
          <a:bodyPr/>
          <a:lstStyle/>
          <a:p>
            <a:r>
              <a:rPr lang="de-DE">
                <a:solidFill>
                  <a:schemeClr val="tx1"/>
                </a:solidFill>
              </a:rPr>
              <a:t>31 </a:t>
            </a:r>
            <a:r>
              <a:rPr lang="de-DE" b="0"/>
              <a:t> </a:t>
            </a:r>
            <a:r>
              <a:rPr lang="de-DE"/>
              <a:t>Sitzungen des Grossen Rates (31 </a:t>
            </a:r>
            <a:r>
              <a:rPr lang="de-DE" sz="2000"/>
              <a:t>im Jahr 2022</a:t>
            </a:r>
            <a:r>
              <a:rPr lang="de-DE"/>
              <a:t>)</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ZoneTexte 2">
            <a:extLst>
              <a:ext uri="{FF2B5EF4-FFF2-40B4-BE49-F238E27FC236}">
                <a16:creationId xmlns:a16="http://schemas.microsoft.com/office/drawing/2014/main" id="{8049C65B-388C-0E6C-C7C5-F5523D4B7D89}"/>
              </a:ext>
            </a:extLst>
          </p:cNvPr>
          <p:cNvSpPr txBox="1"/>
          <p:nvPr/>
        </p:nvSpPr>
        <p:spPr>
          <a:xfrm>
            <a:off x="4093063" y="6453336"/>
            <a:ext cx="65" cy="243656"/>
          </a:xfrm>
          <a:prstGeom prst="rect">
            <a:avLst/>
          </a:prstGeom>
        </p:spPr>
        <p:txBody>
          <a:bodyPr vert="horz" wrap="none" lIns="0" tIns="0" rIns="0" bIns="0" rtlCol="0">
            <a:spAutoFit/>
          </a:bodyPr>
          <a:lstStyle/>
          <a:p>
            <a:pPr>
              <a:lnSpc>
                <a:spcPts val="1900"/>
              </a:lnSpc>
              <a:spcAft>
                <a:spcPts val="600"/>
              </a:spcAft>
              <a:buClr>
                <a:srgbClr val="074EA1"/>
              </a:buClr>
            </a:pPr>
            <a:endParaRPr lang="fr-CH" sz="1600" b="1" dirty="0" err="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de-DE">
                <a:latin typeface="Arial"/>
                <a:sym typeface="Arial"/>
              </a:rPr>
              <a:t>4. Büro</a:t>
            </a:r>
            <a:br>
              <a:rPr lang="de-DE">
                <a:latin typeface="Arial"/>
                <a:sym typeface="Arial"/>
              </a:rPr>
            </a:br>
            <a:r>
              <a:rPr lang="de-DE">
                <a:latin typeface="Arial"/>
                <a:sym typeface="Arial"/>
              </a:rPr>
              <a:t>—</a:t>
            </a:r>
          </a:p>
        </p:txBody>
      </p:sp>
      <p:sp>
        <p:nvSpPr>
          <p:cNvPr id="10" name="Inhaltsplatzhalter 9"/>
          <p:cNvSpPr>
            <a:spLocks noGrp="1"/>
          </p:cNvSpPr>
          <p:nvPr>
            <p:ph type="body" sz="quarter" idx="12"/>
            <p:custDataLst>
              <p:tags r:id="rId2"/>
            </p:custDataLst>
          </p:nvPr>
        </p:nvSpPr>
        <p:spPr>
          <a:xfrm>
            <a:off x="457200" y="2266800"/>
            <a:ext cx="8242300" cy="830997"/>
          </a:xfrm>
        </p:spPr>
        <p:txBody>
          <a:bodyPr/>
          <a:lstStyle/>
          <a:p>
            <a:pPr marL="0" lvl="1" indent="1588">
              <a:buNone/>
            </a:pPr>
            <a:r>
              <a:rPr lang="de-DE" sz="1800">
                <a:latin typeface="Times New Roman"/>
                <a:cs typeface="Times New Roman"/>
                <a:sym typeface="Times New Roman"/>
              </a:rPr>
              <a:t>Das Sekretariat des Grossen Rates beruft die Sitzungen des Büros des Grossen Rates ein und organisiert sie. Es übermittelt die Vorlagen, die vom Büro geprüft werden müssen, und erstellt das Protokoll der Sitzungen. Es organisiert die Tätigkeiten des Büros, bereitet sie vor und gibt ihnen Folge. </a:t>
            </a:r>
          </a:p>
        </p:txBody>
      </p:sp>
      <p:sp>
        <p:nvSpPr>
          <p:cNvPr id="8" name="Textplatzhalter 7"/>
          <p:cNvSpPr>
            <a:spLocks noGrp="1"/>
          </p:cNvSpPr>
          <p:nvPr>
            <p:ph type="body" sz="quarter" idx="13"/>
            <p:custDataLst>
              <p:tags r:id="rId3"/>
            </p:custDataLst>
          </p:nvPr>
        </p:nvSpPr>
        <p:spPr>
          <a:xfrm>
            <a:off x="457200" y="1454668"/>
            <a:ext cx="8242300" cy="424732"/>
          </a:xfrm>
        </p:spPr>
        <p:txBody>
          <a:bodyPr/>
          <a:lstStyle/>
          <a:p>
            <a:r>
              <a:rPr lang="de-DE" dirty="0">
                <a:solidFill>
                  <a:schemeClr val="bg1">
                    <a:lumMod val="50000"/>
                  </a:schemeClr>
                </a:solidFill>
              </a:rPr>
              <a:t>16 Sitzungen </a:t>
            </a:r>
            <a:r>
              <a:rPr lang="de-DE" b="0" dirty="0"/>
              <a:t>– </a:t>
            </a:r>
            <a:r>
              <a:rPr lang="de-DE" dirty="0"/>
              <a:t>135</a:t>
            </a:r>
            <a:r>
              <a:rPr lang="de-DE" b="0" dirty="0"/>
              <a:t> </a:t>
            </a:r>
            <a:r>
              <a:rPr lang="de-DE" dirty="0"/>
              <a:t>Seiten Protokoll</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de-DE">
                <a:latin typeface="Arial"/>
                <a:sym typeface="Arial"/>
              </a:rPr>
              <a:t>5. Kommissionen</a:t>
            </a:r>
            <a:br>
              <a:rPr lang="de-DE">
                <a:latin typeface="Arial"/>
                <a:sym typeface="Arial"/>
              </a:rPr>
            </a:br>
            <a:r>
              <a:rPr lang="de-DE">
                <a:latin typeface="Arial"/>
                <a:sym typeface="Arial"/>
              </a:rPr>
              <a:t>—</a:t>
            </a:r>
          </a:p>
        </p:txBody>
      </p:sp>
      <p:sp>
        <p:nvSpPr>
          <p:cNvPr id="10" name="Inhaltsplatzhalter 9"/>
          <p:cNvSpPr>
            <a:spLocks noGrp="1"/>
          </p:cNvSpPr>
          <p:nvPr>
            <p:ph type="body" sz="quarter" idx="12"/>
            <p:custDataLst>
              <p:tags r:id="rId2"/>
            </p:custDataLst>
          </p:nvPr>
        </p:nvSpPr>
        <p:spPr>
          <a:xfrm>
            <a:off x="539552" y="2384847"/>
            <a:ext cx="8242300" cy="2268289"/>
          </a:xfrm>
        </p:spPr>
        <p:txBody>
          <a:bodyPr/>
          <a:lstStyle/>
          <a:p>
            <a:pPr marL="180975" lvl="1" indent="-179388"/>
            <a:r>
              <a:rPr lang="de-DE" sz="1800">
                <a:latin typeface="Times New Roman"/>
                <a:cs typeface="Times New Roman"/>
                <a:sym typeface="Times New Roman"/>
              </a:rPr>
              <a:t>Das Sekretariat des Grossen Rates bereitet die Sitzungen der parlamentarischen Kommissionen vor, organisiert und unterstützt die Arbeiten und stellt die Folge der Sitzungen sicher. Seit April 2016 gilt dies auch für die Sitzungen der Einbürgerungskommission. </a:t>
            </a:r>
          </a:p>
          <a:p>
            <a:pPr marL="180975" lvl="1" indent="-179388"/>
            <a:r>
              <a:rPr lang="de-DE" sz="1800">
                <a:latin typeface="Times New Roman"/>
                <a:cs typeface="Times New Roman"/>
                <a:sym typeface="Times New Roman"/>
              </a:rPr>
              <a:t>Es organisiert die Ernennung der Kommissionen, verwaltet deren Sitzungsagenda und plant die Übermittlung der Botschaften und weiterer Unterlagen.</a:t>
            </a:r>
          </a:p>
          <a:p>
            <a:pPr marL="180975" lvl="1" indent="-179388"/>
            <a:r>
              <a:rPr lang="de-DE" sz="1800">
                <a:latin typeface="Times New Roman"/>
                <a:cs typeface="Times New Roman"/>
                <a:sym typeface="Times New Roman"/>
              </a:rPr>
              <a:t>Es erstellt die Protokolle der Sitzungen der parlamentarischen Kommissionen und die Anhänge mit deren Schlussanträgen (projet bis).	</a:t>
            </a:r>
          </a:p>
          <a:p>
            <a:pPr marL="1587" lvl="1" indent="0">
              <a:buNone/>
            </a:pPr>
            <a:r>
              <a:rPr lang="de-DE" sz="1800">
                <a:latin typeface="Times New Roman"/>
                <a:cs typeface="Times New Roman"/>
                <a:sym typeface="Times New Roman"/>
              </a:rPr>
              <a:t> 	</a:t>
            </a:r>
          </a:p>
          <a:p>
            <a:pPr marL="0" indent="0" algn="l">
              <a:buNone/>
            </a:pPr>
            <a:endParaRPr lang="fr-FR" sz="1800" dirty="0">
              <a:latin typeface="Times New Roman" pitchFamily="18" charset="0"/>
              <a:cs typeface="Times New Roman" pitchFamily="18" charset="0"/>
            </a:endParaRPr>
          </a:p>
          <a:p>
            <a:pPr marL="180975" lvl="1" indent="-179388">
              <a:buNone/>
            </a:pPr>
            <a:endParaRPr lang="fr-FR" sz="1400" dirty="0">
              <a:latin typeface="Times New Roman" pitchFamily="18" charset="0"/>
              <a:cs typeface="Times New Roman" pitchFamily="18" charset="0"/>
            </a:endParaRPr>
          </a:p>
          <a:p>
            <a:pPr marL="0" lvl="1" indent="1588">
              <a:buNone/>
            </a:pPr>
            <a:endParaRPr lang="fr-FR" dirty="0">
              <a:latin typeface="Times New Roman" pitchFamily="18" charset="0"/>
              <a:cs typeface="Times New Roman" pitchFamily="18" charset="0"/>
            </a:endParaRPr>
          </a:p>
          <a:p>
            <a:pPr marL="0" lvl="1" indent="1588">
              <a:buNone/>
            </a:pPr>
            <a:r>
              <a:rPr lang="de-DE">
                <a:latin typeface="Times New Roman"/>
                <a:cs typeface="Times New Roman"/>
                <a:sym typeface="Times New Roman"/>
              </a:rPr>
              <a:t> </a:t>
            </a:r>
          </a:p>
        </p:txBody>
      </p:sp>
      <p:sp>
        <p:nvSpPr>
          <p:cNvPr id="8" name="Textplatzhalter 7"/>
          <p:cNvSpPr>
            <a:spLocks noGrp="1"/>
          </p:cNvSpPr>
          <p:nvPr>
            <p:ph type="body" sz="quarter" idx="13"/>
            <p:custDataLst>
              <p:tags r:id="rId3"/>
            </p:custDataLst>
          </p:nvPr>
        </p:nvSpPr>
        <p:spPr>
          <a:xfrm>
            <a:off x="457200" y="1628775"/>
            <a:ext cx="8242300" cy="369332"/>
          </a:xfrm>
        </p:spPr>
        <p:txBody>
          <a:bodyPr/>
          <a:lstStyle/>
          <a:p>
            <a:r>
              <a:rPr lang="de-DE">
                <a:solidFill>
                  <a:schemeClr val="bg1">
                    <a:lumMod val="50000"/>
                  </a:schemeClr>
                </a:solidFill>
              </a:rPr>
              <a:t>153 Sitzungen </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728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728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4" name="Titel 43"/>
          <p:cNvSpPr>
            <a:spLocks noGrp="1"/>
          </p:cNvSpPr>
          <p:nvPr>
            <p:ph type="title"/>
            <p:custDataLst>
              <p:tags r:id="rId1"/>
            </p:custDataLst>
          </p:nvPr>
        </p:nvSpPr>
        <p:spPr>
          <a:xfrm>
            <a:off x="457200" y="158750"/>
            <a:ext cx="8242300" cy="1899841"/>
          </a:xfrm>
        </p:spPr>
        <p:txBody>
          <a:bodyPr>
            <a:normAutofit fontScale="90000"/>
          </a:bodyPr>
          <a:lstStyle/>
          <a:p>
            <a:r>
              <a:rPr lang="de-DE" dirty="0">
                <a:latin typeface="Arial"/>
                <a:sym typeface="Arial"/>
              </a:rPr>
              <a:t>6. Tagblätter des </a:t>
            </a:r>
            <a:r>
              <a:rPr lang="de-DE" dirty="0" err="1">
                <a:latin typeface="Arial"/>
                <a:sym typeface="Arial"/>
              </a:rPr>
              <a:t>Grossen</a:t>
            </a:r>
            <a:r>
              <a:rPr lang="de-DE" dirty="0">
                <a:latin typeface="Arial"/>
                <a:sym typeface="Arial"/>
              </a:rPr>
              <a:t> Rates (TGR)</a:t>
            </a:r>
            <a:br>
              <a:rPr lang="de-DE" dirty="0">
                <a:latin typeface="Arial"/>
                <a:sym typeface="Arial"/>
              </a:rPr>
            </a:br>
            <a:r>
              <a:rPr lang="de-DE" dirty="0">
                <a:latin typeface="Arial"/>
                <a:sym typeface="Arial"/>
              </a:rPr>
              <a:t>—</a:t>
            </a:r>
          </a:p>
        </p:txBody>
      </p:sp>
      <p:sp>
        <p:nvSpPr>
          <p:cNvPr id="34" name="Textplatzhalter 33"/>
          <p:cNvSpPr>
            <a:spLocks noGrp="1"/>
          </p:cNvSpPr>
          <p:nvPr>
            <p:ph type="body" sz="quarter" idx="16"/>
            <p:custDataLst>
              <p:tags r:id="rId2"/>
            </p:custDataLst>
          </p:nvPr>
        </p:nvSpPr>
        <p:spPr>
          <a:xfrm>
            <a:off x="470376" y="2058592"/>
            <a:ext cx="8203248" cy="424732"/>
          </a:xfrm>
        </p:spPr>
        <p:txBody>
          <a:bodyPr/>
          <a:lstStyle/>
          <a:p>
            <a:r>
              <a:rPr lang="de-DE" dirty="0">
                <a:solidFill>
                  <a:schemeClr val="bg1">
                    <a:lumMod val="50000"/>
                  </a:schemeClr>
                </a:solidFill>
                <a:latin typeface="Times New Roman"/>
                <a:cs typeface="Times New Roman"/>
              </a:rPr>
              <a:t>Mittlere Kosten pro TGR:  </a:t>
            </a:r>
            <a:r>
              <a:rPr lang="de-DE" dirty="0">
                <a:solidFill>
                  <a:schemeClr val="bg1">
                    <a:lumMod val="50000"/>
                  </a:schemeClr>
                </a:solidFill>
                <a:latin typeface="Times New Roman"/>
                <a:cs typeface="Times New Roman"/>
                <a:sym typeface="Times New Roman"/>
              </a:rPr>
              <a:t> Fr. 8’124.65</a:t>
            </a:r>
            <a:r>
              <a:rPr lang="de-DE" dirty="0">
                <a:highlight>
                  <a:srgbClr val="FFFF00"/>
                </a:highlight>
              </a:rPr>
              <a:t> </a:t>
            </a:r>
          </a:p>
        </p:txBody>
      </p:sp>
      <p:sp>
        <p:nvSpPr>
          <p:cNvPr id="36" name="Textplatzhalter 35"/>
          <p:cNvSpPr>
            <a:spLocks noGrp="1"/>
          </p:cNvSpPr>
          <p:nvPr>
            <p:ph type="body" sz="quarter" idx="17"/>
            <p:custDataLst>
              <p:tags r:id="rId3"/>
            </p:custDataLst>
          </p:nvPr>
        </p:nvSpPr>
        <p:spPr>
          <a:xfrm>
            <a:off x="450912" y="2708920"/>
            <a:ext cx="7931224" cy="3690779"/>
          </a:xfrm>
          <a:ln>
            <a:solidFill>
              <a:schemeClr val="bg1"/>
            </a:solidFill>
          </a:ln>
        </p:spPr>
        <p:txBody>
          <a:bodyPr>
            <a:normAutofit/>
          </a:bodyPr>
          <a:lstStyle/>
          <a:p>
            <a:pPr lvl="1"/>
            <a:r>
              <a:rPr lang="de-DE" sz="1800" b="0">
                <a:latin typeface="Times New Roman"/>
                <a:cs typeface="Times New Roman"/>
                <a:sym typeface="Times New Roman"/>
              </a:rPr>
              <a:t>Das Sekretariat hat auch die Aufgabe, die Beratungen der Sessionen des Grossen Rates zu transkribieren.</a:t>
            </a:r>
          </a:p>
          <a:p>
            <a:pPr lvl="1">
              <a:spcAft>
                <a:spcPts val="1200"/>
              </a:spcAft>
            </a:pPr>
            <a:r>
              <a:rPr lang="de-DE" sz="1800" b="0">
                <a:latin typeface="Times New Roman"/>
                <a:cs typeface="Times New Roman"/>
                <a:sym typeface="Times New Roman"/>
              </a:rPr>
              <a:t>Die drei Parlamentssekretäre lasen die Transkription durch und korrigierten sie. Sie stellen die Veröffentlichung der TGR sicher.</a:t>
            </a:r>
          </a:p>
          <a:p>
            <a:pPr marL="717550" lvl="1" indent="-1588">
              <a:spcAft>
                <a:spcPts val="0"/>
              </a:spcAft>
              <a:buNone/>
              <a:tabLst>
                <a:tab pos="4933950" algn="l"/>
                <a:tab pos="6192838" algn="l"/>
              </a:tabLst>
            </a:pPr>
            <a:r>
              <a:rPr lang="de-DE" sz="1600" b="0">
                <a:latin typeface="Times New Roman"/>
                <a:cs typeface="Times New Roman"/>
                <a:sym typeface="Times New Roman"/>
              </a:rPr>
              <a:t>		</a:t>
            </a:r>
            <a:r>
              <a:rPr lang="de-DE" sz="1600" b="0" u="sng">
                <a:latin typeface="Times New Roman"/>
                <a:cs typeface="Times New Roman"/>
                <a:sym typeface="Times New Roman"/>
              </a:rPr>
              <a:t>Fr.</a:t>
            </a:r>
          </a:p>
          <a:p>
            <a:pPr marL="717550" lvl="1" indent="-1588">
              <a:spcAft>
                <a:spcPts val="0"/>
              </a:spcAft>
              <a:buNone/>
              <a:tabLst>
                <a:tab pos="5468938" algn="r"/>
                <a:tab pos="6192838" algn="l"/>
              </a:tabLst>
            </a:pPr>
            <a:r>
              <a:rPr lang="de-DE" sz="1600" b="0">
                <a:latin typeface="Times New Roman"/>
                <a:cs typeface="Times New Roman"/>
                <a:sym typeface="Times New Roman"/>
              </a:rPr>
              <a:t>Druck (Febr. 2023 – Okt. 2023)	</a:t>
            </a:r>
            <a:r>
              <a:rPr lang="de-DE" sz="1600" b="0">
                <a:solidFill>
                  <a:srgbClr val="FF0000"/>
                </a:solidFill>
                <a:latin typeface="Times New Roman"/>
                <a:cs typeface="Times New Roman"/>
                <a:sym typeface="Times New Roman"/>
              </a:rPr>
              <a:t> </a:t>
            </a:r>
            <a:r>
              <a:rPr lang="de-DE" sz="1600" b="0">
                <a:solidFill>
                  <a:srgbClr val="002060"/>
                </a:solidFill>
                <a:latin typeface="Times New Roman"/>
                <a:cs typeface="Times New Roman"/>
                <a:sym typeface="Times New Roman"/>
              </a:rPr>
              <a:t>29’072.60</a:t>
            </a:r>
            <a:endParaRPr lang="fr-FR" sz="1600" b="0" dirty="0">
              <a:solidFill>
                <a:srgbClr val="002060"/>
              </a:solidFill>
              <a:highlight>
                <a:srgbClr val="FFFF00"/>
              </a:highlight>
              <a:latin typeface="Times New Roman" pitchFamily="18" charset="0"/>
              <a:cs typeface="Times New Roman" pitchFamily="18" charset="0"/>
            </a:endParaRPr>
          </a:p>
          <a:p>
            <a:pPr marL="717550" lvl="1" indent="-1588">
              <a:spcAft>
                <a:spcPts val="0"/>
              </a:spcAft>
              <a:buNone/>
              <a:tabLst>
                <a:tab pos="5468938" algn="r"/>
                <a:tab pos="6192838" algn="l"/>
              </a:tabLst>
            </a:pPr>
            <a:r>
              <a:rPr lang="de-DE" sz="1600" b="0" u="sng">
                <a:latin typeface="Times New Roman"/>
                <a:cs typeface="Times New Roman"/>
                <a:sym typeface="Times New Roman"/>
              </a:rPr>
              <a:t>Transkription	  19’675.35</a:t>
            </a:r>
            <a:r>
              <a:rPr lang="de-DE" sz="1600" b="0" u="sng">
                <a:highlight>
                  <a:srgbClr val="FFFF00"/>
                </a:highlight>
                <a:latin typeface="Times New Roman"/>
                <a:cs typeface="Times New Roman"/>
                <a:sym typeface="Times New Roman"/>
              </a:rPr>
              <a:t> </a:t>
            </a:r>
            <a:endParaRPr lang="fr-FR" sz="1600" b="0" u="sng" dirty="0">
              <a:solidFill>
                <a:srgbClr val="FF0000"/>
              </a:solidFill>
              <a:highlight>
                <a:srgbClr val="FFFF00"/>
              </a:highlight>
              <a:latin typeface="Times New Roman" pitchFamily="18" charset="0"/>
              <a:cs typeface="Times New Roman" pitchFamily="18" charset="0"/>
            </a:endParaRPr>
          </a:p>
          <a:p>
            <a:pPr marL="717550" lvl="1" indent="-1588">
              <a:spcAft>
                <a:spcPts val="1200"/>
              </a:spcAft>
              <a:buNone/>
              <a:tabLst>
                <a:tab pos="5468938" algn="r"/>
                <a:tab pos="6192838" algn="l"/>
              </a:tabLst>
            </a:pPr>
            <a:r>
              <a:rPr lang="de-DE" sz="1600" b="0">
                <a:latin typeface="Times New Roman"/>
                <a:cs typeface="Times New Roman"/>
                <a:sym typeface="Times New Roman"/>
              </a:rPr>
              <a:t>Total (6 TGR)*	48’747.95</a:t>
            </a:r>
            <a:endParaRPr lang="fr-FR" sz="1600" b="0" dirty="0">
              <a:highlight>
                <a:srgbClr val="FFFF00"/>
              </a:highlight>
              <a:latin typeface="Times New Roman" pitchFamily="18" charset="0"/>
              <a:cs typeface="Times New Roman" pitchFamily="18" charset="0"/>
            </a:endParaRPr>
          </a:p>
          <a:p>
            <a:pPr lvl="1"/>
            <a:r>
              <a:rPr lang="de-DE" sz="1800" b="0">
                <a:solidFill>
                  <a:srgbClr val="333333"/>
                </a:solidFill>
                <a:latin typeface="Times New Roman"/>
                <a:cs typeface="Times New Roman"/>
                <a:sym typeface="Times New Roman"/>
              </a:rPr>
              <a:t>Stundenzahl für das Erfassen durch die Verbalistinnen:</a:t>
            </a:r>
            <a:br>
              <a:rPr lang="de-DE" sz="1800" b="0">
                <a:solidFill>
                  <a:srgbClr val="333333"/>
                </a:solidFill>
                <a:latin typeface="Times New Roman"/>
                <a:cs typeface="Times New Roman"/>
                <a:sym typeface="Times New Roman"/>
              </a:rPr>
            </a:br>
            <a:r>
              <a:rPr lang="de-DE" sz="1800" b="0">
                <a:solidFill>
                  <a:srgbClr val="333333"/>
                </a:solidFill>
                <a:latin typeface="Times New Roman"/>
                <a:cs typeface="Times New Roman"/>
                <a:sym typeface="Times New Roman"/>
              </a:rPr>
              <a:t>571,3 Stunden </a:t>
            </a:r>
            <a:r>
              <a:rPr lang="de-DE" sz="1800" b="0">
                <a:latin typeface="Times New Roman"/>
                <a:cs typeface="Times New Roman"/>
                <a:sym typeface="Times New Roman"/>
              </a:rPr>
              <a:t>= 0,25 VZÄ</a:t>
            </a:r>
          </a:p>
          <a:p>
            <a:pPr marL="0" lvl="1" indent="0">
              <a:buNone/>
            </a:pPr>
            <a:r>
              <a:rPr lang="de-DE" sz="1400" b="0">
                <a:latin typeface="Times New Roman"/>
                <a:cs typeface="Times New Roman"/>
                <a:sym typeface="Times New Roman"/>
              </a:rPr>
              <a:t>*Druckkosten + Zahlung der Transkription. Der Arbeitsanteil der Parlamentssekretäre ist nicht berücksichtigt.</a:t>
            </a:r>
            <a:endParaRPr lang="fr-CH" sz="1400" b="0" dirty="0">
              <a:latin typeface="Times New Roman" pitchFamily="18" charset="0"/>
              <a:cs typeface="Times New Roman" pitchFamily="18" charset="0"/>
            </a:endParaRPr>
          </a:p>
        </p:txBody>
      </p:sp>
      <mc:AlternateContent xmlns:mc="http://schemas.openxmlformats.org/markup-compatibility/2006" xmlns:p14="http://schemas.microsoft.com/office/powerpoint/2010/main">
        <mc:Choice Requires="p14">
          <p:contentPart p14:bwMode="auto" r:id="rId7">
            <p14:nvContentPartPr>
              <p14:cNvPr id="21" name="Encre 20"/>
              <p14:cNvContentPartPr/>
              <p14:nvPr/>
            </p14:nvContentPartPr>
            <p14:xfrm>
              <a:off x="5163124" y="3565371"/>
              <a:ext cx="360" cy="360"/>
            </p14:xfrm>
          </p:contentPart>
        </mc:Choice>
        <mc:Fallback xmlns="">
          <p:pic>
            <p:nvPicPr>
              <p:cNvPr id="21" name="Encre 20"/>
              <p:cNvPicPr/>
              <p:nvPr/>
            </p:nvPicPr>
            <p:blipFill>
              <a:blip r:embed="rId8"/>
              <a:stretch>
                <a:fillRect/>
              </a:stretch>
            </p:blipFill>
            <p:spPr>
              <a:xfrm>
                <a:off x="5152684" y="3554931"/>
                <a:ext cx="20880" cy="20880"/>
              </a:xfrm>
              <a:prstGeom prst="rect">
                <a:avLst/>
              </a:prstGeom>
            </p:spPr>
          </p:pic>
        </mc:Fallback>
      </mc:AlternateContent>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3140968"/>
            <a:ext cx="7931225" cy="2631490"/>
          </a:xfrm>
        </p:spPr>
        <p:txBody>
          <a:bodyPr/>
          <a:lstStyle/>
          <a:p>
            <a:endParaRPr lang="fr-FR" sz="1800" b="0" dirty="0">
              <a:latin typeface="Times New Roman" pitchFamily="18" charset="0"/>
              <a:cs typeface="Times New Roman" pitchFamily="18" charset="0"/>
            </a:endParaRPr>
          </a:p>
          <a:p>
            <a:endParaRPr lang="fr-FR" sz="1800" b="0" dirty="0">
              <a:latin typeface="Times New Roman" pitchFamily="18" charset="0"/>
              <a:cs typeface="Times New Roman" pitchFamily="18" charset="0"/>
            </a:endParaRPr>
          </a:p>
          <a:p>
            <a:r>
              <a:rPr lang="de-DE" sz="1800" b="0" dirty="0">
                <a:latin typeface="Times New Roman"/>
                <a:cs typeface="Times New Roman"/>
                <a:sym typeface="Times New Roman"/>
              </a:rPr>
              <a:t>Das Sekretariat des </a:t>
            </a:r>
            <a:r>
              <a:rPr lang="de-DE" sz="1800" b="0" dirty="0" err="1">
                <a:latin typeface="Times New Roman"/>
                <a:cs typeface="Times New Roman"/>
                <a:sym typeface="Times New Roman"/>
              </a:rPr>
              <a:t>Grossen</a:t>
            </a:r>
            <a:r>
              <a:rPr lang="de-DE" sz="1800" b="0" dirty="0">
                <a:latin typeface="Times New Roman"/>
                <a:cs typeface="Times New Roman"/>
                <a:sym typeface="Times New Roman"/>
              </a:rPr>
              <a:t> Rates übernimmt die Entgegennahme, die Registrierung, die Kontrolle und die Korrektur der parlamentarischen </a:t>
            </a:r>
            <a:r>
              <a:rPr lang="de-DE" sz="1800" b="0" dirty="0" err="1">
                <a:latin typeface="Times New Roman"/>
                <a:cs typeface="Times New Roman"/>
                <a:sym typeface="Times New Roman"/>
              </a:rPr>
              <a:t>Vorstösse</a:t>
            </a:r>
            <a:r>
              <a:rPr lang="de-DE" sz="1800" b="0" dirty="0">
                <a:latin typeface="Times New Roman"/>
                <a:cs typeface="Times New Roman"/>
                <a:sym typeface="Times New Roman"/>
              </a:rPr>
              <a:t> sowie deren Übermittlung an den Staatsrat. Es ist zu beachten, dass das SGR seit dem 1. Januar 2023 auch Anfragen behandelt, die vor dem Inkrafttreten der Revision des GRG an die Staatskanzlei gerichtet wurden.  </a:t>
            </a:r>
          </a:p>
          <a:p>
            <a:pPr marL="0" lvl="1" indent="0">
              <a:buClr>
                <a:srgbClr val="074EA1"/>
              </a:buClr>
              <a:buSzTx/>
              <a:buNone/>
            </a:pPr>
            <a:endParaRPr lang="fr-FR" sz="1800" b="0" dirty="0">
              <a:solidFill>
                <a:srgbClr val="7030A0"/>
              </a:solidFill>
              <a:latin typeface="Times New Roman" pitchFamily="18" charset="0"/>
              <a:cs typeface="Times New Roman" pitchFamily="18" charset="0"/>
            </a:endParaRPr>
          </a:p>
          <a:p>
            <a:endParaRPr lang="fr-FR" sz="1800" b="0" dirty="0">
              <a:latin typeface="Times New Roman" pitchFamily="18" charset="0"/>
              <a:cs typeface="Times New Roman" pitchFamily="18" charset="0"/>
            </a:endParaRPr>
          </a:p>
          <a:p>
            <a:endParaRPr lang="fr-CH"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454749" y="1556792"/>
            <a:ext cx="8242299" cy="1708160"/>
          </a:xfrm>
        </p:spPr>
        <p:txBody>
          <a:bodyPr>
            <a:normAutofit fontScale="77500" lnSpcReduction="20000"/>
          </a:bodyPr>
          <a:lstStyle/>
          <a:p>
            <a:r>
              <a:rPr lang="de-DE">
                <a:solidFill>
                  <a:schemeClr val="bg1">
                    <a:lumMod val="50000"/>
                  </a:schemeClr>
                </a:solidFill>
              </a:rPr>
              <a:t>Eingereicht:</a:t>
            </a:r>
          </a:p>
          <a:p>
            <a:r>
              <a:rPr lang="de-DE">
                <a:solidFill>
                  <a:schemeClr val="bg1">
                    <a:lumMod val="50000"/>
                  </a:schemeClr>
                </a:solidFill>
              </a:rPr>
              <a:t>53 Motionen (35) – 16 Postulate (14) – 7 Aufträge (10) – </a:t>
            </a:r>
          </a:p>
          <a:p>
            <a:r>
              <a:rPr lang="de-DE">
                <a:solidFill>
                  <a:schemeClr val="bg1">
                    <a:lumMod val="50000"/>
                  </a:schemeClr>
                </a:solidFill>
              </a:rPr>
              <a:t>0 parlamentarische Initiativen (1) – 4 Resolutionen (1) – </a:t>
            </a:r>
          </a:p>
          <a:p>
            <a:r>
              <a:rPr lang="de-DE">
                <a:solidFill>
                  <a:schemeClr val="bg1">
                    <a:lumMod val="50000"/>
                  </a:schemeClr>
                </a:solidFill>
              </a:rPr>
              <a:t>4 Eingaben (4) –  95 Anfragen </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de-DE">
                <a:latin typeface="Arial"/>
                <a:sym typeface="Arial"/>
              </a:rPr>
              <a:t>7. Parlamentarische Vorstösse</a:t>
            </a:r>
            <a:br>
              <a:rPr lang="de-DE">
                <a:latin typeface="Arial"/>
                <a:sym typeface="Arial"/>
              </a:rPr>
            </a:br>
            <a:r>
              <a:rPr lang="de-DE">
                <a:latin typeface="Arial"/>
                <a:sym typeface="Arial"/>
              </a:rPr>
              <a:t>—</a:t>
            </a:r>
          </a:p>
        </p:txBody>
      </p:sp>
    </p:spTree>
  </p:cSld>
  <p:clrMapOvr>
    <a:masterClrMapping/>
  </p:clrMapOvr>
  <p:transition advClick="0"/>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gt;&lt;version val=&quot;17241&quot;/&gt;&lt;partner val=&quot;610&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eweekdayFirstOfWeek val=&quot;2&quot;/&gt;&lt;m_mruColor&gt;&lt;m_vecMRU length=&quot;0&quot;/&gt;&lt;/m_mruColor&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precDefault&gt;&lt;/CDefaultPrec&gt;&lt;/root&gt;"/>
  <p:tag name="THINKCELLUNDODONOTDELETE" val="97"/>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pZZIqYYl58U.HA2IWrFop5g"/>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UmR1MWD24UCNuV7CdDjtmg"/>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paRbMUvC9iEKmxF2d_zsnbQ"/>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pqrAb6THjB0.Qx.gMKU.MuA"/>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pERhbzptNhUGORQRqJt_NqA"/>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pLD2pyKew3kauPGjbB454WQ"/>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p7flg_A3zpUebXoP7j18taA"/>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pbSaTyj5YvUaJJtxzF6WRJw"/>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pg4PDt2TuDUmR.8qF7emGSg"/>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pooFu00gPKEGlR1HLQQREH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pgdjjC08DV06dubSg4OqcrQ"/>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plJMDq6TeWkeMQhxGrLkuBw"/>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p.CIaNGrYFE67xHP8GU1Oxw"/>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29.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30.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31.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132.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133.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134.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135.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136.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137.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139.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40.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141.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142.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143.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144.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145.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146.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147.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48.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49.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50.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51.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52.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53.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54.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58.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60.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02.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03.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04.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05.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06.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07.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08.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09.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10.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211.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212.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213.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214.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215.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216.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217.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218.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219.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20.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221.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222.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223.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224.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225.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226.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227.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228.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229.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30.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231.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232.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233.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34.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35.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36.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37.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38.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39.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40.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41.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42.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43.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244.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245.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246.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247.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psXJQR.GDT0SVedDtokDhj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50.xml><?xml version="1.0" encoding="utf-8"?>
<p:tagLst xmlns:a="http://schemas.openxmlformats.org/drawingml/2006/main" xmlns:r="http://schemas.openxmlformats.org/officeDocument/2006/relationships" xmlns:p="http://schemas.openxmlformats.org/presentationml/2006/main">
  <p:tag name="THINKCELLSHAPEDONOTDELETE" val="pts8AnYFRkECT4xTGrsNTzg"/>
</p:tagLst>
</file>

<file path=ppt/tags/tag251.xml><?xml version="1.0" encoding="utf-8"?>
<p:tagLst xmlns:a="http://schemas.openxmlformats.org/drawingml/2006/main" xmlns:r="http://schemas.openxmlformats.org/officeDocument/2006/relationships" xmlns:p="http://schemas.openxmlformats.org/presentationml/2006/main">
  <p:tag name="THINKCELLSHAPEDONOTDELETE" val="pts8AnYFRkECT4xTGrsNTzg"/>
</p:tagLst>
</file>

<file path=ppt/tags/tag252.xml><?xml version="1.0" encoding="utf-8"?>
<p:tagLst xmlns:a="http://schemas.openxmlformats.org/drawingml/2006/main" xmlns:r="http://schemas.openxmlformats.org/officeDocument/2006/relationships" xmlns:p="http://schemas.openxmlformats.org/presentationml/2006/main">
  <p:tag name="THINKCELLSHAPEDONOTDELETE" val="pE4fb4H25OEWG0swWMcDBuw"/>
</p:tagLst>
</file>

<file path=ppt/tags/tag253.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4.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5.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56.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57.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8.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59.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60.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61.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62.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3.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64.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65.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6.xml><?xml version="1.0" encoding="utf-8"?>
<p:tagLst xmlns:a="http://schemas.openxmlformats.org/drawingml/2006/main" xmlns:r="http://schemas.openxmlformats.org/officeDocument/2006/relationships" xmlns:p="http://schemas.openxmlformats.org/presentationml/2006/main">
  <p:tag name="THINKCELLSHAPEDONOTDELETE" val="ppjuHAoqpEE6Bxwqs5SIpWw"/>
</p:tagLst>
</file>

<file path=ppt/tags/tag267.xml><?xml version="1.0" encoding="utf-8"?>
<p:tagLst xmlns:a="http://schemas.openxmlformats.org/drawingml/2006/main" xmlns:r="http://schemas.openxmlformats.org/officeDocument/2006/relationships" xmlns:p="http://schemas.openxmlformats.org/presentationml/2006/main">
  <p:tag name="THINKCELLSHAPEDONOTDELETE" val="przv9F4cP_kGSn5FYqxEQVw"/>
</p:tagLst>
</file>

<file path=ppt/tags/tag268.xml><?xml version="1.0" encoding="utf-8"?>
<p:tagLst xmlns:a="http://schemas.openxmlformats.org/drawingml/2006/main" xmlns:r="http://schemas.openxmlformats.org/officeDocument/2006/relationships" xmlns:p="http://schemas.openxmlformats.org/presentationml/2006/main">
  <p:tag name="THINKCELLSHAPEDONOTDELETE" val="pO6UP.R6lFUSHFqAieNpS5w"/>
</p:tagLst>
</file>

<file path=ppt/tags/tag269.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70.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3.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4.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5.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6.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7.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8.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9.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80.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3.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4.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5.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6.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7.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8.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9.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90.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9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93.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4.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5.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u0mMjfHteEmzmQfw51hus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8rn.U7.6oUaF1O3zR_jtJ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Q0yIFWRYqEWoNtXC4EU55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2plCzs5vn0.8OltwwFLzK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4pwaWU0Oo0iR0NyOa8yXw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DTd7qwKFskywuFNf7c6mW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b15P13O_XUS22f1O9GO4N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uGm5_F3NgUOOSEVd7Wjdu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JWYSPa5Drk2uKbOd_ITy8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xx9rJ5B0Sk6TIcbbMPxxHA"/>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pZ3qSY6gkEuC.p80EDCj9w"/>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nBe73At64EulMcqvFIJim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lCoeYJ4x70Ce7GZWb0zzc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o62wiXgURkiu1gQLguog8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mvoZZmkIMkKrl5W4qOz2C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Ur3_ifCxi0isfBjuppE_tQ"/>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DsCOL5l2OEyg5GMenReJYw"/>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ucB.3HXqkkOXqZ5ijI2cw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6hqeSk_U4kielR5KtW710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XJ653qi4t0ednie_A.PWYA"/>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2XWqRyEWkk6Yc4eT3H3AWQ"/>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ZOGk.Q_7K06L_ewkD_Ffuw"/>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odBhgp4wekmPgijkV0nRMw"/>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CUiZHkhXOkuz8vazoNZ.S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tKTLH8DVyky4qsYxWMid2Q"/>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wIKdwW36kEeE8tdV0C1IR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khZDENdHfEKcHIBpfJJz8Q"/>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B_bpq8.hnEqOEHzDw3vzZQ"/>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LI6fffcHEkOVDmrMWy95Xw"/>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r_208LiZcUmVn.NmgP_6Y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1t0WO3gHRU6FQgSs_DF5Fg"/>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LsE0rbnS60GqWS7AKyyAMA"/>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EPXdH7i4bUyyi3ISQ2Ei6A"/>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UzF93ARm.UawR6jpOiCYO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niXWyiyfzUik5vmyVaEecw"/>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kUmrktc1hEG3yk3IKphgTQ"/>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IrFNlbYOgkqw.thvIi6exg"/>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8UboUdej_kCDmiJ2ZaXP3w"/>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czqWSQ0_F0qf1PTjrE3udw"/>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5X68oGXD20awmirCuB5n8g"/>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AEPOJBX2SU2unl8pQuItXA"/>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d88hZSIv5UOe9U3PXpjNBg"/>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wGCulKUU8EqlKMbDb8XpHA"/>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Eoud4iaBU0O8wmMwQPxHc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e8UpCQ.BsEOusXO_ZVlGog"/>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aRow06plV0uEgUr6IkmZJQ"/>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LTsz1C2HgUyjm0mS9ojn5Q"/>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lC7RNwVqw0Kk01Hzn0j1Cw"/>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38uG0Slc7k2jfnBAh9hIXw"/>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GNFdTn1fmUiVf.ddxpzNWg"/>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okuES4EQYkGE6DIQt1jElw"/>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2Uo4tr98skyYTdgad_raQQ"/>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Fw5K2LMU5UmCzyDROhQzLA"/>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ds_vHq95.E2Krl_Xy04Ma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QQkiZa1bqEO5SQtJLvkoAA"/>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j8Dses13tUqS1yajR7o.Fw"/>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i.u7FRle6U64Jxqp7mvuHg"/>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7L2FWu6gSkedwt.qosQYxw"/>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jt3Z3zvelkStbdeqAbjncQ"/>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RwBtcRW_7k.Lg7R_WbzH7A"/>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p41axcBrXY0O8o_zDdqgvhA"/>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bkr5.VZZp02vpaqtGlH72g"/>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BEm_IIOrskG7At0_9VXjsw"/>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0o5xNoK89UiMFZps9fNjDA"/>
</p:tagLst>
</file>

<file path=ppt/theme/theme1.xml><?xml version="1.0" encoding="utf-8"?>
<a:theme xmlns:a="http://schemas.openxmlformats.org/drawingml/2006/main" name="Conception personnalisée">
  <a:themeElements>
    <a:clrScheme name="Nuances de gri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2195</Words>
  <Application>Microsoft Office PowerPoint</Application>
  <PresentationFormat>Affichage à l'écran (4:3)</PresentationFormat>
  <Paragraphs>159</Paragraphs>
  <Slides>21</Slides>
  <Notes>21</Notes>
  <HiddenSlides>0</HiddenSlides>
  <MMClips>0</MMClips>
  <ScaleCrop>false</ScaleCrop>
  <HeadingPairs>
    <vt:vector size="8" baseType="variant">
      <vt:variant>
        <vt:lpstr>Polices utilisées</vt:lpstr>
      </vt:variant>
      <vt:variant>
        <vt:i4>6</vt:i4>
      </vt:variant>
      <vt:variant>
        <vt:lpstr>Thème</vt:lpstr>
      </vt:variant>
      <vt:variant>
        <vt:i4>1</vt:i4>
      </vt:variant>
      <vt:variant>
        <vt:lpstr>Serveurs OLE incorporés</vt:lpstr>
      </vt:variant>
      <vt:variant>
        <vt:i4>1</vt:i4>
      </vt:variant>
      <vt:variant>
        <vt:lpstr>Titres des diapositives</vt:lpstr>
      </vt:variant>
      <vt:variant>
        <vt:i4>21</vt:i4>
      </vt:variant>
    </vt:vector>
  </HeadingPairs>
  <TitlesOfParts>
    <vt:vector size="29" baseType="lpstr">
      <vt:lpstr>ＭＳ Ｐゴシック</vt:lpstr>
      <vt:lpstr>Arial</vt:lpstr>
      <vt:lpstr>Calibri</vt:lpstr>
      <vt:lpstr>Calibri Light</vt:lpstr>
      <vt:lpstr>Lucida Grande</vt:lpstr>
      <vt:lpstr>Times New Roman</vt:lpstr>
      <vt:lpstr>Conception personnalisée</vt:lpstr>
      <vt:lpstr>think-cell Slide</vt:lpstr>
      <vt:lpstr>Présentation PowerPoint</vt:lpstr>
      <vt:lpstr>Inhaltsverzeichnis —</vt:lpstr>
      <vt:lpstr>Présentation PowerPoint</vt:lpstr>
      <vt:lpstr>2. Voranschlag —</vt:lpstr>
      <vt:lpstr>3. Sessionen —</vt:lpstr>
      <vt:lpstr>4. Büro —</vt:lpstr>
      <vt:lpstr>5. Kommissionen —</vt:lpstr>
      <vt:lpstr>6. Tagblätter des Grossen Rates (TGR) —</vt:lpstr>
      <vt:lpstr>7. Parlamentarische Vorstösse —</vt:lpstr>
      <vt:lpstr>8. Volksmotionen —</vt:lpstr>
      <vt:lpstr>9. Wahlen —</vt:lpstr>
      <vt:lpstr>10. Laufende Geschäfte —</vt:lpstr>
      <vt:lpstr>11. Beziehungen zum Staatsrat</vt:lpstr>
      <vt:lpstr>12. Beziehungen zu den Medien —</vt:lpstr>
      <vt:lpstr>13. InfoG, Register der Interessenbindungen und PolFiG (Transparenz der Einkommen) —</vt:lpstr>
      <vt:lpstr>14. Informatik der Zukunft — </vt:lpstr>
      <vt:lpstr>15. Aussenbeziehungen —</vt:lpstr>
      <vt:lpstr>16. Interparlamentarische Geschäftsprüfung —</vt:lpstr>
      <vt:lpstr>17. Interparlamentarische Vernehmlassungen —</vt:lpstr>
      <vt:lpstr>18. Veranstaltungen —  </vt:lpstr>
      <vt:lpstr>19. Ziele 2024 —</vt:lpstr>
    </vt:vector>
  </TitlesOfParts>
  <Company>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Fügen Sie Ihen Titel ein Ich bin ein fiktiver Titel über drei Linien —</dc:title>
  <dc:creator>Sylvie Barras</dc:creator>
  <cp:lastModifiedBy>Corbaz Simon</cp:lastModifiedBy>
  <cp:revision>1115</cp:revision>
  <cp:lastPrinted>2023-03-02T09:50:32Z</cp:lastPrinted>
  <dcterms:created xsi:type="dcterms:W3CDTF">2012-02-15T10:01:34Z</dcterms:created>
  <dcterms:modified xsi:type="dcterms:W3CDTF">2025-04-25T06:23:51Z</dcterms:modified>
</cp:coreProperties>
</file>