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265" r:id="rId2"/>
    <p:sldId id="287" r:id="rId3"/>
    <p:sldId id="299" r:id="rId4"/>
    <p:sldId id="298" r:id="rId5"/>
    <p:sldId id="279" r:id="rId6"/>
    <p:sldId id="280" r:id="rId7"/>
    <p:sldId id="281" r:id="rId8"/>
    <p:sldId id="290" r:id="rId9"/>
    <p:sldId id="285" r:id="rId10"/>
    <p:sldId id="286" r:id="rId11"/>
    <p:sldId id="283" r:id="rId12"/>
    <p:sldId id="282" r:id="rId13"/>
    <p:sldId id="297" r:id="rId14"/>
    <p:sldId id="300" r:id="rId15"/>
    <p:sldId id="277" r:id="rId16"/>
    <p:sldId id="284" r:id="rId1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ggenfuss Younes Ruth" initials="OYR" lastIdx="1" clrIdx="0">
    <p:extLst>
      <p:ext uri="{19B8F6BF-5375-455C-9EA6-DF929625EA0E}">
        <p15:presenceInfo xmlns:p15="http://schemas.microsoft.com/office/powerpoint/2012/main" userId="S-1-5-21-4072261982-1235567263-112475460-315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9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86782" autoAdjust="0"/>
  </p:normalViewPr>
  <p:slideViewPr>
    <p:cSldViewPr snapToGrid="0">
      <p:cViewPr varScale="1">
        <p:scale>
          <a:sx n="55" d="100"/>
          <a:sy n="55" d="100"/>
        </p:scale>
        <p:origin x="1096" y="32"/>
      </p:cViewPr>
      <p:guideLst/>
    </p:cSldViewPr>
  </p:slideViewPr>
  <p:notesTextViewPr>
    <p:cViewPr>
      <p:scale>
        <a:sx n="1" d="1"/>
        <a:sy n="1" d="1"/>
      </p:scale>
      <p:origin x="0" y="0"/>
    </p:cViewPr>
  </p:notesTextViewPr>
  <p:notesViewPr>
    <p:cSldViewPr snapToGrid="0">
      <p:cViewPr varScale="1">
        <p:scale>
          <a:sx n="110" d="100"/>
          <a:sy n="110" d="100"/>
        </p:scale>
        <p:origin x="670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69CB7A-8F8F-40F2-ABD6-1473C5F6A9D7}" type="doc">
      <dgm:prSet loTypeId="urn:microsoft.com/office/officeart/2008/layout/AccentedPicture" loCatId="picture" qsTypeId="urn:microsoft.com/office/officeart/2005/8/quickstyle/simple1" qsCatId="simple" csTypeId="urn:microsoft.com/office/officeart/2005/8/colors/accent1_2" csCatId="accent1" phldr="1"/>
      <dgm:spPr/>
      <dgm:t>
        <a:bodyPr/>
        <a:lstStyle/>
        <a:p>
          <a:endParaRPr lang="fr-CH"/>
        </a:p>
      </dgm:t>
    </dgm:pt>
    <dgm:pt modelId="{D64D180C-574A-4BF6-B88C-218FEB155324}">
      <dgm:prSet phldrT="[Texte]" custT="1"/>
      <dgm:spPr/>
      <dgm:t>
        <a:bodyPr/>
        <a:lstStyle/>
        <a:p>
          <a:pPr>
            <a:buFontTx/>
            <a:buChar char="-"/>
          </a:pPr>
          <a:r>
            <a:rPr lang="de-CH" sz="1400" dirty="0">
              <a:latin typeface="Arial" panose="020B0604020202020204" pitchFamily="34" charset="0"/>
              <a:cs typeface="Arial" panose="020B0604020202020204" pitchFamily="34" charset="0"/>
            </a:rPr>
            <a:t>Multidisziplinäres Team</a:t>
          </a:r>
        </a:p>
      </dgm:t>
    </dgm:pt>
    <dgm:pt modelId="{799FECB4-74B8-4F30-A825-CD5C117C6527}" type="parTrans" cxnId="{8C58A293-918A-414F-A072-BF47B7B3308A}">
      <dgm:prSet/>
      <dgm:spPr/>
      <dgm:t>
        <a:bodyPr/>
        <a:lstStyle/>
        <a:p>
          <a:endParaRPr lang="fr-CH"/>
        </a:p>
      </dgm:t>
    </dgm:pt>
    <dgm:pt modelId="{065E8983-952E-4206-AF14-86317520A5D1}" type="sibTrans" cxnId="{8C58A293-918A-414F-A072-BF47B7B3308A}">
      <dgm:prSet/>
      <dgm:spPr>
        <a:solidFill>
          <a:schemeClr val="bg1"/>
        </a:solidFill>
      </dgm:spPr>
      <dgm:t>
        <a:bodyPr/>
        <a:lstStyle/>
        <a:p>
          <a:endParaRPr lang="fr-CH"/>
        </a:p>
      </dgm:t>
    </dgm:pt>
    <dgm:pt modelId="{E24BF14F-DF04-487F-9035-4276ED1D1DAE}">
      <dgm:prSet phldrT="[Texte]" custT="1"/>
      <dgm:spPr/>
      <dgm:t>
        <a:bodyPr/>
        <a:lstStyle/>
        <a:p>
          <a:pPr>
            <a:buFontTx/>
            <a:buChar char="-"/>
          </a:pPr>
          <a:r>
            <a:rPr lang="de-CH" sz="1400" dirty="0">
              <a:latin typeface="Arial" panose="020B0604020202020204" pitchFamily="34" charset="0"/>
              <a:cs typeface="Arial" panose="020B0604020202020204" pitchFamily="34" charset="0"/>
            </a:rPr>
            <a:t> Empfehlung gemäss europäischen Guidelines</a:t>
          </a:r>
        </a:p>
      </dgm:t>
    </dgm:pt>
    <dgm:pt modelId="{0AEC4D12-43ED-401C-8790-ADE4B9304B9A}" type="parTrans" cxnId="{BAB0BB7E-1146-40CD-8449-2D8B434EC0E3}">
      <dgm:prSet/>
      <dgm:spPr/>
      <dgm:t>
        <a:bodyPr/>
        <a:lstStyle/>
        <a:p>
          <a:endParaRPr lang="fr-CH"/>
        </a:p>
      </dgm:t>
    </dgm:pt>
    <dgm:pt modelId="{868E63C3-0E11-46A9-ACC5-0AA8C075FF94}" type="sibTrans" cxnId="{BAB0BB7E-1146-40CD-8449-2D8B434EC0E3}">
      <dgm:prSet/>
      <dgm:spPr/>
      <dgm:t>
        <a:bodyPr/>
        <a:lstStyle/>
        <a:p>
          <a:endParaRPr lang="fr-CH"/>
        </a:p>
      </dgm:t>
    </dgm:pt>
    <dgm:pt modelId="{38795FE1-1FD8-4AD9-9334-8D9B5A7F4921}">
      <dgm:prSet phldrT="[Texte]" custT="1"/>
      <dgm:spPr/>
      <dgm:t>
        <a:bodyPr/>
        <a:lstStyle/>
        <a:p>
          <a:pPr>
            <a:buFontTx/>
            <a:buChar char="-"/>
          </a:pPr>
          <a:r>
            <a:rPr lang="de-CH" sz="1400" dirty="0">
              <a:latin typeface="Arial" panose="020B0604020202020204" pitchFamily="34" charset="0"/>
              <a:cs typeface="Arial" panose="020B0604020202020204" pitchFamily="34" charset="0"/>
            </a:rPr>
            <a:t> Mehrperspektivische Herangehensweise </a:t>
          </a:r>
        </a:p>
      </dgm:t>
    </dgm:pt>
    <dgm:pt modelId="{815BA215-E06D-4604-86DE-B5C3596C7F17}" type="parTrans" cxnId="{A93617AB-F10E-4572-B341-E9EE9617832A}">
      <dgm:prSet/>
      <dgm:spPr/>
      <dgm:t>
        <a:bodyPr/>
        <a:lstStyle/>
        <a:p>
          <a:endParaRPr lang="fr-CH"/>
        </a:p>
      </dgm:t>
    </dgm:pt>
    <dgm:pt modelId="{1E45A6F1-2AAF-47C6-AF33-872EBF51AE91}" type="sibTrans" cxnId="{A93617AB-F10E-4572-B341-E9EE9617832A}">
      <dgm:prSet/>
      <dgm:spPr/>
      <dgm:t>
        <a:bodyPr/>
        <a:lstStyle/>
        <a:p>
          <a:endParaRPr lang="fr-CH"/>
        </a:p>
      </dgm:t>
    </dgm:pt>
    <dgm:pt modelId="{0239EB3A-7EB8-45E9-9A69-F4F458667771}">
      <dgm:prSet phldrT="[Texte]" custT="1"/>
      <dgm:spPr/>
      <dgm:t>
        <a:bodyPr/>
        <a:lstStyle/>
        <a:p>
          <a:pPr>
            <a:buFontTx/>
            <a:buChar char="-"/>
          </a:pPr>
          <a:r>
            <a:rPr lang="de-CH" sz="1400" dirty="0">
              <a:latin typeface="Arial" panose="020B0604020202020204" pitchFamily="34" charset="0"/>
              <a:cs typeface="Arial" panose="020B0604020202020204" pitchFamily="34" charset="0"/>
            </a:rPr>
            <a:t> Hinterfragen der Praxis </a:t>
          </a:r>
        </a:p>
      </dgm:t>
    </dgm:pt>
    <dgm:pt modelId="{CF465290-9E85-45E5-B0E8-0D46C705A9F7}" type="parTrans" cxnId="{97DF14AF-93FD-4AEC-AA5A-F059317A1126}">
      <dgm:prSet/>
      <dgm:spPr/>
      <dgm:t>
        <a:bodyPr/>
        <a:lstStyle/>
        <a:p>
          <a:endParaRPr lang="fr-CH"/>
        </a:p>
      </dgm:t>
    </dgm:pt>
    <dgm:pt modelId="{0CD79BC1-638D-4831-BBF5-13969DE640FD}" type="sibTrans" cxnId="{97DF14AF-93FD-4AEC-AA5A-F059317A1126}">
      <dgm:prSet/>
      <dgm:spPr/>
      <dgm:t>
        <a:bodyPr/>
        <a:lstStyle/>
        <a:p>
          <a:endParaRPr lang="fr-CH"/>
        </a:p>
      </dgm:t>
    </dgm:pt>
    <dgm:pt modelId="{6C46E6C3-809A-41C3-BD9B-D9063D757711}">
      <dgm:prSet phldrT="[Texte]" custT="1"/>
      <dgm:spPr/>
      <dgm:t>
        <a:bodyPr/>
        <a:lstStyle/>
        <a:p>
          <a:pPr>
            <a:buFontTx/>
            <a:buChar char="-"/>
          </a:pPr>
          <a:r>
            <a:rPr lang="de-CH" sz="1400" dirty="0">
              <a:latin typeface="Arial" panose="020B0604020202020204" pitchFamily="34" charset="0"/>
              <a:cs typeface="Arial" panose="020B0604020202020204" pitchFamily="34" charset="0"/>
            </a:rPr>
            <a:t> Fachkompetenzen aus der Ärzteschaft und der Pflege </a:t>
          </a:r>
        </a:p>
      </dgm:t>
    </dgm:pt>
    <dgm:pt modelId="{A9EAAF82-AA83-466F-841C-564CE78992FA}" type="parTrans" cxnId="{53A1F135-893F-4940-9D71-47CD797C33D1}">
      <dgm:prSet/>
      <dgm:spPr/>
      <dgm:t>
        <a:bodyPr/>
        <a:lstStyle/>
        <a:p>
          <a:endParaRPr lang="fr-CH"/>
        </a:p>
      </dgm:t>
    </dgm:pt>
    <dgm:pt modelId="{5A1519A7-5D6E-4A92-A2A9-20B5595ACEC8}" type="sibTrans" cxnId="{53A1F135-893F-4940-9D71-47CD797C33D1}">
      <dgm:prSet/>
      <dgm:spPr/>
      <dgm:t>
        <a:bodyPr/>
        <a:lstStyle/>
        <a:p>
          <a:endParaRPr lang="fr-CH"/>
        </a:p>
      </dgm:t>
    </dgm:pt>
    <dgm:pt modelId="{DBC57FAE-D262-41CC-AE87-0C3E558B498F}">
      <dgm:prSet phldrT="[Texte]" custT="1"/>
      <dgm:spPr/>
      <dgm:t>
        <a:bodyPr/>
        <a:lstStyle/>
        <a:p>
          <a:r>
            <a:rPr lang="de-CH" sz="1400" dirty="0">
              <a:latin typeface="Arial" panose="020B0604020202020204" pitchFamily="34" charset="0"/>
              <a:cs typeface="Arial" panose="020B0604020202020204" pitchFamily="34" charset="0"/>
            </a:rPr>
            <a:t>- Beratung</a:t>
          </a:r>
        </a:p>
      </dgm:t>
    </dgm:pt>
    <dgm:pt modelId="{20A47A7B-CB5D-4D59-B63C-65CCA3CED1FA}" type="parTrans" cxnId="{6AAB5960-AEE0-44BE-B724-19F51AFA15B5}">
      <dgm:prSet/>
      <dgm:spPr/>
      <dgm:t>
        <a:bodyPr/>
        <a:lstStyle/>
        <a:p>
          <a:endParaRPr lang="fr-CH"/>
        </a:p>
      </dgm:t>
    </dgm:pt>
    <dgm:pt modelId="{568B32DD-3BC1-48EA-99BB-8BE454739996}" type="sibTrans" cxnId="{6AAB5960-AEE0-44BE-B724-19F51AFA15B5}">
      <dgm:prSet/>
      <dgm:spPr/>
      <dgm:t>
        <a:bodyPr/>
        <a:lstStyle/>
        <a:p>
          <a:endParaRPr lang="fr-CH"/>
        </a:p>
      </dgm:t>
    </dgm:pt>
    <dgm:pt modelId="{53E51A5D-29DE-49F9-9A56-842389662D55}">
      <dgm:prSet phldrT="[Texte]" custT="1"/>
      <dgm:spPr/>
      <dgm:t>
        <a:bodyPr/>
        <a:lstStyle/>
        <a:p>
          <a:pPr>
            <a:buFontTx/>
            <a:buChar char="-"/>
          </a:pPr>
          <a:r>
            <a:rPr lang="de-CH" sz="1400" dirty="0">
              <a:latin typeface="Arial" panose="020B0604020202020204" pitchFamily="34" charset="0"/>
              <a:cs typeface="Arial" panose="020B0604020202020204" pitchFamily="34" charset="0"/>
            </a:rPr>
            <a:t> Stärkung der Zusammenarbeit zwischen Teams der Ärzteschaft und der Pflege </a:t>
          </a:r>
        </a:p>
      </dgm:t>
    </dgm:pt>
    <dgm:pt modelId="{EC764F79-388C-4E3F-969C-0D36E1DB8732}" type="parTrans" cxnId="{0AD89F85-2CD6-4DB9-BE58-249EA4CBBB25}">
      <dgm:prSet/>
      <dgm:spPr/>
      <dgm:t>
        <a:bodyPr/>
        <a:lstStyle/>
        <a:p>
          <a:endParaRPr lang="fr-CH"/>
        </a:p>
      </dgm:t>
    </dgm:pt>
    <dgm:pt modelId="{98CAA065-AFC4-4EA5-968F-D00C9567A028}" type="sibTrans" cxnId="{0AD89F85-2CD6-4DB9-BE58-249EA4CBBB25}">
      <dgm:prSet/>
      <dgm:spPr/>
      <dgm:t>
        <a:bodyPr/>
        <a:lstStyle/>
        <a:p>
          <a:endParaRPr lang="fr-CH"/>
        </a:p>
      </dgm:t>
    </dgm:pt>
    <dgm:pt modelId="{D7816A3E-D9E0-42E5-BF8F-325514A42D67}" type="pres">
      <dgm:prSet presAssocID="{A569CB7A-8F8F-40F2-ABD6-1473C5F6A9D7}" presName="Name0" presStyleCnt="0">
        <dgm:presLayoutVars>
          <dgm:dir/>
        </dgm:presLayoutVars>
      </dgm:prSet>
      <dgm:spPr/>
    </dgm:pt>
    <dgm:pt modelId="{2BA9D811-E264-4A9F-8FB0-C87BEFA0E2DB}" type="pres">
      <dgm:prSet presAssocID="{065E8983-952E-4206-AF14-86317520A5D1}" presName="picture_1" presStyleLbl="bgImgPlace1" presStyleIdx="0" presStyleCnt="1" custScaleY="73188"/>
      <dgm:spPr/>
    </dgm:pt>
    <dgm:pt modelId="{42CA7884-7264-42D9-B37E-FFDF41099ADE}" type="pres">
      <dgm:prSet presAssocID="{D64D180C-574A-4BF6-B88C-218FEB155324}" presName="text_1" presStyleLbl="node1" presStyleIdx="0" presStyleCnt="0">
        <dgm:presLayoutVars>
          <dgm:bulletEnabled val="1"/>
        </dgm:presLayoutVars>
      </dgm:prSet>
      <dgm:spPr/>
    </dgm:pt>
    <dgm:pt modelId="{4D08ED2A-0A59-4F02-9640-28FC26DB49C0}" type="pres">
      <dgm:prSet presAssocID="{A569CB7A-8F8F-40F2-ABD6-1473C5F6A9D7}" presName="linV" presStyleCnt="0"/>
      <dgm:spPr/>
    </dgm:pt>
    <dgm:pt modelId="{FB424A7D-0AD0-4BAA-8EDF-FD63E23BAFD4}" type="pres">
      <dgm:prSet presAssocID="{E24BF14F-DF04-487F-9035-4276ED1D1DAE}" presName="pair" presStyleCnt="0"/>
      <dgm:spPr/>
    </dgm:pt>
    <dgm:pt modelId="{8663A34F-A8C3-49B4-A6ED-A2E281D1C461}" type="pres">
      <dgm:prSet presAssocID="{E24BF14F-DF04-487F-9035-4276ED1D1DAE}" presName="spaceH" presStyleLbl="node1" presStyleIdx="0" presStyleCnt="0"/>
      <dgm:spPr/>
    </dgm:pt>
    <dgm:pt modelId="{31E32EDF-0147-4286-8C41-8305C9DB9F8D}" type="pres">
      <dgm:prSet presAssocID="{E24BF14F-DF04-487F-9035-4276ED1D1DAE}" presName="desPictures" presStyleLbl="alignImgPlace1" presStyleIdx="0" presStyleCnt="6"/>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Livres avec un remplissage uni"/>
        </a:ext>
      </dgm:extLst>
    </dgm:pt>
    <dgm:pt modelId="{4ECFEEAB-01D6-4C4A-8FB8-3BF02C8E8C8A}" type="pres">
      <dgm:prSet presAssocID="{E24BF14F-DF04-487F-9035-4276ED1D1DAE}" presName="desTextWrapper" presStyleCnt="0"/>
      <dgm:spPr/>
    </dgm:pt>
    <dgm:pt modelId="{CE7B53C8-42E3-4C2B-84C8-0C93965BF41E}" type="pres">
      <dgm:prSet presAssocID="{E24BF14F-DF04-487F-9035-4276ED1D1DAE}" presName="desText" presStyleLbl="revTx" presStyleIdx="0" presStyleCnt="6" custScaleX="261760">
        <dgm:presLayoutVars>
          <dgm:bulletEnabled val="1"/>
        </dgm:presLayoutVars>
      </dgm:prSet>
      <dgm:spPr/>
    </dgm:pt>
    <dgm:pt modelId="{46971988-FAF5-473E-8068-DD38AA15FB9C}" type="pres">
      <dgm:prSet presAssocID="{868E63C3-0E11-46A9-ACC5-0AA8C075FF94}" presName="spaceV" presStyleCnt="0"/>
      <dgm:spPr/>
    </dgm:pt>
    <dgm:pt modelId="{209F3ECF-9485-495B-8D4F-1EE497746DB9}" type="pres">
      <dgm:prSet presAssocID="{38795FE1-1FD8-4AD9-9334-8D9B5A7F4921}" presName="pair" presStyleCnt="0"/>
      <dgm:spPr/>
    </dgm:pt>
    <dgm:pt modelId="{11FF7A22-0FD4-4BEA-BE70-AE40F9E51AA5}" type="pres">
      <dgm:prSet presAssocID="{38795FE1-1FD8-4AD9-9334-8D9B5A7F4921}" presName="spaceH" presStyleLbl="node1" presStyleIdx="0" presStyleCnt="0"/>
      <dgm:spPr/>
    </dgm:pt>
    <dgm:pt modelId="{15C2C6DC-6EAE-47E1-A4B6-6ECA334F75CE}" type="pres">
      <dgm:prSet presAssocID="{38795FE1-1FD8-4AD9-9334-8D9B5A7F4921}" presName="desPictures" presStyleLbl="alignImgPlace1" presStyleIdx="1" presStyleCnt="6"/>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Réseaux sociaux avec un remplissage uni"/>
        </a:ext>
      </dgm:extLst>
    </dgm:pt>
    <dgm:pt modelId="{C55258D4-200B-4D22-946B-4656AD036996}" type="pres">
      <dgm:prSet presAssocID="{38795FE1-1FD8-4AD9-9334-8D9B5A7F4921}" presName="desTextWrapper" presStyleCnt="0"/>
      <dgm:spPr/>
    </dgm:pt>
    <dgm:pt modelId="{DBFFD161-1DCA-474D-82DA-B3224DA31C9D}" type="pres">
      <dgm:prSet presAssocID="{38795FE1-1FD8-4AD9-9334-8D9B5A7F4921}" presName="desText" presStyleLbl="revTx" presStyleIdx="1" presStyleCnt="6" custScaleX="132535">
        <dgm:presLayoutVars>
          <dgm:bulletEnabled val="1"/>
        </dgm:presLayoutVars>
      </dgm:prSet>
      <dgm:spPr/>
    </dgm:pt>
    <dgm:pt modelId="{E0A72644-2876-4B62-B6CC-4299812A224D}" type="pres">
      <dgm:prSet presAssocID="{1E45A6F1-2AAF-47C6-AF33-872EBF51AE91}" presName="spaceV" presStyleCnt="0"/>
      <dgm:spPr/>
    </dgm:pt>
    <dgm:pt modelId="{71FBCB9F-8708-4B53-A547-F94A432FE0BC}" type="pres">
      <dgm:prSet presAssocID="{0239EB3A-7EB8-45E9-9A69-F4F458667771}" presName="pair" presStyleCnt="0"/>
      <dgm:spPr/>
    </dgm:pt>
    <dgm:pt modelId="{CB97DA2C-D498-416B-A797-02370D1BDB75}" type="pres">
      <dgm:prSet presAssocID="{0239EB3A-7EB8-45E9-9A69-F4F458667771}" presName="spaceH" presStyleLbl="node1" presStyleIdx="0" presStyleCnt="0"/>
      <dgm:spPr/>
    </dgm:pt>
    <dgm:pt modelId="{04E85D9D-3097-40B0-9807-A93A5521A19B}" type="pres">
      <dgm:prSet presAssocID="{0239EB3A-7EB8-45E9-9A69-F4F458667771}" presName="desPictures" presStyleLbl="alignImgPlace1" presStyleIdx="2" presStyleCnt="6"/>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Questions avec un remplissage uni"/>
        </a:ext>
      </dgm:extLst>
    </dgm:pt>
    <dgm:pt modelId="{712E234B-8FDE-4B81-8F2B-6F6BA535F8C7}" type="pres">
      <dgm:prSet presAssocID="{0239EB3A-7EB8-45E9-9A69-F4F458667771}" presName="desTextWrapper" presStyleCnt="0"/>
      <dgm:spPr/>
    </dgm:pt>
    <dgm:pt modelId="{5AF5D79E-526A-4F28-87EE-3609BD9F7844}" type="pres">
      <dgm:prSet presAssocID="{0239EB3A-7EB8-45E9-9A69-F4F458667771}" presName="desText" presStyleLbl="revTx" presStyleIdx="2" presStyleCnt="6" custScaleX="202349">
        <dgm:presLayoutVars>
          <dgm:bulletEnabled val="1"/>
        </dgm:presLayoutVars>
      </dgm:prSet>
      <dgm:spPr/>
    </dgm:pt>
    <dgm:pt modelId="{E35E0D4A-6EFE-493E-94CE-57246BF5F27F}" type="pres">
      <dgm:prSet presAssocID="{0CD79BC1-638D-4831-BBF5-13969DE640FD}" presName="spaceV" presStyleCnt="0"/>
      <dgm:spPr/>
    </dgm:pt>
    <dgm:pt modelId="{D39B286E-B15B-425F-B51C-FDF215D733A3}" type="pres">
      <dgm:prSet presAssocID="{DBC57FAE-D262-41CC-AE87-0C3E558B498F}" presName="pair" presStyleCnt="0"/>
      <dgm:spPr/>
    </dgm:pt>
    <dgm:pt modelId="{33BE9889-6482-43A5-8229-D890B8712E2E}" type="pres">
      <dgm:prSet presAssocID="{DBC57FAE-D262-41CC-AE87-0C3E558B498F}" presName="spaceH" presStyleLbl="node1" presStyleIdx="0" presStyleCnt="0"/>
      <dgm:spPr/>
    </dgm:pt>
    <dgm:pt modelId="{581B57C3-E1D3-49F6-ACA6-9E926BA9D0AE}" type="pres">
      <dgm:prSet presAssocID="{DBC57FAE-D262-41CC-AE87-0C3E558B498F}" presName="desPictures" presStyleLbl="alignImgPlace1" presStyleIdx="3" presStyleCnt="6"/>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Stéthoscope avec un remplissage uni"/>
        </a:ext>
      </dgm:extLst>
    </dgm:pt>
    <dgm:pt modelId="{3C9F39EF-EEDF-49BE-9C91-6897AA93092A}" type="pres">
      <dgm:prSet presAssocID="{DBC57FAE-D262-41CC-AE87-0C3E558B498F}" presName="desTextWrapper" presStyleCnt="0"/>
      <dgm:spPr/>
    </dgm:pt>
    <dgm:pt modelId="{EA4CE036-C82F-4F0A-B90D-3A53B694D3C4}" type="pres">
      <dgm:prSet presAssocID="{DBC57FAE-D262-41CC-AE87-0C3E558B498F}" presName="desText" presStyleLbl="revTx" presStyleIdx="3" presStyleCnt="6">
        <dgm:presLayoutVars>
          <dgm:bulletEnabled val="1"/>
        </dgm:presLayoutVars>
      </dgm:prSet>
      <dgm:spPr/>
    </dgm:pt>
    <dgm:pt modelId="{8CEEE7A4-75EE-4227-99CE-FEA5D4F800AC}" type="pres">
      <dgm:prSet presAssocID="{568B32DD-3BC1-48EA-99BB-8BE454739996}" presName="spaceV" presStyleCnt="0"/>
      <dgm:spPr/>
    </dgm:pt>
    <dgm:pt modelId="{402A285E-DC89-403B-9D52-7DAD7E357498}" type="pres">
      <dgm:prSet presAssocID="{53E51A5D-29DE-49F9-9A56-842389662D55}" presName="pair" presStyleCnt="0"/>
      <dgm:spPr/>
    </dgm:pt>
    <dgm:pt modelId="{7715A49B-A5C2-454D-B43A-554C74794DB6}" type="pres">
      <dgm:prSet presAssocID="{53E51A5D-29DE-49F9-9A56-842389662D55}" presName="spaceH" presStyleLbl="node1" presStyleIdx="0" presStyleCnt="0"/>
      <dgm:spPr/>
    </dgm:pt>
    <dgm:pt modelId="{85D069E6-80A7-42DA-AF95-21C5F54A1E53}" type="pres">
      <dgm:prSet presAssocID="{53E51A5D-29DE-49F9-9A56-842389662D55}" presName="desPictures" presStyleLbl="alignImgPlace1" presStyleIdx="4" presStyleCnt="6"/>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Vivats avec un remplissage uni"/>
        </a:ext>
      </dgm:extLst>
    </dgm:pt>
    <dgm:pt modelId="{EC558FFB-FBB4-4C90-8F9D-445601F471D9}" type="pres">
      <dgm:prSet presAssocID="{53E51A5D-29DE-49F9-9A56-842389662D55}" presName="desTextWrapper" presStyleCnt="0"/>
      <dgm:spPr/>
    </dgm:pt>
    <dgm:pt modelId="{63C09809-5AA0-4945-A9E4-4DA76A30D9F5}" type="pres">
      <dgm:prSet presAssocID="{53E51A5D-29DE-49F9-9A56-842389662D55}" presName="desText" presStyleLbl="revTx" presStyleIdx="4" presStyleCnt="6" custScaleX="238136">
        <dgm:presLayoutVars>
          <dgm:bulletEnabled val="1"/>
        </dgm:presLayoutVars>
      </dgm:prSet>
      <dgm:spPr/>
    </dgm:pt>
    <dgm:pt modelId="{D806A938-CB17-42B6-9F19-DE1173EBCF37}" type="pres">
      <dgm:prSet presAssocID="{98CAA065-AFC4-4EA5-968F-D00C9567A028}" presName="spaceV" presStyleCnt="0"/>
      <dgm:spPr/>
    </dgm:pt>
    <dgm:pt modelId="{74459BAC-B940-4741-B678-47B8D3EBE533}" type="pres">
      <dgm:prSet presAssocID="{6C46E6C3-809A-41C3-BD9B-D9063D757711}" presName="pair" presStyleCnt="0"/>
      <dgm:spPr/>
    </dgm:pt>
    <dgm:pt modelId="{55AB8412-8023-4A41-A09E-AF345C262038}" type="pres">
      <dgm:prSet presAssocID="{6C46E6C3-809A-41C3-BD9B-D9063D757711}" presName="spaceH" presStyleLbl="node1" presStyleIdx="0" presStyleCnt="0"/>
      <dgm:spPr/>
    </dgm:pt>
    <dgm:pt modelId="{457A4F05-2F52-482A-A60B-BB9746D03FF1}" type="pres">
      <dgm:prSet presAssocID="{6C46E6C3-809A-41C3-BD9B-D9063D757711}" presName="desPictures" presStyleLbl="alignImgPlace1" presStyleIdx="5" presStyleCnt="6"/>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Tête avec engrenages avec un remplissage uni"/>
        </a:ext>
      </dgm:extLst>
    </dgm:pt>
    <dgm:pt modelId="{DEC167A1-69C3-4CA7-B41C-BD83A5D57F03}" type="pres">
      <dgm:prSet presAssocID="{6C46E6C3-809A-41C3-BD9B-D9063D757711}" presName="desTextWrapper" presStyleCnt="0"/>
      <dgm:spPr/>
    </dgm:pt>
    <dgm:pt modelId="{F5FB0D44-A0CF-4960-8616-DD6ED4647F17}" type="pres">
      <dgm:prSet presAssocID="{6C46E6C3-809A-41C3-BD9B-D9063D757711}" presName="desText" presStyleLbl="revTx" presStyleIdx="5" presStyleCnt="6" custScaleX="315406">
        <dgm:presLayoutVars>
          <dgm:bulletEnabled val="1"/>
        </dgm:presLayoutVars>
      </dgm:prSet>
      <dgm:spPr/>
    </dgm:pt>
    <dgm:pt modelId="{75954669-0C00-410E-BB28-427C82CF13AE}" type="pres">
      <dgm:prSet presAssocID="{A569CB7A-8F8F-40F2-ABD6-1473C5F6A9D7}" presName="maxNode" presStyleCnt="0"/>
      <dgm:spPr/>
    </dgm:pt>
    <dgm:pt modelId="{1EDBB7C6-49C6-4254-8A47-46611B6A6AC6}" type="pres">
      <dgm:prSet presAssocID="{A569CB7A-8F8F-40F2-ABD6-1473C5F6A9D7}" presName="Name33" presStyleCnt="0"/>
      <dgm:spPr/>
    </dgm:pt>
  </dgm:ptLst>
  <dgm:cxnLst>
    <dgm:cxn modelId="{53A1F135-893F-4940-9D71-47CD797C33D1}" srcId="{A569CB7A-8F8F-40F2-ABD6-1473C5F6A9D7}" destId="{6C46E6C3-809A-41C3-BD9B-D9063D757711}" srcOrd="6" destOrd="0" parTransId="{A9EAAF82-AA83-466F-841C-564CE78992FA}" sibTransId="{5A1519A7-5D6E-4A92-A2A9-20B5595ACEC8}"/>
    <dgm:cxn modelId="{9227C55C-281E-4F20-90ED-E1A88281F97A}" type="presOf" srcId="{E24BF14F-DF04-487F-9035-4276ED1D1DAE}" destId="{CE7B53C8-42E3-4C2B-84C8-0C93965BF41E}" srcOrd="0" destOrd="0" presId="urn:microsoft.com/office/officeart/2008/layout/AccentedPicture"/>
    <dgm:cxn modelId="{6AAB5960-AEE0-44BE-B724-19F51AFA15B5}" srcId="{A569CB7A-8F8F-40F2-ABD6-1473C5F6A9D7}" destId="{DBC57FAE-D262-41CC-AE87-0C3E558B498F}" srcOrd="4" destOrd="0" parTransId="{20A47A7B-CB5D-4D59-B63C-65CCA3CED1FA}" sibTransId="{568B32DD-3BC1-48EA-99BB-8BE454739996}"/>
    <dgm:cxn modelId="{85402241-7C99-4899-BD61-B523FD49B436}" type="presOf" srcId="{53E51A5D-29DE-49F9-9A56-842389662D55}" destId="{63C09809-5AA0-4945-A9E4-4DA76A30D9F5}" srcOrd="0" destOrd="0" presId="urn:microsoft.com/office/officeart/2008/layout/AccentedPicture"/>
    <dgm:cxn modelId="{F1584062-A950-4B3B-BF09-7FF85928223F}" type="presOf" srcId="{38795FE1-1FD8-4AD9-9334-8D9B5A7F4921}" destId="{DBFFD161-1DCA-474D-82DA-B3224DA31C9D}" srcOrd="0" destOrd="0" presId="urn:microsoft.com/office/officeart/2008/layout/AccentedPicture"/>
    <dgm:cxn modelId="{89EC7F42-F0A6-4FE1-8E49-BFF0395DB4D3}" type="presOf" srcId="{D64D180C-574A-4BF6-B88C-218FEB155324}" destId="{42CA7884-7264-42D9-B37E-FFDF41099ADE}" srcOrd="0" destOrd="0" presId="urn:microsoft.com/office/officeart/2008/layout/AccentedPicture"/>
    <dgm:cxn modelId="{0E77D874-0DF0-453F-9516-99AB61F157F1}" type="presOf" srcId="{6C46E6C3-809A-41C3-BD9B-D9063D757711}" destId="{F5FB0D44-A0CF-4960-8616-DD6ED4647F17}" srcOrd="0" destOrd="0" presId="urn:microsoft.com/office/officeart/2008/layout/AccentedPicture"/>
    <dgm:cxn modelId="{BAB0BB7E-1146-40CD-8449-2D8B434EC0E3}" srcId="{A569CB7A-8F8F-40F2-ABD6-1473C5F6A9D7}" destId="{E24BF14F-DF04-487F-9035-4276ED1D1DAE}" srcOrd="1" destOrd="0" parTransId="{0AEC4D12-43ED-401C-8790-ADE4B9304B9A}" sibTransId="{868E63C3-0E11-46A9-ACC5-0AA8C075FF94}"/>
    <dgm:cxn modelId="{0AD89F85-2CD6-4DB9-BE58-249EA4CBBB25}" srcId="{A569CB7A-8F8F-40F2-ABD6-1473C5F6A9D7}" destId="{53E51A5D-29DE-49F9-9A56-842389662D55}" srcOrd="5" destOrd="0" parTransId="{EC764F79-388C-4E3F-969C-0D36E1DB8732}" sibTransId="{98CAA065-AFC4-4EA5-968F-D00C9567A028}"/>
    <dgm:cxn modelId="{8C58A293-918A-414F-A072-BF47B7B3308A}" srcId="{A569CB7A-8F8F-40F2-ABD6-1473C5F6A9D7}" destId="{D64D180C-574A-4BF6-B88C-218FEB155324}" srcOrd="0" destOrd="0" parTransId="{799FECB4-74B8-4F30-A825-CD5C117C6527}" sibTransId="{065E8983-952E-4206-AF14-86317520A5D1}"/>
    <dgm:cxn modelId="{E45474A0-3415-488D-B030-00D0AFC425E8}" type="presOf" srcId="{DBC57FAE-D262-41CC-AE87-0C3E558B498F}" destId="{EA4CE036-C82F-4F0A-B90D-3A53B694D3C4}" srcOrd="0" destOrd="0" presId="urn:microsoft.com/office/officeart/2008/layout/AccentedPicture"/>
    <dgm:cxn modelId="{A93617AB-F10E-4572-B341-E9EE9617832A}" srcId="{A569CB7A-8F8F-40F2-ABD6-1473C5F6A9D7}" destId="{38795FE1-1FD8-4AD9-9334-8D9B5A7F4921}" srcOrd="2" destOrd="0" parTransId="{815BA215-E06D-4604-86DE-B5C3596C7F17}" sibTransId="{1E45A6F1-2AAF-47C6-AF33-872EBF51AE91}"/>
    <dgm:cxn modelId="{97DF14AF-93FD-4AEC-AA5A-F059317A1126}" srcId="{A569CB7A-8F8F-40F2-ABD6-1473C5F6A9D7}" destId="{0239EB3A-7EB8-45E9-9A69-F4F458667771}" srcOrd="3" destOrd="0" parTransId="{CF465290-9E85-45E5-B0E8-0D46C705A9F7}" sibTransId="{0CD79BC1-638D-4831-BBF5-13969DE640FD}"/>
    <dgm:cxn modelId="{A563F4C1-633F-454F-8EFA-376D18FC6ACB}" type="presOf" srcId="{A569CB7A-8F8F-40F2-ABD6-1473C5F6A9D7}" destId="{D7816A3E-D9E0-42E5-BF8F-325514A42D67}" srcOrd="0" destOrd="0" presId="urn:microsoft.com/office/officeart/2008/layout/AccentedPicture"/>
    <dgm:cxn modelId="{953A01CF-9EDA-4CA3-84EE-1E9E3DA38315}" type="presOf" srcId="{065E8983-952E-4206-AF14-86317520A5D1}" destId="{2BA9D811-E264-4A9F-8FB0-C87BEFA0E2DB}" srcOrd="0" destOrd="0" presId="urn:microsoft.com/office/officeart/2008/layout/AccentedPicture"/>
    <dgm:cxn modelId="{39D0E3D3-CA30-4FAE-9488-AE6ABBDCCFD4}" type="presOf" srcId="{0239EB3A-7EB8-45E9-9A69-F4F458667771}" destId="{5AF5D79E-526A-4F28-87EE-3609BD9F7844}" srcOrd="0" destOrd="0" presId="urn:microsoft.com/office/officeart/2008/layout/AccentedPicture"/>
    <dgm:cxn modelId="{83F95A78-100C-421B-958D-BAAB31B999E9}" type="presParOf" srcId="{D7816A3E-D9E0-42E5-BF8F-325514A42D67}" destId="{2BA9D811-E264-4A9F-8FB0-C87BEFA0E2DB}" srcOrd="0" destOrd="0" presId="urn:microsoft.com/office/officeart/2008/layout/AccentedPicture"/>
    <dgm:cxn modelId="{382DB8D9-1318-43BC-A736-15F4CFA14521}" type="presParOf" srcId="{D7816A3E-D9E0-42E5-BF8F-325514A42D67}" destId="{42CA7884-7264-42D9-B37E-FFDF41099ADE}" srcOrd="1" destOrd="0" presId="urn:microsoft.com/office/officeart/2008/layout/AccentedPicture"/>
    <dgm:cxn modelId="{92A92CAE-5E1C-43EA-AA9E-BC8D52204740}" type="presParOf" srcId="{D7816A3E-D9E0-42E5-BF8F-325514A42D67}" destId="{4D08ED2A-0A59-4F02-9640-28FC26DB49C0}" srcOrd="2" destOrd="0" presId="urn:microsoft.com/office/officeart/2008/layout/AccentedPicture"/>
    <dgm:cxn modelId="{683D60DE-C4EB-4900-A90A-D8C616AA90D4}" type="presParOf" srcId="{4D08ED2A-0A59-4F02-9640-28FC26DB49C0}" destId="{FB424A7D-0AD0-4BAA-8EDF-FD63E23BAFD4}" srcOrd="0" destOrd="0" presId="urn:microsoft.com/office/officeart/2008/layout/AccentedPicture"/>
    <dgm:cxn modelId="{C7432667-4E0F-4789-B986-DDEB6376AD2A}" type="presParOf" srcId="{FB424A7D-0AD0-4BAA-8EDF-FD63E23BAFD4}" destId="{8663A34F-A8C3-49B4-A6ED-A2E281D1C461}" srcOrd="0" destOrd="0" presId="urn:microsoft.com/office/officeart/2008/layout/AccentedPicture"/>
    <dgm:cxn modelId="{C92F153F-966B-4692-9DFD-46589E65D2A5}" type="presParOf" srcId="{FB424A7D-0AD0-4BAA-8EDF-FD63E23BAFD4}" destId="{31E32EDF-0147-4286-8C41-8305C9DB9F8D}" srcOrd="1" destOrd="0" presId="urn:microsoft.com/office/officeart/2008/layout/AccentedPicture"/>
    <dgm:cxn modelId="{914A5B95-60CA-4274-91D9-A769CE726E1F}" type="presParOf" srcId="{FB424A7D-0AD0-4BAA-8EDF-FD63E23BAFD4}" destId="{4ECFEEAB-01D6-4C4A-8FB8-3BF02C8E8C8A}" srcOrd="2" destOrd="0" presId="urn:microsoft.com/office/officeart/2008/layout/AccentedPicture"/>
    <dgm:cxn modelId="{7A331E96-6A31-46CC-9281-35F0FCB9A67A}" type="presParOf" srcId="{4ECFEEAB-01D6-4C4A-8FB8-3BF02C8E8C8A}" destId="{CE7B53C8-42E3-4C2B-84C8-0C93965BF41E}" srcOrd="0" destOrd="0" presId="urn:microsoft.com/office/officeart/2008/layout/AccentedPicture"/>
    <dgm:cxn modelId="{40A81025-AC23-42EE-97A9-4097EB75B8FB}" type="presParOf" srcId="{4D08ED2A-0A59-4F02-9640-28FC26DB49C0}" destId="{46971988-FAF5-473E-8068-DD38AA15FB9C}" srcOrd="1" destOrd="0" presId="urn:microsoft.com/office/officeart/2008/layout/AccentedPicture"/>
    <dgm:cxn modelId="{AB2FC450-FCD6-4958-93E3-0D190FA6FD5C}" type="presParOf" srcId="{4D08ED2A-0A59-4F02-9640-28FC26DB49C0}" destId="{209F3ECF-9485-495B-8D4F-1EE497746DB9}" srcOrd="2" destOrd="0" presId="urn:microsoft.com/office/officeart/2008/layout/AccentedPicture"/>
    <dgm:cxn modelId="{258E5D02-497F-47C3-A7F6-8C77149D686D}" type="presParOf" srcId="{209F3ECF-9485-495B-8D4F-1EE497746DB9}" destId="{11FF7A22-0FD4-4BEA-BE70-AE40F9E51AA5}" srcOrd="0" destOrd="0" presId="urn:microsoft.com/office/officeart/2008/layout/AccentedPicture"/>
    <dgm:cxn modelId="{F0FBE9EE-3AC0-4B0F-A1B8-D97ABFF56754}" type="presParOf" srcId="{209F3ECF-9485-495B-8D4F-1EE497746DB9}" destId="{15C2C6DC-6EAE-47E1-A4B6-6ECA334F75CE}" srcOrd="1" destOrd="0" presId="urn:microsoft.com/office/officeart/2008/layout/AccentedPicture"/>
    <dgm:cxn modelId="{FF40B5E5-472C-4E12-8379-646784683654}" type="presParOf" srcId="{209F3ECF-9485-495B-8D4F-1EE497746DB9}" destId="{C55258D4-200B-4D22-946B-4656AD036996}" srcOrd="2" destOrd="0" presId="urn:microsoft.com/office/officeart/2008/layout/AccentedPicture"/>
    <dgm:cxn modelId="{513E455A-84B6-4676-AB3C-4686E85DC37A}" type="presParOf" srcId="{C55258D4-200B-4D22-946B-4656AD036996}" destId="{DBFFD161-1DCA-474D-82DA-B3224DA31C9D}" srcOrd="0" destOrd="0" presId="urn:microsoft.com/office/officeart/2008/layout/AccentedPicture"/>
    <dgm:cxn modelId="{8AAB07EF-C51F-4F84-8D68-B4BBE643C924}" type="presParOf" srcId="{4D08ED2A-0A59-4F02-9640-28FC26DB49C0}" destId="{E0A72644-2876-4B62-B6CC-4299812A224D}" srcOrd="3" destOrd="0" presId="urn:microsoft.com/office/officeart/2008/layout/AccentedPicture"/>
    <dgm:cxn modelId="{094C7E07-4F36-4C42-812A-05E6F90D7AAA}" type="presParOf" srcId="{4D08ED2A-0A59-4F02-9640-28FC26DB49C0}" destId="{71FBCB9F-8708-4B53-A547-F94A432FE0BC}" srcOrd="4" destOrd="0" presId="urn:microsoft.com/office/officeart/2008/layout/AccentedPicture"/>
    <dgm:cxn modelId="{01BE2877-B066-494C-B6EA-0972C68586A7}" type="presParOf" srcId="{71FBCB9F-8708-4B53-A547-F94A432FE0BC}" destId="{CB97DA2C-D498-416B-A797-02370D1BDB75}" srcOrd="0" destOrd="0" presId="urn:microsoft.com/office/officeart/2008/layout/AccentedPicture"/>
    <dgm:cxn modelId="{F1B631F0-2F7A-46A1-BA95-230F50B3F443}" type="presParOf" srcId="{71FBCB9F-8708-4B53-A547-F94A432FE0BC}" destId="{04E85D9D-3097-40B0-9807-A93A5521A19B}" srcOrd="1" destOrd="0" presId="urn:microsoft.com/office/officeart/2008/layout/AccentedPicture"/>
    <dgm:cxn modelId="{1C99B029-2F36-4A79-9824-2F931A4C6EC5}" type="presParOf" srcId="{71FBCB9F-8708-4B53-A547-F94A432FE0BC}" destId="{712E234B-8FDE-4B81-8F2B-6F6BA535F8C7}" srcOrd="2" destOrd="0" presId="urn:microsoft.com/office/officeart/2008/layout/AccentedPicture"/>
    <dgm:cxn modelId="{50B4789E-F762-4F2E-BD4D-7B1714007A25}" type="presParOf" srcId="{712E234B-8FDE-4B81-8F2B-6F6BA535F8C7}" destId="{5AF5D79E-526A-4F28-87EE-3609BD9F7844}" srcOrd="0" destOrd="0" presId="urn:microsoft.com/office/officeart/2008/layout/AccentedPicture"/>
    <dgm:cxn modelId="{493AA764-1312-418C-B18B-077D5F0A2313}" type="presParOf" srcId="{4D08ED2A-0A59-4F02-9640-28FC26DB49C0}" destId="{E35E0D4A-6EFE-493E-94CE-57246BF5F27F}" srcOrd="5" destOrd="0" presId="urn:microsoft.com/office/officeart/2008/layout/AccentedPicture"/>
    <dgm:cxn modelId="{C0E1E288-1074-4C5E-9381-D0061D27620C}" type="presParOf" srcId="{4D08ED2A-0A59-4F02-9640-28FC26DB49C0}" destId="{D39B286E-B15B-425F-B51C-FDF215D733A3}" srcOrd="6" destOrd="0" presId="urn:microsoft.com/office/officeart/2008/layout/AccentedPicture"/>
    <dgm:cxn modelId="{B6A2F334-BBFD-467E-BB7F-4F1935413FC5}" type="presParOf" srcId="{D39B286E-B15B-425F-B51C-FDF215D733A3}" destId="{33BE9889-6482-43A5-8229-D890B8712E2E}" srcOrd="0" destOrd="0" presId="urn:microsoft.com/office/officeart/2008/layout/AccentedPicture"/>
    <dgm:cxn modelId="{500F5D3C-6D17-4CE5-8205-8F474F038594}" type="presParOf" srcId="{D39B286E-B15B-425F-B51C-FDF215D733A3}" destId="{581B57C3-E1D3-49F6-ACA6-9E926BA9D0AE}" srcOrd="1" destOrd="0" presId="urn:microsoft.com/office/officeart/2008/layout/AccentedPicture"/>
    <dgm:cxn modelId="{F72CC2E6-826F-4983-97A2-07456C648A74}" type="presParOf" srcId="{D39B286E-B15B-425F-B51C-FDF215D733A3}" destId="{3C9F39EF-EEDF-49BE-9C91-6897AA93092A}" srcOrd="2" destOrd="0" presId="urn:microsoft.com/office/officeart/2008/layout/AccentedPicture"/>
    <dgm:cxn modelId="{3229199A-7B0C-402E-9AE8-6C95C3E86E11}" type="presParOf" srcId="{3C9F39EF-EEDF-49BE-9C91-6897AA93092A}" destId="{EA4CE036-C82F-4F0A-B90D-3A53B694D3C4}" srcOrd="0" destOrd="0" presId="urn:microsoft.com/office/officeart/2008/layout/AccentedPicture"/>
    <dgm:cxn modelId="{9B207933-676A-4120-BAA3-CBA57BE054A4}" type="presParOf" srcId="{4D08ED2A-0A59-4F02-9640-28FC26DB49C0}" destId="{8CEEE7A4-75EE-4227-99CE-FEA5D4F800AC}" srcOrd="7" destOrd="0" presId="urn:microsoft.com/office/officeart/2008/layout/AccentedPicture"/>
    <dgm:cxn modelId="{9A2DFDB6-1C6A-42E9-9716-1596228DBCCE}" type="presParOf" srcId="{4D08ED2A-0A59-4F02-9640-28FC26DB49C0}" destId="{402A285E-DC89-403B-9D52-7DAD7E357498}" srcOrd="8" destOrd="0" presId="urn:microsoft.com/office/officeart/2008/layout/AccentedPicture"/>
    <dgm:cxn modelId="{D71606E1-5A77-42A9-86E0-4A8B688B604A}" type="presParOf" srcId="{402A285E-DC89-403B-9D52-7DAD7E357498}" destId="{7715A49B-A5C2-454D-B43A-554C74794DB6}" srcOrd="0" destOrd="0" presId="urn:microsoft.com/office/officeart/2008/layout/AccentedPicture"/>
    <dgm:cxn modelId="{9194203C-9AD3-40B7-B1C4-1FBEDB0210E3}" type="presParOf" srcId="{402A285E-DC89-403B-9D52-7DAD7E357498}" destId="{85D069E6-80A7-42DA-AF95-21C5F54A1E53}" srcOrd="1" destOrd="0" presId="urn:microsoft.com/office/officeart/2008/layout/AccentedPicture"/>
    <dgm:cxn modelId="{DD2A088E-3E2E-4E23-A697-B2B3DF001411}" type="presParOf" srcId="{402A285E-DC89-403B-9D52-7DAD7E357498}" destId="{EC558FFB-FBB4-4C90-8F9D-445601F471D9}" srcOrd="2" destOrd="0" presId="urn:microsoft.com/office/officeart/2008/layout/AccentedPicture"/>
    <dgm:cxn modelId="{28528294-F3C4-4CEE-95FB-D2540BDE3B3C}" type="presParOf" srcId="{EC558FFB-FBB4-4C90-8F9D-445601F471D9}" destId="{63C09809-5AA0-4945-A9E4-4DA76A30D9F5}" srcOrd="0" destOrd="0" presId="urn:microsoft.com/office/officeart/2008/layout/AccentedPicture"/>
    <dgm:cxn modelId="{567503C6-EB63-4F27-A763-DE083AA877BB}" type="presParOf" srcId="{4D08ED2A-0A59-4F02-9640-28FC26DB49C0}" destId="{D806A938-CB17-42B6-9F19-DE1173EBCF37}" srcOrd="9" destOrd="0" presId="urn:microsoft.com/office/officeart/2008/layout/AccentedPicture"/>
    <dgm:cxn modelId="{E81013FF-DE05-4CA9-949C-175812088DDA}" type="presParOf" srcId="{4D08ED2A-0A59-4F02-9640-28FC26DB49C0}" destId="{74459BAC-B940-4741-B678-47B8D3EBE533}" srcOrd="10" destOrd="0" presId="urn:microsoft.com/office/officeart/2008/layout/AccentedPicture"/>
    <dgm:cxn modelId="{B209A661-7058-4F74-B9A2-0806F225BAEA}" type="presParOf" srcId="{74459BAC-B940-4741-B678-47B8D3EBE533}" destId="{55AB8412-8023-4A41-A09E-AF345C262038}" srcOrd="0" destOrd="0" presId="urn:microsoft.com/office/officeart/2008/layout/AccentedPicture"/>
    <dgm:cxn modelId="{7FBA5AD9-3231-4341-8E3D-5B72010D1010}" type="presParOf" srcId="{74459BAC-B940-4741-B678-47B8D3EBE533}" destId="{457A4F05-2F52-482A-A60B-BB9746D03FF1}" srcOrd="1" destOrd="0" presId="urn:microsoft.com/office/officeart/2008/layout/AccentedPicture"/>
    <dgm:cxn modelId="{E168FCFE-E502-462C-AD95-6086F5E18684}" type="presParOf" srcId="{74459BAC-B940-4741-B678-47B8D3EBE533}" destId="{DEC167A1-69C3-4CA7-B41C-BD83A5D57F03}" srcOrd="2" destOrd="0" presId="urn:microsoft.com/office/officeart/2008/layout/AccentedPicture"/>
    <dgm:cxn modelId="{BFFA1D7F-CD63-46CA-A01C-6F8588EF22D0}" type="presParOf" srcId="{DEC167A1-69C3-4CA7-B41C-BD83A5D57F03}" destId="{F5FB0D44-A0CF-4960-8616-DD6ED4647F17}" srcOrd="0" destOrd="0" presId="urn:microsoft.com/office/officeart/2008/layout/AccentedPicture"/>
    <dgm:cxn modelId="{BC58BB0B-0568-43DE-BCC5-8E35081EEAED}" type="presParOf" srcId="{D7816A3E-D9E0-42E5-BF8F-325514A42D67}" destId="{75954669-0C00-410E-BB28-427C82CF13AE}" srcOrd="3" destOrd="0" presId="urn:microsoft.com/office/officeart/2008/layout/AccentedPicture"/>
    <dgm:cxn modelId="{1617B394-FBAA-481D-861D-5465A6AA4D84}" type="presParOf" srcId="{75954669-0C00-410E-BB28-427C82CF13AE}" destId="{1EDBB7C6-49C6-4254-8A47-46611B6A6AC6}" srcOrd="0" destOrd="0" presId="urn:microsoft.com/office/officeart/2008/layout/Accented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8A55CE-ABCA-4887-8DD6-0D407862B2EE}" type="doc">
      <dgm:prSet loTypeId="urn:microsoft.com/office/officeart/2005/8/layout/process1" loCatId="process" qsTypeId="urn:microsoft.com/office/officeart/2005/8/quickstyle/simple1" qsCatId="simple" csTypeId="urn:microsoft.com/office/officeart/2005/8/colors/accent1_2" csCatId="accent1" phldr="1"/>
      <dgm:spPr/>
    </dgm:pt>
    <dgm:pt modelId="{8B741710-F124-492C-89E0-808C248AEDEE}">
      <dgm:prSet phldrT="[Texte]"/>
      <dgm:spPr>
        <a:solidFill>
          <a:schemeClr val="accent1">
            <a:lumMod val="75000"/>
          </a:schemeClr>
        </a:solidFill>
      </dgm:spPr>
      <dgm:t>
        <a:bodyPr/>
        <a:lstStyle/>
        <a:p>
          <a:r>
            <a:rPr lang="de-CH" dirty="0"/>
            <a:t>Anfrage Konsilium</a:t>
          </a:r>
        </a:p>
      </dgm:t>
    </dgm:pt>
    <dgm:pt modelId="{AB80551F-3988-4DB6-8BA3-E6318C524124}" type="parTrans" cxnId="{32AFE6F0-5D8E-4168-8835-E2AF4269446F}">
      <dgm:prSet/>
      <dgm:spPr/>
      <dgm:t>
        <a:bodyPr/>
        <a:lstStyle/>
        <a:p>
          <a:endParaRPr lang="fr-FR"/>
        </a:p>
      </dgm:t>
    </dgm:pt>
    <dgm:pt modelId="{8701E631-3739-4E22-B05D-6AAB2DA2397D}" type="sibTrans" cxnId="{32AFE6F0-5D8E-4168-8835-E2AF4269446F}">
      <dgm:prSet/>
      <dgm:spPr/>
      <dgm:t>
        <a:bodyPr/>
        <a:lstStyle/>
        <a:p>
          <a:endParaRPr lang="fr-FR" dirty="0"/>
        </a:p>
      </dgm:t>
    </dgm:pt>
    <dgm:pt modelId="{2BC5B532-871C-4CF7-9640-9C4D117A78BA}">
      <dgm:prSet phldrT="[Texte]"/>
      <dgm:spPr>
        <a:solidFill>
          <a:schemeClr val="accent1">
            <a:lumMod val="75000"/>
          </a:schemeClr>
        </a:solidFill>
      </dgm:spPr>
      <dgm:t>
        <a:bodyPr/>
        <a:lstStyle/>
        <a:p>
          <a:r>
            <a:rPr lang="de-CH" dirty="0"/>
            <a:t>Analyse des Patientendossiers</a:t>
          </a:r>
        </a:p>
      </dgm:t>
    </dgm:pt>
    <dgm:pt modelId="{CB211512-A5A7-4990-A381-3E76419B22DD}" type="parTrans" cxnId="{6A76F6FE-AC6D-43C1-BDF2-C03518F49ED8}">
      <dgm:prSet/>
      <dgm:spPr/>
      <dgm:t>
        <a:bodyPr/>
        <a:lstStyle/>
        <a:p>
          <a:endParaRPr lang="fr-FR"/>
        </a:p>
      </dgm:t>
    </dgm:pt>
    <dgm:pt modelId="{4A1928E6-290D-4D7E-B267-CE598B21D5B8}" type="sibTrans" cxnId="{6A76F6FE-AC6D-43C1-BDF2-C03518F49ED8}">
      <dgm:prSet/>
      <dgm:spPr/>
      <dgm:t>
        <a:bodyPr/>
        <a:lstStyle/>
        <a:p>
          <a:endParaRPr lang="fr-FR" dirty="0"/>
        </a:p>
      </dgm:t>
    </dgm:pt>
    <dgm:pt modelId="{77594275-DDA6-4856-BA14-1814E798A048}">
      <dgm:prSet phldrT="[Texte]"/>
      <dgm:spPr>
        <a:solidFill>
          <a:schemeClr val="accent1">
            <a:lumMod val="75000"/>
          </a:schemeClr>
        </a:solidFill>
      </dgm:spPr>
      <dgm:t>
        <a:bodyPr/>
        <a:lstStyle/>
        <a:p>
          <a:r>
            <a:rPr lang="de-CH" dirty="0"/>
            <a:t>Konsultation am Patientenbett</a:t>
          </a:r>
        </a:p>
      </dgm:t>
    </dgm:pt>
    <dgm:pt modelId="{BBE353A5-A105-454F-A144-08F4329F9A14}" type="parTrans" cxnId="{F1BD043E-DA32-43C6-B327-D856B7570CA9}">
      <dgm:prSet/>
      <dgm:spPr/>
      <dgm:t>
        <a:bodyPr/>
        <a:lstStyle/>
        <a:p>
          <a:endParaRPr lang="fr-FR"/>
        </a:p>
      </dgm:t>
    </dgm:pt>
    <dgm:pt modelId="{4BCB50E7-20A2-49A0-8CA5-49ABFF0E21C1}" type="sibTrans" cxnId="{F1BD043E-DA32-43C6-B327-D856B7570CA9}">
      <dgm:prSet/>
      <dgm:spPr/>
      <dgm:t>
        <a:bodyPr/>
        <a:lstStyle/>
        <a:p>
          <a:endParaRPr lang="fr-FR" dirty="0"/>
        </a:p>
      </dgm:t>
    </dgm:pt>
    <dgm:pt modelId="{26AE42FC-3F72-4732-912F-2CCDD6F832C2}">
      <dgm:prSet phldrT="[Texte]"/>
      <dgm:spPr>
        <a:solidFill>
          <a:schemeClr val="accent1">
            <a:lumMod val="75000"/>
          </a:schemeClr>
        </a:solidFill>
      </dgm:spPr>
      <dgm:t>
        <a:bodyPr/>
        <a:lstStyle/>
        <a:p>
          <a:r>
            <a:rPr lang="de-CH" dirty="0"/>
            <a:t>Bericht Konsilium erstellen</a:t>
          </a:r>
        </a:p>
      </dgm:t>
    </dgm:pt>
    <dgm:pt modelId="{EE7F76C4-C736-4758-A777-AE4A94FFE93A}" type="parTrans" cxnId="{127AAA58-9AB6-4D56-BBB2-1E3D887BBA25}">
      <dgm:prSet/>
      <dgm:spPr/>
      <dgm:t>
        <a:bodyPr/>
        <a:lstStyle/>
        <a:p>
          <a:endParaRPr lang="fr-FR"/>
        </a:p>
      </dgm:t>
    </dgm:pt>
    <dgm:pt modelId="{542AC269-6E7D-44DC-9B73-E6E696CE032B}" type="sibTrans" cxnId="{127AAA58-9AB6-4D56-BBB2-1E3D887BBA25}">
      <dgm:prSet/>
      <dgm:spPr/>
      <dgm:t>
        <a:bodyPr/>
        <a:lstStyle/>
        <a:p>
          <a:endParaRPr lang="fr-FR"/>
        </a:p>
      </dgm:t>
    </dgm:pt>
    <dgm:pt modelId="{65074771-BF43-4A83-8DDC-06307188C3D1}" type="pres">
      <dgm:prSet presAssocID="{748A55CE-ABCA-4887-8DD6-0D407862B2EE}" presName="Name0" presStyleCnt="0">
        <dgm:presLayoutVars>
          <dgm:dir/>
          <dgm:resizeHandles val="exact"/>
        </dgm:presLayoutVars>
      </dgm:prSet>
      <dgm:spPr/>
    </dgm:pt>
    <dgm:pt modelId="{DA58B61E-9B52-4717-B73F-6274D9400EAA}" type="pres">
      <dgm:prSet presAssocID="{8B741710-F124-492C-89E0-808C248AEDEE}" presName="node" presStyleLbl="node1" presStyleIdx="0" presStyleCnt="4" custLinFactY="62673" custLinFactNeighborX="31167" custLinFactNeighborY="100000">
        <dgm:presLayoutVars>
          <dgm:bulletEnabled val="1"/>
        </dgm:presLayoutVars>
      </dgm:prSet>
      <dgm:spPr/>
    </dgm:pt>
    <dgm:pt modelId="{F116E545-AB74-4697-BB9E-1BD15983E68C}" type="pres">
      <dgm:prSet presAssocID="{8701E631-3739-4E22-B05D-6AAB2DA2397D}" presName="sibTrans" presStyleLbl="sibTrans2D1" presStyleIdx="0" presStyleCnt="3"/>
      <dgm:spPr/>
    </dgm:pt>
    <dgm:pt modelId="{0FC013E1-B011-4BD7-BC3B-AFE9B8135364}" type="pres">
      <dgm:prSet presAssocID="{8701E631-3739-4E22-B05D-6AAB2DA2397D}" presName="connectorText" presStyleLbl="sibTrans2D1" presStyleIdx="0" presStyleCnt="3"/>
      <dgm:spPr/>
    </dgm:pt>
    <dgm:pt modelId="{2C7CBD7E-56B8-464D-8707-D741ACBC183E}" type="pres">
      <dgm:prSet presAssocID="{2BC5B532-871C-4CF7-9640-9C4D117A78BA}" presName="node" presStyleLbl="node1" presStyleIdx="1" presStyleCnt="4" custLinFactY="62673" custLinFactNeighborY="100000">
        <dgm:presLayoutVars>
          <dgm:bulletEnabled val="1"/>
        </dgm:presLayoutVars>
      </dgm:prSet>
      <dgm:spPr/>
    </dgm:pt>
    <dgm:pt modelId="{7D7B4420-58A6-4418-B893-07023FACBAFA}" type="pres">
      <dgm:prSet presAssocID="{4A1928E6-290D-4D7E-B267-CE598B21D5B8}" presName="sibTrans" presStyleLbl="sibTrans2D1" presStyleIdx="1" presStyleCnt="3"/>
      <dgm:spPr/>
    </dgm:pt>
    <dgm:pt modelId="{A52AABFB-CC4A-4638-BD75-E55FF4D3EEFB}" type="pres">
      <dgm:prSet presAssocID="{4A1928E6-290D-4D7E-B267-CE598B21D5B8}" presName="connectorText" presStyleLbl="sibTrans2D1" presStyleIdx="1" presStyleCnt="3"/>
      <dgm:spPr/>
    </dgm:pt>
    <dgm:pt modelId="{EBCC6861-001B-4667-967E-30B60AF8223C}" type="pres">
      <dgm:prSet presAssocID="{77594275-DDA6-4856-BA14-1814E798A048}" presName="node" presStyleLbl="node1" presStyleIdx="2" presStyleCnt="4" custLinFactY="62673" custLinFactNeighborY="100000">
        <dgm:presLayoutVars>
          <dgm:bulletEnabled val="1"/>
        </dgm:presLayoutVars>
      </dgm:prSet>
      <dgm:spPr/>
    </dgm:pt>
    <dgm:pt modelId="{1167124E-E465-4E92-BF93-90C43670E76F}" type="pres">
      <dgm:prSet presAssocID="{4BCB50E7-20A2-49A0-8CA5-49ABFF0E21C1}" presName="sibTrans" presStyleLbl="sibTrans2D1" presStyleIdx="2" presStyleCnt="3"/>
      <dgm:spPr/>
    </dgm:pt>
    <dgm:pt modelId="{601DBE59-720F-4D79-B9CF-AC10AD307F9E}" type="pres">
      <dgm:prSet presAssocID="{4BCB50E7-20A2-49A0-8CA5-49ABFF0E21C1}" presName="connectorText" presStyleLbl="sibTrans2D1" presStyleIdx="2" presStyleCnt="3"/>
      <dgm:spPr/>
    </dgm:pt>
    <dgm:pt modelId="{2B805D98-46F0-4485-8239-44148CFC9840}" type="pres">
      <dgm:prSet presAssocID="{26AE42FC-3F72-4732-912F-2CCDD6F832C2}" presName="node" presStyleLbl="node1" presStyleIdx="3" presStyleCnt="4" custLinFactY="62673" custLinFactNeighborY="100000">
        <dgm:presLayoutVars>
          <dgm:bulletEnabled val="1"/>
        </dgm:presLayoutVars>
      </dgm:prSet>
      <dgm:spPr/>
    </dgm:pt>
  </dgm:ptLst>
  <dgm:cxnLst>
    <dgm:cxn modelId="{9B61552C-68B2-4404-A65E-E41D03D27C94}" type="presOf" srcId="{8701E631-3739-4E22-B05D-6AAB2DA2397D}" destId="{F116E545-AB74-4697-BB9E-1BD15983E68C}" srcOrd="0" destOrd="0" presId="urn:microsoft.com/office/officeart/2005/8/layout/process1"/>
    <dgm:cxn modelId="{3C75A133-F1C3-47A9-8EFB-F9C7ED5371AA}" type="presOf" srcId="{8701E631-3739-4E22-B05D-6AAB2DA2397D}" destId="{0FC013E1-B011-4BD7-BC3B-AFE9B8135364}" srcOrd="1" destOrd="0" presId="urn:microsoft.com/office/officeart/2005/8/layout/process1"/>
    <dgm:cxn modelId="{F1BD043E-DA32-43C6-B327-D856B7570CA9}" srcId="{748A55CE-ABCA-4887-8DD6-0D407862B2EE}" destId="{77594275-DDA6-4856-BA14-1814E798A048}" srcOrd="2" destOrd="0" parTransId="{BBE353A5-A105-454F-A144-08F4329F9A14}" sibTransId="{4BCB50E7-20A2-49A0-8CA5-49ABFF0E21C1}"/>
    <dgm:cxn modelId="{E4E7BB63-C8F1-4B25-B924-FAA21A885509}" type="presOf" srcId="{4A1928E6-290D-4D7E-B267-CE598B21D5B8}" destId="{A52AABFB-CC4A-4638-BD75-E55FF4D3EEFB}" srcOrd="1" destOrd="0" presId="urn:microsoft.com/office/officeart/2005/8/layout/process1"/>
    <dgm:cxn modelId="{E13B6770-ACF6-41EB-953D-A662F3A2288E}" type="presOf" srcId="{77594275-DDA6-4856-BA14-1814E798A048}" destId="{EBCC6861-001B-4667-967E-30B60AF8223C}" srcOrd="0" destOrd="0" presId="urn:microsoft.com/office/officeart/2005/8/layout/process1"/>
    <dgm:cxn modelId="{127AAA58-9AB6-4D56-BBB2-1E3D887BBA25}" srcId="{748A55CE-ABCA-4887-8DD6-0D407862B2EE}" destId="{26AE42FC-3F72-4732-912F-2CCDD6F832C2}" srcOrd="3" destOrd="0" parTransId="{EE7F76C4-C736-4758-A777-AE4A94FFE93A}" sibTransId="{542AC269-6E7D-44DC-9B73-E6E696CE032B}"/>
    <dgm:cxn modelId="{2974CC88-E031-4F15-AF75-D75061F2E4B8}" type="presOf" srcId="{2BC5B532-871C-4CF7-9640-9C4D117A78BA}" destId="{2C7CBD7E-56B8-464D-8707-D741ACBC183E}" srcOrd="0" destOrd="0" presId="urn:microsoft.com/office/officeart/2005/8/layout/process1"/>
    <dgm:cxn modelId="{BAAD3295-34E3-456B-9E17-4739F8ACEEB9}" type="presOf" srcId="{4BCB50E7-20A2-49A0-8CA5-49ABFF0E21C1}" destId="{601DBE59-720F-4D79-B9CF-AC10AD307F9E}" srcOrd="1" destOrd="0" presId="urn:microsoft.com/office/officeart/2005/8/layout/process1"/>
    <dgm:cxn modelId="{071FCEA8-7026-4DC9-8337-B96330B83C52}" type="presOf" srcId="{26AE42FC-3F72-4732-912F-2CCDD6F832C2}" destId="{2B805D98-46F0-4485-8239-44148CFC9840}" srcOrd="0" destOrd="0" presId="urn:microsoft.com/office/officeart/2005/8/layout/process1"/>
    <dgm:cxn modelId="{5A2AA9A9-74E4-48B0-9167-D443F8161D94}" type="presOf" srcId="{748A55CE-ABCA-4887-8DD6-0D407862B2EE}" destId="{65074771-BF43-4A83-8DDC-06307188C3D1}" srcOrd="0" destOrd="0" presId="urn:microsoft.com/office/officeart/2005/8/layout/process1"/>
    <dgm:cxn modelId="{6A7B89AA-38C9-4FDB-8A53-BB5EB0D19AA1}" type="presOf" srcId="{8B741710-F124-492C-89E0-808C248AEDEE}" destId="{DA58B61E-9B52-4717-B73F-6274D9400EAA}" srcOrd="0" destOrd="0" presId="urn:microsoft.com/office/officeart/2005/8/layout/process1"/>
    <dgm:cxn modelId="{0D2C77C4-4EE0-4929-A8DD-AD39E5B32DF5}" type="presOf" srcId="{4BCB50E7-20A2-49A0-8CA5-49ABFF0E21C1}" destId="{1167124E-E465-4E92-BF93-90C43670E76F}" srcOrd="0" destOrd="0" presId="urn:microsoft.com/office/officeart/2005/8/layout/process1"/>
    <dgm:cxn modelId="{0182A2DB-CDCD-4ECD-ADE1-1F5B46E5CCF0}" type="presOf" srcId="{4A1928E6-290D-4D7E-B267-CE598B21D5B8}" destId="{7D7B4420-58A6-4418-B893-07023FACBAFA}" srcOrd="0" destOrd="0" presId="urn:microsoft.com/office/officeart/2005/8/layout/process1"/>
    <dgm:cxn modelId="{32AFE6F0-5D8E-4168-8835-E2AF4269446F}" srcId="{748A55CE-ABCA-4887-8DD6-0D407862B2EE}" destId="{8B741710-F124-492C-89E0-808C248AEDEE}" srcOrd="0" destOrd="0" parTransId="{AB80551F-3988-4DB6-8BA3-E6318C524124}" sibTransId="{8701E631-3739-4E22-B05D-6AAB2DA2397D}"/>
    <dgm:cxn modelId="{6A76F6FE-AC6D-43C1-BDF2-C03518F49ED8}" srcId="{748A55CE-ABCA-4887-8DD6-0D407862B2EE}" destId="{2BC5B532-871C-4CF7-9640-9C4D117A78BA}" srcOrd="1" destOrd="0" parTransId="{CB211512-A5A7-4990-A381-3E76419B22DD}" sibTransId="{4A1928E6-290D-4D7E-B267-CE598B21D5B8}"/>
    <dgm:cxn modelId="{D1A06CC7-F9CC-49A1-8FCC-6B0F9BE34522}" type="presParOf" srcId="{65074771-BF43-4A83-8DDC-06307188C3D1}" destId="{DA58B61E-9B52-4717-B73F-6274D9400EAA}" srcOrd="0" destOrd="0" presId="urn:microsoft.com/office/officeart/2005/8/layout/process1"/>
    <dgm:cxn modelId="{854BB13A-C0EE-49FA-8812-38CCB24D5138}" type="presParOf" srcId="{65074771-BF43-4A83-8DDC-06307188C3D1}" destId="{F116E545-AB74-4697-BB9E-1BD15983E68C}" srcOrd="1" destOrd="0" presId="urn:microsoft.com/office/officeart/2005/8/layout/process1"/>
    <dgm:cxn modelId="{DB0A3B03-2701-4C83-A757-52E81CD5934D}" type="presParOf" srcId="{F116E545-AB74-4697-BB9E-1BD15983E68C}" destId="{0FC013E1-B011-4BD7-BC3B-AFE9B8135364}" srcOrd="0" destOrd="0" presId="urn:microsoft.com/office/officeart/2005/8/layout/process1"/>
    <dgm:cxn modelId="{EF6ABF57-396A-42F2-AECA-3A0F33686E82}" type="presParOf" srcId="{65074771-BF43-4A83-8DDC-06307188C3D1}" destId="{2C7CBD7E-56B8-464D-8707-D741ACBC183E}" srcOrd="2" destOrd="0" presId="urn:microsoft.com/office/officeart/2005/8/layout/process1"/>
    <dgm:cxn modelId="{DEDF2DC3-A3F7-4C57-80D5-61E4CFD68126}" type="presParOf" srcId="{65074771-BF43-4A83-8DDC-06307188C3D1}" destId="{7D7B4420-58A6-4418-B893-07023FACBAFA}" srcOrd="3" destOrd="0" presId="urn:microsoft.com/office/officeart/2005/8/layout/process1"/>
    <dgm:cxn modelId="{ECE65DAD-BF8D-4634-82BF-6E2BA6B9F4AE}" type="presParOf" srcId="{7D7B4420-58A6-4418-B893-07023FACBAFA}" destId="{A52AABFB-CC4A-4638-BD75-E55FF4D3EEFB}" srcOrd="0" destOrd="0" presId="urn:microsoft.com/office/officeart/2005/8/layout/process1"/>
    <dgm:cxn modelId="{F7DDEAE4-84E7-4F92-8EB3-8DA8CBACB5A4}" type="presParOf" srcId="{65074771-BF43-4A83-8DDC-06307188C3D1}" destId="{EBCC6861-001B-4667-967E-30B60AF8223C}" srcOrd="4" destOrd="0" presId="urn:microsoft.com/office/officeart/2005/8/layout/process1"/>
    <dgm:cxn modelId="{D07DBA9F-5E77-490C-A5D1-E95ABA4CE36A}" type="presParOf" srcId="{65074771-BF43-4A83-8DDC-06307188C3D1}" destId="{1167124E-E465-4E92-BF93-90C43670E76F}" srcOrd="5" destOrd="0" presId="urn:microsoft.com/office/officeart/2005/8/layout/process1"/>
    <dgm:cxn modelId="{E2F30059-7C6F-4395-966D-AC4F07A1746E}" type="presParOf" srcId="{1167124E-E465-4E92-BF93-90C43670E76F}" destId="{601DBE59-720F-4D79-B9CF-AC10AD307F9E}" srcOrd="0" destOrd="0" presId="urn:microsoft.com/office/officeart/2005/8/layout/process1"/>
    <dgm:cxn modelId="{416C3E5A-02C5-45AD-BA10-646645E151DD}" type="presParOf" srcId="{65074771-BF43-4A83-8DDC-06307188C3D1}" destId="{2B805D98-46F0-4485-8239-44148CFC9840}"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ADD718-929E-4921-9495-571E563B8AA7}"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fr-CH"/>
        </a:p>
      </dgm:t>
    </dgm:pt>
    <dgm:pt modelId="{2DCBF56B-72CB-4D34-9DCC-A783C588A5E1}">
      <dgm:prSet phldrT="[Texte]" custT="1"/>
      <dgm:spPr>
        <a:xfrm rot="240000">
          <a:off x="1741386" y="3447954"/>
          <a:ext cx="1935893" cy="668550"/>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de-CH" sz="2000" dirty="0">
              <a:solidFill>
                <a:sysClr val="window" lastClr="FFFFFF"/>
              </a:solidFill>
              <a:latin typeface="Arial" panose="020B0604020202020204" pitchFamily="34" charset="0"/>
              <a:ea typeface="+mn-ea"/>
              <a:cs typeface="Arial" panose="020B0604020202020204" pitchFamily="34" charset="0"/>
            </a:rPr>
            <a:t>1 VZÄ ARZT</a:t>
          </a:r>
        </a:p>
      </dgm:t>
    </dgm:pt>
    <dgm:pt modelId="{BBFA00A5-5F9D-4AF0-A60A-ADD198BA5648}" type="parTrans" cxnId="{CBF5AD3E-D8A6-45BE-A818-75D4E18CFCA0}">
      <dgm:prSet/>
      <dgm:spPr/>
      <dgm:t>
        <a:bodyPr/>
        <a:lstStyle/>
        <a:p>
          <a:endParaRPr lang="fr-CH"/>
        </a:p>
      </dgm:t>
    </dgm:pt>
    <dgm:pt modelId="{9E23B7BE-2461-4072-B41D-153E386184B2}" type="sibTrans" cxnId="{CBF5AD3E-D8A6-45BE-A818-75D4E18CFCA0}">
      <dgm:prSet/>
      <dgm:spPr/>
      <dgm:t>
        <a:bodyPr/>
        <a:lstStyle/>
        <a:p>
          <a:endParaRPr lang="fr-CH"/>
        </a:p>
      </dgm:t>
    </dgm:pt>
    <dgm:pt modelId="{DAA1ED08-FA2E-4672-856C-285651C656A5}">
      <dgm:prSet phldrT="[Texte]" custT="1"/>
      <dgm:spPr>
        <a:xfrm rot="240000">
          <a:off x="1795573" y="2732690"/>
          <a:ext cx="1935893" cy="668550"/>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de-CH" sz="2000" dirty="0">
              <a:solidFill>
                <a:sysClr val="window" lastClr="FFFFFF"/>
              </a:solidFill>
              <a:latin typeface="Arial" panose="020B0604020202020204" pitchFamily="34" charset="0"/>
              <a:ea typeface="+mn-ea"/>
              <a:cs typeface="Arial" panose="020B0604020202020204" pitchFamily="34" charset="0"/>
            </a:rPr>
            <a:t>0,4 VZÄ APN</a:t>
          </a:r>
        </a:p>
      </dgm:t>
    </dgm:pt>
    <dgm:pt modelId="{4E2EDEC2-446D-446D-A712-AAFE0F9FD544}" type="parTrans" cxnId="{0CEAC966-59ED-490F-B70A-0778F2CD6883}">
      <dgm:prSet/>
      <dgm:spPr/>
      <dgm:t>
        <a:bodyPr/>
        <a:lstStyle/>
        <a:p>
          <a:endParaRPr lang="fr-CH"/>
        </a:p>
      </dgm:t>
    </dgm:pt>
    <dgm:pt modelId="{247DD0CE-0E7A-4E7D-9961-BD050E68B08A}" type="sibTrans" cxnId="{0CEAC966-59ED-490F-B70A-0778F2CD6883}">
      <dgm:prSet/>
      <dgm:spPr/>
      <dgm:t>
        <a:bodyPr/>
        <a:lstStyle/>
        <a:p>
          <a:endParaRPr lang="fr-CH"/>
        </a:p>
      </dgm:t>
    </dgm:pt>
    <dgm:pt modelId="{26B43565-24C1-439E-9D5B-9EC5B4C48A9E}">
      <dgm:prSet phldrT="[Texte]" custT="1"/>
      <dgm:spPr>
        <a:xfrm rot="240000">
          <a:off x="4559093" y="3643026"/>
          <a:ext cx="1935893" cy="668550"/>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de-CH" sz="2000" dirty="0">
              <a:solidFill>
                <a:sysClr val="window" lastClr="FFFFFF"/>
              </a:solidFill>
              <a:latin typeface="Arial" panose="020B0604020202020204" pitchFamily="34" charset="0"/>
              <a:ea typeface="+mn-ea"/>
              <a:cs typeface="Arial" panose="020B0604020202020204" pitchFamily="34" charset="0"/>
            </a:rPr>
            <a:t>+ 38 Fälle </a:t>
          </a:r>
        </a:p>
        <a:p>
          <a:pPr>
            <a:buNone/>
          </a:pPr>
          <a:r>
            <a:rPr lang="de-CH" sz="1100" i="1" dirty="0">
              <a:solidFill>
                <a:sysClr val="window" lastClr="FFFFFF"/>
              </a:solidFill>
              <a:latin typeface="Arial" panose="020B0604020202020204" pitchFamily="34" charset="0"/>
              <a:ea typeface="+mn-ea"/>
              <a:cs typeface="Arial" panose="020B0604020202020204" pitchFamily="34" charset="0"/>
            </a:rPr>
            <a:t>CHOP 93.89.9x</a:t>
          </a:r>
        </a:p>
      </dgm:t>
    </dgm:pt>
    <dgm:pt modelId="{167B3529-7293-441B-9A44-B37E9EF3CB64}" type="parTrans" cxnId="{6F006FD2-E018-48D2-962D-2DD6A1C2E8B8}">
      <dgm:prSet/>
      <dgm:spPr/>
      <dgm:t>
        <a:bodyPr/>
        <a:lstStyle/>
        <a:p>
          <a:endParaRPr lang="fr-CH"/>
        </a:p>
      </dgm:t>
    </dgm:pt>
    <dgm:pt modelId="{9B1A1AEC-D9D8-4BA7-894F-FDBC4CBA6A6D}" type="sibTrans" cxnId="{6F006FD2-E018-48D2-962D-2DD6A1C2E8B8}">
      <dgm:prSet/>
      <dgm:spPr/>
      <dgm:t>
        <a:bodyPr/>
        <a:lstStyle/>
        <a:p>
          <a:endParaRPr lang="fr-CH"/>
        </a:p>
      </dgm:t>
    </dgm:pt>
    <dgm:pt modelId="{6CF59DE6-9E45-418E-8024-37E3BE21169C}">
      <dgm:prSet phldrT="[Texte]" custT="1"/>
      <dgm:spPr>
        <a:xfrm rot="240000">
          <a:off x="4613280" y="2927762"/>
          <a:ext cx="1935893" cy="668550"/>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de-CH" sz="2000" dirty="0">
              <a:solidFill>
                <a:sysClr val="window" lastClr="FFFFFF"/>
              </a:solidFill>
              <a:latin typeface="Arial" panose="020B0604020202020204" pitchFamily="34" charset="0"/>
              <a:ea typeface="+mn-ea"/>
              <a:cs typeface="Arial" panose="020B0604020202020204" pitchFamily="34" charset="0"/>
            </a:rPr>
            <a:t>+ 0,27 CMI</a:t>
          </a:r>
        </a:p>
      </dgm:t>
    </dgm:pt>
    <dgm:pt modelId="{B90B7EAE-AED6-4EFD-99F1-218EA065BEC4}" type="parTrans" cxnId="{730C9364-7D19-4545-A2A3-130E6C96741B}">
      <dgm:prSet/>
      <dgm:spPr/>
      <dgm:t>
        <a:bodyPr/>
        <a:lstStyle/>
        <a:p>
          <a:endParaRPr lang="fr-CH"/>
        </a:p>
      </dgm:t>
    </dgm:pt>
    <dgm:pt modelId="{E03F089B-1B79-4EA7-B252-14526E577A38}" type="sibTrans" cxnId="{730C9364-7D19-4545-A2A3-130E6C96741B}">
      <dgm:prSet/>
      <dgm:spPr/>
      <dgm:t>
        <a:bodyPr/>
        <a:lstStyle/>
        <a:p>
          <a:endParaRPr lang="fr-CH"/>
        </a:p>
      </dgm:t>
    </dgm:pt>
    <dgm:pt modelId="{6D4805D3-9E4E-43FD-92DE-D26721FFF817}">
      <dgm:prSet phldrT="[Texte]" custT="1"/>
      <dgm:spPr>
        <a:xfrm rot="240000">
          <a:off x="3957534" y="1603205"/>
          <a:ext cx="1899968" cy="1182307"/>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de-CH" sz="1200" dirty="0">
              <a:solidFill>
                <a:sysClr val="window" lastClr="FFFFFF"/>
              </a:solidFill>
              <a:latin typeface="Arial" panose="020B0604020202020204" pitchFamily="34" charset="0"/>
              <a:ea typeface="+mn-ea"/>
              <a:cs typeface="Arial" panose="020B0604020202020204" pitchFamily="34" charset="0"/>
            </a:rPr>
            <a:t>1. Zusätzliche Einnahmen </a:t>
          </a:r>
          <a:r>
            <a:rPr lang="de-CH" sz="1200">
              <a:solidFill>
                <a:sysClr val="window" lastClr="FFFFFF"/>
              </a:solidFill>
              <a:latin typeface="Arial" panose="020B0604020202020204" pitchFamily="34" charset="0"/>
              <a:ea typeface="+mn-ea"/>
              <a:cs typeface="Arial" panose="020B0604020202020204" pitchFamily="34" charset="0"/>
            </a:rPr>
            <a:t>CHF ~380k</a:t>
          </a:r>
          <a:endParaRPr lang="de-CH" sz="1200" dirty="0">
            <a:solidFill>
              <a:sysClr val="window" lastClr="FFFFFF"/>
            </a:solidFill>
            <a:latin typeface="Arial" panose="020B0604020202020204" pitchFamily="34" charset="0"/>
            <a:ea typeface="+mn-ea"/>
            <a:cs typeface="Arial" panose="020B0604020202020204" pitchFamily="34" charset="0"/>
          </a:endParaRPr>
        </a:p>
        <a:p>
          <a:pPr algn="l">
            <a:buNone/>
          </a:pPr>
          <a:r>
            <a:rPr lang="de-CH" sz="700" i="1" dirty="0">
              <a:solidFill>
                <a:sysClr val="window" lastClr="FFFFFF"/>
              </a:solidFill>
              <a:latin typeface="Arial" panose="020B0604020202020204" pitchFamily="34" charset="0"/>
              <a:ea typeface="+mn-ea"/>
              <a:cs typeface="Arial" panose="020B0604020202020204" pitchFamily="34" charset="0"/>
            </a:rPr>
            <a:t>(Abzug Lohnkosten </a:t>
          </a:r>
        </a:p>
        <a:p>
          <a:pPr algn="l">
            <a:buFont typeface="Arial" panose="020B0604020202020204" pitchFamily="34" charset="0"/>
            <a:buNone/>
          </a:pPr>
          <a:r>
            <a:rPr lang="de-CH" sz="700" i="1" dirty="0">
              <a:solidFill>
                <a:sysClr val="window" lastClr="FFFFFF"/>
              </a:solidFill>
              <a:latin typeface="Arial" panose="020B0604020202020204" pitchFamily="34" charset="0"/>
              <a:ea typeface="+mn-ea"/>
              <a:cs typeface="Arial" panose="020B0604020202020204" pitchFamily="34" charset="0"/>
            </a:rPr>
            <a:t>Mit Basistarif für 2023: 9700 Franken) </a:t>
          </a:r>
        </a:p>
      </dgm:t>
    </dgm:pt>
    <dgm:pt modelId="{918D551E-6358-4AA0-A4C7-901E71522A2D}" type="parTrans" cxnId="{C891A4E7-9883-4426-A9D1-E7F7C8DF9B0C}">
      <dgm:prSet/>
      <dgm:spPr/>
      <dgm:t>
        <a:bodyPr/>
        <a:lstStyle/>
        <a:p>
          <a:endParaRPr lang="fr-CH"/>
        </a:p>
      </dgm:t>
    </dgm:pt>
    <dgm:pt modelId="{47ECC408-BB91-417D-84A3-6C6FA9EC7DA1}" type="sibTrans" cxnId="{C891A4E7-9883-4426-A9D1-E7F7C8DF9B0C}">
      <dgm:prSet/>
      <dgm:spPr/>
      <dgm:t>
        <a:bodyPr/>
        <a:lstStyle/>
        <a:p>
          <a:endParaRPr lang="fr-CH"/>
        </a:p>
      </dgm:t>
    </dgm:pt>
    <dgm:pt modelId="{3632D729-7989-4610-9A6D-415D65C8DA56}">
      <dgm:prSet phldrT="[Texte]" custT="1"/>
      <dgm:spPr>
        <a:xfrm rot="240000">
          <a:off x="5984985" y="1756298"/>
          <a:ext cx="1899968" cy="1182307"/>
        </a:xfrm>
        <a:prstGeom prst="roundRect">
          <a:avLst/>
        </a:prstGeom>
        <a:solidFill>
          <a:srgbClr val="4472C4">
            <a:lumMod val="75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de-CH" sz="1200" dirty="0">
              <a:solidFill>
                <a:sysClr val="window" lastClr="FFFFFF"/>
              </a:solidFill>
              <a:latin typeface="Arial" panose="020B0604020202020204" pitchFamily="34" charset="0"/>
              <a:ea typeface="+mn-ea"/>
              <a:cs typeface="Arial" panose="020B0604020202020204" pitchFamily="34" charset="0"/>
            </a:rPr>
            <a:t>2. Zusätzliche Einnahmen CHF ~470k</a:t>
          </a:r>
        </a:p>
        <a:p>
          <a:pPr>
            <a:buNone/>
          </a:pPr>
          <a:r>
            <a:rPr lang="de-CH" sz="700" i="1" dirty="0">
              <a:solidFill>
                <a:sysClr val="window" lastClr="FFFFFF"/>
              </a:solidFill>
              <a:latin typeface="Arial" panose="020B0604020202020204" pitchFamily="34" charset="0"/>
              <a:ea typeface="+mn-ea"/>
              <a:cs typeface="Arial" panose="020B0604020202020204" pitchFamily="34" charset="0"/>
            </a:rPr>
            <a:t>(Abzug Lohnkosten </a:t>
          </a:r>
        </a:p>
        <a:p>
          <a:pPr>
            <a:buFont typeface="Arial" panose="020B0604020202020204" pitchFamily="34" charset="0"/>
            <a:buNone/>
          </a:pPr>
          <a:r>
            <a:rPr lang="de-CH" sz="700" i="1" dirty="0">
              <a:solidFill>
                <a:sysClr val="window" lastClr="FFFFFF"/>
              </a:solidFill>
              <a:latin typeface="Arial" panose="020B0604020202020204" pitchFamily="34" charset="0"/>
              <a:ea typeface="+mn-ea"/>
              <a:cs typeface="Arial" panose="020B0604020202020204" pitchFamily="34" charset="0"/>
            </a:rPr>
            <a:t>Mit Basistarif für 2024: 9950 Franken) </a:t>
          </a:r>
        </a:p>
      </dgm:t>
    </dgm:pt>
    <dgm:pt modelId="{E5631068-69EF-4D71-8FF8-D681EEFC2707}" type="parTrans" cxnId="{76CFDDDA-1423-46C4-BE86-6E8FB511DCDD}">
      <dgm:prSet/>
      <dgm:spPr/>
      <dgm:t>
        <a:bodyPr/>
        <a:lstStyle/>
        <a:p>
          <a:endParaRPr lang="fr-CH"/>
        </a:p>
      </dgm:t>
    </dgm:pt>
    <dgm:pt modelId="{BBA05DDD-7CE0-41DE-8C8C-84FBCFBCBBBD}" type="sibTrans" cxnId="{76CFDDDA-1423-46C4-BE86-6E8FB511DCDD}">
      <dgm:prSet/>
      <dgm:spPr/>
      <dgm:t>
        <a:bodyPr/>
        <a:lstStyle/>
        <a:p>
          <a:endParaRPr lang="fr-CH"/>
        </a:p>
      </dgm:t>
    </dgm:pt>
    <dgm:pt modelId="{D4CE0EFF-59A9-4EDD-9E71-82891C4992EB}">
      <dgm:prSet phldrT="[Texte]" custT="1"/>
      <dgm:spPr>
        <a:xfrm flipV="1">
          <a:off x="4618281" y="4859975"/>
          <a:ext cx="1950720" cy="223693"/>
        </a:xfrm>
        <a:prstGeom prst="roundRect">
          <a:avLst>
            <a:gd name="adj" fmla="val 10000"/>
          </a:avLst>
        </a:prstGeom>
        <a:noFill/>
        <a:ln w="12700" cap="flat" cmpd="sng" algn="ctr">
          <a:noFill/>
          <a:prstDash val="solid"/>
          <a:miter lim="800000"/>
        </a:ln>
        <a:effectLst/>
      </dgm:spPr>
      <dgm:t>
        <a:bodyPr/>
        <a:lstStyle/>
        <a:p>
          <a:pPr>
            <a:buNone/>
          </a:pPr>
          <a:endParaRPr lang="fr-CH" sz="9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F1DE399A-2243-4BFA-9C40-8C67FE375870}" type="sibTrans" cxnId="{9EBCF692-7830-4D87-9D8A-FB134683F13C}">
      <dgm:prSet/>
      <dgm:spPr/>
      <dgm:t>
        <a:bodyPr/>
        <a:lstStyle/>
        <a:p>
          <a:endParaRPr lang="fr-CH"/>
        </a:p>
      </dgm:t>
    </dgm:pt>
    <dgm:pt modelId="{C7EAC9E7-36ED-4496-BCEF-7AFC528F82D1}" type="parTrans" cxnId="{9EBCF692-7830-4D87-9D8A-FB134683F13C}">
      <dgm:prSet/>
      <dgm:spPr/>
      <dgm:t>
        <a:bodyPr/>
        <a:lstStyle/>
        <a:p>
          <a:endParaRPr lang="fr-CH"/>
        </a:p>
      </dgm:t>
    </dgm:pt>
    <dgm:pt modelId="{4631FB20-C6F5-4EC2-B478-ABF5D39B1BD5}">
      <dgm:prSet phldrT="[Texte]" custT="1"/>
      <dgm:spPr>
        <a:xfrm rot="248545">
          <a:off x="1541499" y="4752403"/>
          <a:ext cx="1950720" cy="45722"/>
        </a:xfrm>
        <a:prstGeom prst="roundRect">
          <a:avLst>
            <a:gd name="adj" fmla="val 10000"/>
          </a:avLst>
        </a:prstGeom>
        <a:noFill/>
        <a:ln w="12700" cap="flat" cmpd="sng" algn="ctr">
          <a:noFill/>
          <a:prstDash val="solid"/>
          <a:miter lim="800000"/>
        </a:ln>
        <a:effectLst/>
      </dgm:spPr>
      <dgm:t>
        <a:bodyPr/>
        <a:lstStyle/>
        <a:p>
          <a:pPr>
            <a:buNone/>
          </a:pPr>
          <a:endParaRPr lang="fr-CH" sz="4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D2F0333D-3613-45D8-A224-3906AA2E35B0}" type="sibTrans" cxnId="{EAFA21E0-F564-4AF9-8DD9-FBB583780D97}">
      <dgm:prSet/>
      <dgm:spPr/>
      <dgm:t>
        <a:bodyPr/>
        <a:lstStyle/>
        <a:p>
          <a:endParaRPr lang="fr-CH"/>
        </a:p>
      </dgm:t>
    </dgm:pt>
    <dgm:pt modelId="{40C8B980-089D-4E87-8343-7A8B29DE838D}" type="parTrans" cxnId="{EAFA21E0-F564-4AF9-8DD9-FBB583780D97}">
      <dgm:prSet/>
      <dgm:spPr/>
      <dgm:t>
        <a:bodyPr/>
        <a:lstStyle/>
        <a:p>
          <a:endParaRPr lang="fr-CH"/>
        </a:p>
      </dgm:t>
    </dgm:pt>
    <dgm:pt modelId="{0FBF53C2-119D-4B1C-B979-8F6A2086AED0}" type="pres">
      <dgm:prSet presAssocID="{C3ADD718-929E-4921-9495-571E563B8AA7}" presName="outerComposite" presStyleCnt="0">
        <dgm:presLayoutVars>
          <dgm:chMax val="2"/>
          <dgm:animLvl val="lvl"/>
          <dgm:resizeHandles val="exact"/>
        </dgm:presLayoutVars>
      </dgm:prSet>
      <dgm:spPr/>
    </dgm:pt>
    <dgm:pt modelId="{F2018E4C-0232-4758-AF17-F1DF79587B98}" type="pres">
      <dgm:prSet presAssocID="{C3ADD718-929E-4921-9495-571E563B8AA7}" presName="dummyMaxCanvas" presStyleCnt="0"/>
      <dgm:spPr/>
    </dgm:pt>
    <dgm:pt modelId="{493D9929-1520-412B-A3D9-78C22D4E6953}" type="pres">
      <dgm:prSet presAssocID="{C3ADD718-929E-4921-9495-571E563B8AA7}" presName="parentComposite" presStyleCnt="0"/>
      <dgm:spPr/>
    </dgm:pt>
    <dgm:pt modelId="{DF8DEE45-0326-4E2A-99CA-EE303813BA99}" type="pres">
      <dgm:prSet presAssocID="{C3ADD718-929E-4921-9495-571E563B8AA7}" presName="parent1" presStyleLbl="alignAccFollowNode1" presStyleIdx="0" presStyleCnt="4" custAng="248545" custScaleY="4219" custLinFactY="190631" custLinFactNeighborX="-7089" custLinFactNeighborY="200000">
        <dgm:presLayoutVars>
          <dgm:chMax val="4"/>
        </dgm:presLayoutVars>
      </dgm:prSet>
      <dgm:spPr/>
    </dgm:pt>
    <dgm:pt modelId="{C3672158-5785-467A-8599-6BF6B7BF3D1C}" type="pres">
      <dgm:prSet presAssocID="{C3ADD718-929E-4921-9495-571E563B8AA7}" presName="parent2" presStyleLbl="alignAccFollowNode1" presStyleIdx="1" presStyleCnt="4" custAng="0" custFlipVert="1" custScaleY="20641" custLinFactY="200000" custLinFactNeighborX="6192" custLinFactNeighborY="208768">
        <dgm:presLayoutVars>
          <dgm:chMax val="4"/>
        </dgm:presLayoutVars>
      </dgm:prSet>
      <dgm:spPr/>
    </dgm:pt>
    <dgm:pt modelId="{0BF3FD97-E4CF-4911-AE6B-7DDA11966A98}" type="pres">
      <dgm:prSet presAssocID="{C3ADD718-929E-4921-9495-571E563B8AA7}" presName="childrenComposite" presStyleCnt="0"/>
      <dgm:spPr/>
    </dgm:pt>
    <dgm:pt modelId="{5F86F0AF-5504-477F-B856-C24CA388DA9A}" type="pres">
      <dgm:prSet presAssocID="{C3ADD718-929E-4921-9495-571E563B8AA7}" presName="dummyMaxCanvas_ChildArea" presStyleCnt="0"/>
      <dgm:spPr/>
    </dgm:pt>
    <dgm:pt modelId="{E47957BC-472F-468E-94CD-26191C76C85B}" type="pres">
      <dgm:prSet presAssocID="{C3ADD718-929E-4921-9495-571E563B8AA7}" presName="fulcrum" presStyleLbl="alignAccFollowNode1" presStyleIdx="2" presStyleCnt="4"/>
      <dgm:spPr>
        <a:xfrm>
          <a:off x="3657599" y="4605866"/>
          <a:ext cx="812800" cy="812800"/>
        </a:xfrm>
        <a:prstGeom prst="triangle">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pt>
    <dgm:pt modelId="{1C59DCED-054B-43AB-AC82-0EA40066B42F}" type="pres">
      <dgm:prSet presAssocID="{C3ADD718-929E-4921-9495-571E563B8AA7}" presName="balance_24" presStyleLbl="alignAccFollowNode1" presStyleIdx="3" presStyleCnt="4">
        <dgm:presLayoutVars>
          <dgm:bulletEnabled val="1"/>
        </dgm:presLayoutVars>
      </dgm:prSet>
      <dgm:spPr>
        <a:xfrm rot="240000">
          <a:off x="1624855" y="4257573"/>
          <a:ext cx="4878289" cy="341123"/>
        </a:xfrm>
        <a:prstGeom prst="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pt>
    <dgm:pt modelId="{B827B5AA-E457-4CD1-A27F-C97BDCEF0C00}" type="pres">
      <dgm:prSet presAssocID="{C3ADD718-929E-4921-9495-571E563B8AA7}" presName="right_24_1" presStyleLbl="node1" presStyleIdx="0" presStyleCnt="6">
        <dgm:presLayoutVars>
          <dgm:bulletEnabled val="1"/>
        </dgm:presLayoutVars>
      </dgm:prSet>
      <dgm:spPr/>
    </dgm:pt>
    <dgm:pt modelId="{C3B4FE3F-013F-41E8-90D8-A4D37C81119C}" type="pres">
      <dgm:prSet presAssocID="{C3ADD718-929E-4921-9495-571E563B8AA7}" presName="right_24_2" presStyleLbl="node1" presStyleIdx="1" presStyleCnt="6">
        <dgm:presLayoutVars>
          <dgm:bulletEnabled val="1"/>
        </dgm:presLayoutVars>
      </dgm:prSet>
      <dgm:spPr/>
    </dgm:pt>
    <dgm:pt modelId="{81090FAA-CA1E-4A22-81BA-D484D8351116}" type="pres">
      <dgm:prSet presAssocID="{C3ADD718-929E-4921-9495-571E563B8AA7}" presName="right_24_3" presStyleLbl="node1" presStyleIdx="2" presStyleCnt="6" custScaleX="106535" custScaleY="163594" custLinFactNeighborX="-39233" custLinFactNeighborY="-43944">
        <dgm:presLayoutVars>
          <dgm:bulletEnabled val="1"/>
        </dgm:presLayoutVars>
      </dgm:prSet>
      <dgm:spPr/>
    </dgm:pt>
    <dgm:pt modelId="{BDB0DAFA-9E8E-4C40-B551-936EB8570F12}" type="pres">
      <dgm:prSet presAssocID="{C3ADD718-929E-4921-9495-571E563B8AA7}" presName="right_24_4" presStyleLbl="node1" presStyleIdx="3" presStyleCnt="6" custScaleX="108646" custScaleY="163594" custLinFactNeighborX="62967" custLinFactNeighborY="64335">
        <dgm:presLayoutVars>
          <dgm:bulletEnabled val="1"/>
        </dgm:presLayoutVars>
      </dgm:prSet>
      <dgm:spPr/>
    </dgm:pt>
    <dgm:pt modelId="{AE636977-2FB7-4D65-828E-2AB73A4F0302}" type="pres">
      <dgm:prSet presAssocID="{C3ADD718-929E-4921-9495-571E563B8AA7}" presName="left_24_1" presStyleLbl="node1" presStyleIdx="4" presStyleCnt="6">
        <dgm:presLayoutVars>
          <dgm:bulletEnabled val="1"/>
        </dgm:presLayoutVars>
      </dgm:prSet>
      <dgm:spPr/>
    </dgm:pt>
    <dgm:pt modelId="{85D8B2A5-88F8-4E9D-8CE5-AA39E678432F}" type="pres">
      <dgm:prSet presAssocID="{C3ADD718-929E-4921-9495-571E563B8AA7}" presName="left_24_2" presStyleLbl="node1" presStyleIdx="5" presStyleCnt="6">
        <dgm:presLayoutVars>
          <dgm:bulletEnabled val="1"/>
        </dgm:presLayoutVars>
      </dgm:prSet>
      <dgm:spPr/>
    </dgm:pt>
  </dgm:ptLst>
  <dgm:cxnLst>
    <dgm:cxn modelId="{9EBA3D04-6FA3-4D15-B569-E3C4F0D13BD0}" type="presOf" srcId="{6CF59DE6-9E45-418E-8024-37E3BE21169C}" destId="{C3B4FE3F-013F-41E8-90D8-A4D37C81119C}" srcOrd="0" destOrd="0" presId="urn:microsoft.com/office/officeart/2005/8/layout/balance1"/>
    <dgm:cxn modelId="{46368E13-7417-4E88-8964-ADCFA1923EEF}" type="presOf" srcId="{4631FB20-C6F5-4EC2-B478-ABF5D39B1BD5}" destId="{DF8DEE45-0326-4E2A-99CA-EE303813BA99}" srcOrd="0" destOrd="0" presId="urn:microsoft.com/office/officeart/2005/8/layout/balance1"/>
    <dgm:cxn modelId="{2E060416-78A4-444B-B449-AD03AFBFCFDB}" type="presOf" srcId="{2DCBF56B-72CB-4D34-9DCC-A783C588A5E1}" destId="{AE636977-2FB7-4D65-828E-2AB73A4F0302}" srcOrd="0" destOrd="0" presId="urn:microsoft.com/office/officeart/2005/8/layout/balance1"/>
    <dgm:cxn modelId="{7AB33823-2629-40A8-8C16-F4E7708DE1FC}" type="presOf" srcId="{6D4805D3-9E4E-43FD-92DE-D26721FFF817}" destId="{81090FAA-CA1E-4A22-81BA-D484D8351116}" srcOrd="0" destOrd="0" presId="urn:microsoft.com/office/officeart/2005/8/layout/balance1"/>
    <dgm:cxn modelId="{CBF5AD3E-D8A6-45BE-A818-75D4E18CFCA0}" srcId="{4631FB20-C6F5-4EC2-B478-ABF5D39B1BD5}" destId="{2DCBF56B-72CB-4D34-9DCC-A783C588A5E1}" srcOrd="0" destOrd="0" parTransId="{BBFA00A5-5F9D-4AF0-A60A-ADD198BA5648}" sibTransId="{9E23B7BE-2461-4072-B41D-153E386184B2}"/>
    <dgm:cxn modelId="{4BDDFD5D-01CB-47FE-B864-E68B115193CC}" type="presOf" srcId="{D4CE0EFF-59A9-4EDD-9E71-82891C4992EB}" destId="{C3672158-5785-467A-8599-6BF6B7BF3D1C}" srcOrd="0" destOrd="0" presId="urn:microsoft.com/office/officeart/2005/8/layout/balance1"/>
    <dgm:cxn modelId="{730C9364-7D19-4545-A2A3-130E6C96741B}" srcId="{D4CE0EFF-59A9-4EDD-9E71-82891C4992EB}" destId="{6CF59DE6-9E45-418E-8024-37E3BE21169C}" srcOrd="1" destOrd="0" parTransId="{B90B7EAE-AED6-4EFD-99F1-218EA065BEC4}" sibTransId="{E03F089B-1B79-4EA7-B252-14526E577A38}"/>
    <dgm:cxn modelId="{0CEAC966-59ED-490F-B70A-0778F2CD6883}" srcId="{4631FB20-C6F5-4EC2-B478-ABF5D39B1BD5}" destId="{DAA1ED08-FA2E-4672-856C-285651C656A5}" srcOrd="1" destOrd="0" parTransId="{4E2EDEC2-446D-446D-A712-AAFE0F9FD544}" sibTransId="{247DD0CE-0E7A-4E7D-9961-BD050E68B08A}"/>
    <dgm:cxn modelId="{D3A5CD68-12E6-4062-A6B8-6F9410FAE129}" type="presOf" srcId="{DAA1ED08-FA2E-4672-856C-285651C656A5}" destId="{85D8B2A5-88F8-4E9D-8CE5-AA39E678432F}" srcOrd="0" destOrd="0" presId="urn:microsoft.com/office/officeart/2005/8/layout/balance1"/>
    <dgm:cxn modelId="{83FBFA78-0ACF-4495-A46B-8F2D28A6EA4B}" type="presOf" srcId="{3632D729-7989-4610-9A6D-415D65C8DA56}" destId="{BDB0DAFA-9E8E-4C40-B551-936EB8570F12}" srcOrd="0" destOrd="0" presId="urn:microsoft.com/office/officeart/2005/8/layout/balance1"/>
    <dgm:cxn modelId="{9EBCF692-7830-4D87-9D8A-FB134683F13C}" srcId="{C3ADD718-929E-4921-9495-571E563B8AA7}" destId="{D4CE0EFF-59A9-4EDD-9E71-82891C4992EB}" srcOrd="1" destOrd="0" parTransId="{C7EAC9E7-36ED-4496-BCEF-7AFC528F82D1}" sibTransId="{F1DE399A-2243-4BFA-9C40-8C67FE375870}"/>
    <dgm:cxn modelId="{177A4F9A-A24A-4A40-B0B4-5C663C1A4183}" type="presOf" srcId="{C3ADD718-929E-4921-9495-571E563B8AA7}" destId="{0FBF53C2-119D-4B1C-B979-8F6A2086AED0}" srcOrd="0" destOrd="0" presId="urn:microsoft.com/office/officeart/2005/8/layout/balance1"/>
    <dgm:cxn modelId="{F7529BC1-0DF7-4F1D-9A8B-B9CD17CF66A7}" type="presOf" srcId="{26B43565-24C1-439E-9D5B-9EC5B4C48A9E}" destId="{B827B5AA-E457-4CD1-A27F-C97BDCEF0C00}" srcOrd="0" destOrd="0" presId="urn:microsoft.com/office/officeart/2005/8/layout/balance1"/>
    <dgm:cxn modelId="{6F006FD2-E018-48D2-962D-2DD6A1C2E8B8}" srcId="{D4CE0EFF-59A9-4EDD-9E71-82891C4992EB}" destId="{26B43565-24C1-439E-9D5B-9EC5B4C48A9E}" srcOrd="0" destOrd="0" parTransId="{167B3529-7293-441B-9A44-B37E9EF3CB64}" sibTransId="{9B1A1AEC-D9D8-4BA7-894F-FDBC4CBA6A6D}"/>
    <dgm:cxn modelId="{76CFDDDA-1423-46C4-BE86-6E8FB511DCDD}" srcId="{D4CE0EFF-59A9-4EDD-9E71-82891C4992EB}" destId="{3632D729-7989-4610-9A6D-415D65C8DA56}" srcOrd="3" destOrd="0" parTransId="{E5631068-69EF-4D71-8FF8-D681EEFC2707}" sibTransId="{BBA05DDD-7CE0-41DE-8C8C-84FBCFBCBBBD}"/>
    <dgm:cxn modelId="{EAFA21E0-F564-4AF9-8DD9-FBB583780D97}" srcId="{C3ADD718-929E-4921-9495-571E563B8AA7}" destId="{4631FB20-C6F5-4EC2-B478-ABF5D39B1BD5}" srcOrd="0" destOrd="0" parTransId="{40C8B980-089D-4E87-8343-7A8B29DE838D}" sibTransId="{D2F0333D-3613-45D8-A224-3906AA2E35B0}"/>
    <dgm:cxn modelId="{C891A4E7-9883-4426-A9D1-E7F7C8DF9B0C}" srcId="{D4CE0EFF-59A9-4EDD-9E71-82891C4992EB}" destId="{6D4805D3-9E4E-43FD-92DE-D26721FFF817}" srcOrd="2" destOrd="0" parTransId="{918D551E-6358-4AA0-A4C7-901E71522A2D}" sibTransId="{47ECC408-BB91-417D-84A3-6C6FA9EC7DA1}"/>
    <dgm:cxn modelId="{8565BC1C-7E63-4A4B-B094-C5465A8EAB0A}" type="presParOf" srcId="{0FBF53C2-119D-4B1C-B979-8F6A2086AED0}" destId="{F2018E4C-0232-4758-AF17-F1DF79587B98}" srcOrd="0" destOrd="0" presId="urn:microsoft.com/office/officeart/2005/8/layout/balance1"/>
    <dgm:cxn modelId="{F46C4726-AA17-42D2-8E90-4A2B15063628}" type="presParOf" srcId="{0FBF53C2-119D-4B1C-B979-8F6A2086AED0}" destId="{493D9929-1520-412B-A3D9-78C22D4E6953}" srcOrd="1" destOrd="0" presId="urn:microsoft.com/office/officeart/2005/8/layout/balance1"/>
    <dgm:cxn modelId="{0821F1B4-C6F8-40E2-A342-BA9BE22ACC55}" type="presParOf" srcId="{493D9929-1520-412B-A3D9-78C22D4E6953}" destId="{DF8DEE45-0326-4E2A-99CA-EE303813BA99}" srcOrd="0" destOrd="0" presId="urn:microsoft.com/office/officeart/2005/8/layout/balance1"/>
    <dgm:cxn modelId="{82F38BF0-411F-460E-B605-17490AB85025}" type="presParOf" srcId="{493D9929-1520-412B-A3D9-78C22D4E6953}" destId="{C3672158-5785-467A-8599-6BF6B7BF3D1C}" srcOrd="1" destOrd="0" presId="urn:microsoft.com/office/officeart/2005/8/layout/balance1"/>
    <dgm:cxn modelId="{F1EB0C4C-2B97-452A-998F-E567BCC4AE09}" type="presParOf" srcId="{0FBF53C2-119D-4B1C-B979-8F6A2086AED0}" destId="{0BF3FD97-E4CF-4911-AE6B-7DDA11966A98}" srcOrd="2" destOrd="0" presId="urn:microsoft.com/office/officeart/2005/8/layout/balance1"/>
    <dgm:cxn modelId="{EF6A4A30-E383-4F6F-9556-65980CDB0559}" type="presParOf" srcId="{0BF3FD97-E4CF-4911-AE6B-7DDA11966A98}" destId="{5F86F0AF-5504-477F-B856-C24CA388DA9A}" srcOrd="0" destOrd="0" presId="urn:microsoft.com/office/officeart/2005/8/layout/balance1"/>
    <dgm:cxn modelId="{981ED531-0118-4D6C-AAF1-695F747BD4A4}" type="presParOf" srcId="{0BF3FD97-E4CF-4911-AE6B-7DDA11966A98}" destId="{E47957BC-472F-468E-94CD-26191C76C85B}" srcOrd="1" destOrd="0" presId="urn:microsoft.com/office/officeart/2005/8/layout/balance1"/>
    <dgm:cxn modelId="{3860512F-6750-431A-B25C-9BACB5786E40}" type="presParOf" srcId="{0BF3FD97-E4CF-4911-AE6B-7DDA11966A98}" destId="{1C59DCED-054B-43AB-AC82-0EA40066B42F}" srcOrd="2" destOrd="0" presId="urn:microsoft.com/office/officeart/2005/8/layout/balance1"/>
    <dgm:cxn modelId="{0B4B4442-2764-43E2-B2D8-3D09F996917A}" type="presParOf" srcId="{0BF3FD97-E4CF-4911-AE6B-7DDA11966A98}" destId="{B827B5AA-E457-4CD1-A27F-C97BDCEF0C00}" srcOrd="3" destOrd="0" presId="urn:microsoft.com/office/officeart/2005/8/layout/balance1"/>
    <dgm:cxn modelId="{B4347634-C651-4008-9BF0-6EDC083C7C1C}" type="presParOf" srcId="{0BF3FD97-E4CF-4911-AE6B-7DDA11966A98}" destId="{C3B4FE3F-013F-41E8-90D8-A4D37C81119C}" srcOrd="4" destOrd="0" presId="urn:microsoft.com/office/officeart/2005/8/layout/balance1"/>
    <dgm:cxn modelId="{863C484A-7179-4392-925A-8B0D4DEA2BCE}" type="presParOf" srcId="{0BF3FD97-E4CF-4911-AE6B-7DDA11966A98}" destId="{81090FAA-CA1E-4A22-81BA-D484D8351116}" srcOrd="5" destOrd="0" presId="urn:microsoft.com/office/officeart/2005/8/layout/balance1"/>
    <dgm:cxn modelId="{1F32EC67-F66B-4795-A60B-7035BD208CE0}" type="presParOf" srcId="{0BF3FD97-E4CF-4911-AE6B-7DDA11966A98}" destId="{BDB0DAFA-9E8E-4C40-B551-936EB8570F12}" srcOrd="6" destOrd="0" presId="urn:microsoft.com/office/officeart/2005/8/layout/balance1"/>
    <dgm:cxn modelId="{E55DB986-142C-470B-B454-4E5488CB5B4B}" type="presParOf" srcId="{0BF3FD97-E4CF-4911-AE6B-7DDA11966A98}" destId="{AE636977-2FB7-4D65-828E-2AB73A4F0302}" srcOrd="7" destOrd="0" presId="urn:microsoft.com/office/officeart/2005/8/layout/balance1"/>
    <dgm:cxn modelId="{EEB4A400-1E3B-45BA-AEAB-64708720AF4B}" type="presParOf" srcId="{0BF3FD97-E4CF-4911-AE6B-7DDA11966A98}" destId="{85D8B2A5-88F8-4E9D-8CE5-AA39E678432F}" srcOrd="8"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A9D811-E264-4A9F-8FB0-C87BEFA0E2DB}">
      <dsp:nvSpPr>
        <dsp:cNvPr id="0" name=""/>
        <dsp:cNvSpPr/>
      </dsp:nvSpPr>
      <dsp:spPr>
        <a:xfrm>
          <a:off x="3096" y="909632"/>
          <a:ext cx="3861645" cy="3604924"/>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CA7884-7264-42D9-B37E-FFDF41099ADE}">
      <dsp:nvSpPr>
        <dsp:cNvPr id="0" name=""/>
        <dsp:cNvSpPr/>
      </dsp:nvSpPr>
      <dsp:spPr>
        <a:xfrm>
          <a:off x="157561" y="2022514"/>
          <a:ext cx="2973467" cy="295534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b" anchorCtr="0">
          <a:noAutofit/>
        </a:bodyPr>
        <a:lstStyle/>
        <a:p>
          <a:pPr marL="0" lvl="0" indent="0" algn="l" defTabSz="622300">
            <a:lnSpc>
              <a:spcPct val="90000"/>
            </a:lnSpc>
            <a:spcBef>
              <a:spcPct val="0"/>
            </a:spcBef>
            <a:spcAft>
              <a:spcPct val="35000"/>
            </a:spcAft>
            <a:buFontTx/>
            <a:buNone/>
          </a:pPr>
          <a:r>
            <a:rPr lang="de-CH" sz="1400" kern="1200" dirty="0">
              <a:latin typeface="Arial" panose="020B0604020202020204" pitchFamily="34" charset="0"/>
              <a:cs typeface="Arial" panose="020B0604020202020204" pitchFamily="34" charset="0"/>
            </a:rPr>
            <a:t>Multidisziplinäres Team</a:t>
          </a:r>
        </a:p>
      </dsp:txBody>
      <dsp:txXfrm>
        <a:off x="157561" y="2022514"/>
        <a:ext cx="2973467" cy="2955340"/>
      </dsp:txXfrm>
    </dsp:sp>
    <dsp:sp modelId="{31E32EDF-0147-4286-8C41-8305C9DB9F8D}">
      <dsp:nvSpPr>
        <dsp:cNvPr id="0" name=""/>
        <dsp:cNvSpPr/>
      </dsp:nvSpPr>
      <dsp:spPr>
        <a:xfrm>
          <a:off x="3472524" y="3031"/>
          <a:ext cx="784435" cy="784435"/>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7B53C8-42E3-4C2B-84C8-0C93965BF41E}">
      <dsp:nvSpPr>
        <dsp:cNvPr id="0" name=""/>
        <dsp:cNvSpPr/>
      </dsp:nvSpPr>
      <dsp:spPr>
        <a:xfrm>
          <a:off x="4256959" y="3031"/>
          <a:ext cx="5191567" cy="784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17780" rIns="35560" bIns="17780" numCol="1" spcCol="1270" anchor="ctr" anchorCtr="0">
          <a:noAutofit/>
        </a:bodyPr>
        <a:lstStyle/>
        <a:p>
          <a:pPr marL="0" lvl="0" indent="0" algn="l" defTabSz="622300">
            <a:lnSpc>
              <a:spcPct val="90000"/>
            </a:lnSpc>
            <a:spcBef>
              <a:spcPct val="0"/>
            </a:spcBef>
            <a:spcAft>
              <a:spcPct val="35000"/>
            </a:spcAft>
            <a:buFontTx/>
            <a:buNone/>
          </a:pPr>
          <a:r>
            <a:rPr lang="de-CH" sz="1400" kern="1200" dirty="0">
              <a:latin typeface="Arial" panose="020B0604020202020204" pitchFamily="34" charset="0"/>
              <a:cs typeface="Arial" panose="020B0604020202020204" pitchFamily="34" charset="0"/>
            </a:rPr>
            <a:t> Empfehlung gemäss europäischen Guidelines</a:t>
          </a:r>
        </a:p>
      </dsp:txBody>
      <dsp:txXfrm>
        <a:off x="4256959" y="3031"/>
        <a:ext cx="5191567" cy="784435"/>
      </dsp:txXfrm>
    </dsp:sp>
    <dsp:sp modelId="{15C2C6DC-6EAE-47E1-A4B6-6ECA334F75CE}">
      <dsp:nvSpPr>
        <dsp:cNvPr id="0" name=""/>
        <dsp:cNvSpPr/>
      </dsp:nvSpPr>
      <dsp:spPr>
        <a:xfrm>
          <a:off x="3472524" y="928665"/>
          <a:ext cx="784435" cy="784435"/>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FFD161-1DCA-474D-82DA-B3224DA31C9D}">
      <dsp:nvSpPr>
        <dsp:cNvPr id="0" name=""/>
        <dsp:cNvSpPr/>
      </dsp:nvSpPr>
      <dsp:spPr>
        <a:xfrm>
          <a:off x="4256959" y="928665"/>
          <a:ext cx="2628607" cy="784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17780" rIns="35560" bIns="17780" numCol="1" spcCol="1270" anchor="ctr" anchorCtr="0">
          <a:noAutofit/>
        </a:bodyPr>
        <a:lstStyle/>
        <a:p>
          <a:pPr marL="0" lvl="0" indent="0" algn="l" defTabSz="622300">
            <a:lnSpc>
              <a:spcPct val="90000"/>
            </a:lnSpc>
            <a:spcBef>
              <a:spcPct val="0"/>
            </a:spcBef>
            <a:spcAft>
              <a:spcPct val="35000"/>
            </a:spcAft>
            <a:buFontTx/>
            <a:buNone/>
          </a:pPr>
          <a:r>
            <a:rPr lang="de-CH" sz="1400" kern="1200" dirty="0">
              <a:latin typeface="Arial" panose="020B0604020202020204" pitchFamily="34" charset="0"/>
              <a:cs typeface="Arial" panose="020B0604020202020204" pitchFamily="34" charset="0"/>
            </a:rPr>
            <a:t> Mehrperspektivische Herangehensweise </a:t>
          </a:r>
        </a:p>
      </dsp:txBody>
      <dsp:txXfrm>
        <a:off x="4256959" y="928665"/>
        <a:ext cx="2628607" cy="784435"/>
      </dsp:txXfrm>
    </dsp:sp>
    <dsp:sp modelId="{04E85D9D-3097-40B0-9807-A93A5521A19B}">
      <dsp:nvSpPr>
        <dsp:cNvPr id="0" name=""/>
        <dsp:cNvSpPr/>
      </dsp:nvSpPr>
      <dsp:spPr>
        <a:xfrm>
          <a:off x="3472524" y="1854299"/>
          <a:ext cx="784435" cy="784435"/>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F5D79E-526A-4F28-87EE-3609BD9F7844}">
      <dsp:nvSpPr>
        <dsp:cNvPr id="0" name=""/>
        <dsp:cNvSpPr/>
      </dsp:nvSpPr>
      <dsp:spPr>
        <a:xfrm>
          <a:off x="4256959" y="1854299"/>
          <a:ext cx="4013250" cy="784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17780" rIns="35560" bIns="17780" numCol="1" spcCol="1270" anchor="ctr" anchorCtr="0">
          <a:noAutofit/>
        </a:bodyPr>
        <a:lstStyle/>
        <a:p>
          <a:pPr marL="0" lvl="0" indent="0" algn="l" defTabSz="622300">
            <a:lnSpc>
              <a:spcPct val="90000"/>
            </a:lnSpc>
            <a:spcBef>
              <a:spcPct val="0"/>
            </a:spcBef>
            <a:spcAft>
              <a:spcPct val="35000"/>
            </a:spcAft>
            <a:buFontTx/>
            <a:buNone/>
          </a:pPr>
          <a:r>
            <a:rPr lang="de-CH" sz="1400" kern="1200" dirty="0">
              <a:latin typeface="Arial" panose="020B0604020202020204" pitchFamily="34" charset="0"/>
              <a:cs typeface="Arial" panose="020B0604020202020204" pitchFamily="34" charset="0"/>
            </a:rPr>
            <a:t> Hinterfragen der Praxis </a:t>
          </a:r>
        </a:p>
      </dsp:txBody>
      <dsp:txXfrm>
        <a:off x="4256959" y="1854299"/>
        <a:ext cx="4013250" cy="784435"/>
      </dsp:txXfrm>
    </dsp:sp>
    <dsp:sp modelId="{581B57C3-E1D3-49F6-ACA6-9E926BA9D0AE}">
      <dsp:nvSpPr>
        <dsp:cNvPr id="0" name=""/>
        <dsp:cNvSpPr/>
      </dsp:nvSpPr>
      <dsp:spPr>
        <a:xfrm>
          <a:off x="3472524" y="2779932"/>
          <a:ext cx="784435" cy="784435"/>
        </a:xfrm>
        <a:prstGeom prst="ellipse">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4CE036-C82F-4F0A-B90D-3A53B694D3C4}">
      <dsp:nvSpPr>
        <dsp:cNvPr id="0" name=""/>
        <dsp:cNvSpPr/>
      </dsp:nvSpPr>
      <dsp:spPr>
        <a:xfrm>
          <a:off x="4256959" y="2779932"/>
          <a:ext cx="1983331" cy="784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17780" rIns="35560" bIns="17780" numCol="1" spcCol="1270" anchor="ctr" anchorCtr="0">
          <a:noAutofit/>
        </a:bodyPr>
        <a:lstStyle/>
        <a:p>
          <a:pPr marL="0" lvl="0" indent="0" algn="l" defTabSz="622300">
            <a:lnSpc>
              <a:spcPct val="90000"/>
            </a:lnSpc>
            <a:spcBef>
              <a:spcPct val="0"/>
            </a:spcBef>
            <a:spcAft>
              <a:spcPct val="35000"/>
            </a:spcAft>
            <a:buNone/>
          </a:pPr>
          <a:r>
            <a:rPr lang="de-CH" sz="1400" kern="1200" dirty="0">
              <a:latin typeface="Arial" panose="020B0604020202020204" pitchFamily="34" charset="0"/>
              <a:cs typeface="Arial" panose="020B0604020202020204" pitchFamily="34" charset="0"/>
            </a:rPr>
            <a:t>- Beratung</a:t>
          </a:r>
        </a:p>
      </dsp:txBody>
      <dsp:txXfrm>
        <a:off x="4256959" y="2779932"/>
        <a:ext cx="1983331" cy="784435"/>
      </dsp:txXfrm>
    </dsp:sp>
    <dsp:sp modelId="{85D069E6-80A7-42DA-AF95-21C5F54A1E53}">
      <dsp:nvSpPr>
        <dsp:cNvPr id="0" name=""/>
        <dsp:cNvSpPr/>
      </dsp:nvSpPr>
      <dsp:spPr>
        <a:xfrm>
          <a:off x="3472524" y="3705566"/>
          <a:ext cx="784435" cy="784435"/>
        </a:xfrm>
        <a:prstGeom prst="ellipse">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C09809-5AA0-4945-A9E4-4DA76A30D9F5}">
      <dsp:nvSpPr>
        <dsp:cNvPr id="0" name=""/>
        <dsp:cNvSpPr/>
      </dsp:nvSpPr>
      <dsp:spPr>
        <a:xfrm>
          <a:off x="4256959" y="3705566"/>
          <a:ext cx="4723025" cy="784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17780" rIns="35560" bIns="17780" numCol="1" spcCol="1270" anchor="ctr" anchorCtr="0">
          <a:noAutofit/>
        </a:bodyPr>
        <a:lstStyle/>
        <a:p>
          <a:pPr marL="0" lvl="0" indent="0" algn="l" defTabSz="622300">
            <a:lnSpc>
              <a:spcPct val="90000"/>
            </a:lnSpc>
            <a:spcBef>
              <a:spcPct val="0"/>
            </a:spcBef>
            <a:spcAft>
              <a:spcPct val="35000"/>
            </a:spcAft>
            <a:buFontTx/>
            <a:buNone/>
          </a:pPr>
          <a:r>
            <a:rPr lang="de-CH" sz="1400" kern="1200" dirty="0">
              <a:latin typeface="Arial" panose="020B0604020202020204" pitchFamily="34" charset="0"/>
              <a:cs typeface="Arial" panose="020B0604020202020204" pitchFamily="34" charset="0"/>
            </a:rPr>
            <a:t> Stärkung der Zusammenarbeit zwischen Teams der Ärzteschaft und der Pflege </a:t>
          </a:r>
        </a:p>
      </dsp:txBody>
      <dsp:txXfrm>
        <a:off x="4256959" y="3705566"/>
        <a:ext cx="4723025" cy="784435"/>
      </dsp:txXfrm>
    </dsp:sp>
    <dsp:sp modelId="{457A4F05-2F52-482A-A60B-BB9746D03FF1}">
      <dsp:nvSpPr>
        <dsp:cNvPr id="0" name=""/>
        <dsp:cNvSpPr/>
      </dsp:nvSpPr>
      <dsp:spPr>
        <a:xfrm>
          <a:off x="3472524" y="4631199"/>
          <a:ext cx="784435" cy="784435"/>
        </a:xfrm>
        <a:prstGeom prst="ellipse">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FB0D44-A0CF-4960-8616-DD6ED4647F17}">
      <dsp:nvSpPr>
        <dsp:cNvPr id="0" name=""/>
        <dsp:cNvSpPr/>
      </dsp:nvSpPr>
      <dsp:spPr>
        <a:xfrm>
          <a:off x="4256959" y="4631199"/>
          <a:ext cx="6255545" cy="784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17780" rIns="35560" bIns="17780" numCol="1" spcCol="1270" anchor="ctr" anchorCtr="0">
          <a:noAutofit/>
        </a:bodyPr>
        <a:lstStyle/>
        <a:p>
          <a:pPr marL="0" lvl="0" indent="0" algn="l" defTabSz="622300">
            <a:lnSpc>
              <a:spcPct val="90000"/>
            </a:lnSpc>
            <a:spcBef>
              <a:spcPct val="0"/>
            </a:spcBef>
            <a:spcAft>
              <a:spcPct val="35000"/>
            </a:spcAft>
            <a:buFontTx/>
            <a:buNone/>
          </a:pPr>
          <a:r>
            <a:rPr lang="de-CH" sz="1400" kern="1200" dirty="0">
              <a:latin typeface="Arial" panose="020B0604020202020204" pitchFamily="34" charset="0"/>
              <a:cs typeface="Arial" panose="020B0604020202020204" pitchFamily="34" charset="0"/>
            </a:rPr>
            <a:t> Fachkompetenzen aus der Ärzteschaft und der Pflege </a:t>
          </a:r>
        </a:p>
      </dsp:txBody>
      <dsp:txXfrm>
        <a:off x="4256959" y="4631199"/>
        <a:ext cx="6255545" cy="7844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58B61E-9B52-4717-B73F-6274D9400EAA}">
      <dsp:nvSpPr>
        <dsp:cNvPr id="0" name=""/>
        <dsp:cNvSpPr/>
      </dsp:nvSpPr>
      <dsp:spPr>
        <a:xfrm>
          <a:off x="261242" y="118156"/>
          <a:ext cx="2057757" cy="1234654"/>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CH" sz="2000" kern="1200" dirty="0"/>
            <a:t>Anfrage Konsilium</a:t>
          </a:r>
        </a:p>
      </dsp:txBody>
      <dsp:txXfrm>
        <a:off x="297404" y="154318"/>
        <a:ext cx="1985433" cy="1162330"/>
      </dsp:txXfrm>
    </dsp:sp>
    <dsp:sp modelId="{F116E545-AB74-4697-BB9E-1BD15983E68C}">
      <dsp:nvSpPr>
        <dsp:cNvPr id="0" name=""/>
        <dsp:cNvSpPr/>
      </dsp:nvSpPr>
      <dsp:spPr>
        <a:xfrm>
          <a:off x="2460642" y="480321"/>
          <a:ext cx="300280" cy="5103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dirty="0"/>
        </a:p>
      </dsp:txBody>
      <dsp:txXfrm>
        <a:off x="2460642" y="582386"/>
        <a:ext cx="210196" cy="306193"/>
      </dsp:txXfrm>
    </dsp:sp>
    <dsp:sp modelId="{2C7CBD7E-56B8-464D-8707-D741ACBC183E}">
      <dsp:nvSpPr>
        <dsp:cNvPr id="0" name=""/>
        <dsp:cNvSpPr/>
      </dsp:nvSpPr>
      <dsp:spPr>
        <a:xfrm>
          <a:off x="2885567" y="118156"/>
          <a:ext cx="2057757" cy="1234654"/>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CH" sz="2000" kern="1200" dirty="0"/>
            <a:t>Analyse des Patientendossiers</a:t>
          </a:r>
        </a:p>
      </dsp:txBody>
      <dsp:txXfrm>
        <a:off x="2921729" y="154318"/>
        <a:ext cx="1985433" cy="1162330"/>
      </dsp:txXfrm>
    </dsp:sp>
    <dsp:sp modelId="{7D7B4420-58A6-4418-B893-07023FACBAFA}">
      <dsp:nvSpPr>
        <dsp:cNvPr id="0" name=""/>
        <dsp:cNvSpPr/>
      </dsp:nvSpPr>
      <dsp:spPr>
        <a:xfrm>
          <a:off x="5149101" y="480321"/>
          <a:ext cx="436244" cy="5103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dirty="0"/>
        </a:p>
      </dsp:txBody>
      <dsp:txXfrm>
        <a:off x="5149101" y="582386"/>
        <a:ext cx="305371" cy="306193"/>
      </dsp:txXfrm>
    </dsp:sp>
    <dsp:sp modelId="{EBCC6861-001B-4667-967E-30B60AF8223C}">
      <dsp:nvSpPr>
        <dsp:cNvPr id="0" name=""/>
        <dsp:cNvSpPr/>
      </dsp:nvSpPr>
      <dsp:spPr>
        <a:xfrm>
          <a:off x="5766428" y="118156"/>
          <a:ext cx="2057757" cy="1234654"/>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CH" sz="2000" kern="1200" dirty="0"/>
            <a:t>Konsultation am Patientenbett</a:t>
          </a:r>
        </a:p>
      </dsp:txBody>
      <dsp:txXfrm>
        <a:off x="5802590" y="154318"/>
        <a:ext cx="1985433" cy="1162330"/>
      </dsp:txXfrm>
    </dsp:sp>
    <dsp:sp modelId="{1167124E-E465-4E92-BF93-90C43670E76F}">
      <dsp:nvSpPr>
        <dsp:cNvPr id="0" name=""/>
        <dsp:cNvSpPr/>
      </dsp:nvSpPr>
      <dsp:spPr>
        <a:xfrm>
          <a:off x="8029962" y="480321"/>
          <a:ext cx="436244" cy="5103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dirty="0"/>
        </a:p>
      </dsp:txBody>
      <dsp:txXfrm>
        <a:off x="8029962" y="582386"/>
        <a:ext cx="305371" cy="306193"/>
      </dsp:txXfrm>
    </dsp:sp>
    <dsp:sp modelId="{2B805D98-46F0-4485-8239-44148CFC9840}">
      <dsp:nvSpPr>
        <dsp:cNvPr id="0" name=""/>
        <dsp:cNvSpPr/>
      </dsp:nvSpPr>
      <dsp:spPr>
        <a:xfrm>
          <a:off x="8647289" y="118156"/>
          <a:ext cx="2057757" cy="1234654"/>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CH" sz="2000" kern="1200" dirty="0"/>
            <a:t>Bericht Konsilium erstellen</a:t>
          </a:r>
        </a:p>
      </dsp:txBody>
      <dsp:txXfrm>
        <a:off x="8683451" y="154318"/>
        <a:ext cx="1985433" cy="11623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8DEE45-0326-4E2A-99CA-EE303813BA99}">
      <dsp:nvSpPr>
        <dsp:cNvPr id="0" name=""/>
        <dsp:cNvSpPr/>
      </dsp:nvSpPr>
      <dsp:spPr>
        <a:xfrm rot="248545">
          <a:off x="1541499" y="4752403"/>
          <a:ext cx="1950720" cy="45722"/>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77800">
            <a:lnSpc>
              <a:spcPct val="90000"/>
            </a:lnSpc>
            <a:spcBef>
              <a:spcPct val="0"/>
            </a:spcBef>
            <a:spcAft>
              <a:spcPct val="35000"/>
            </a:spcAft>
            <a:buNone/>
          </a:pPr>
          <a:endParaRPr lang="fr-CH" sz="4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1542838" y="4753742"/>
        <a:ext cx="1948042" cy="43044"/>
      </dsp:txXfrm>
    </dsp:sp>
    <dsp:sp modelId="{C3672158-5785-467A-8599-6BF6B7BF3D1C}">
      <dsp:nvSpPr>
        <dsp:cNvPr id="0" name=""/>
        <dsp:cNvSpPr/>
      </dsp:nvSpPr>
      <dsp:spPr>
        <a:xfrm flipV="1">
          <a:off x="4618281" y="4859975"/>
          <a:ext cx="1950720" cy="223693"/>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endParaRPr lang="fr-CH" sz="9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rot="10800000">
        <a:off x="4624833" y="4866527"/>
        <a:ext cx="1937616" cy="210589"/>
      </dsp:txXfrm>
    </dsp:sp>
    <dsp:sp modelId="{E47957BC-472F-468E-94CD-26191C76C85B}">
      <dsp:nvSpPr>
        <dsp:cNvPr id="0" name=""/>
        <dsp:cNvSpPr/>
      </dsp:nvSpPr>
      <dsp:spPr>
        <a:xfrm>
          <a:off x="3657599" y="4605866"/>
          <a:ext cx="812800" cy="812800"/>
        </a:xfrm>
        <a:prstGeom prst="triangle">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1C59DCED-054B-43AB-AC82-0EA40066B42F}">
      <dsp:nvSpPr>
        <dsp:cNvPr id="0" name=""/>
        <dsp:cNvSpPr/>
      </dsp:nvSpPr>
      <dsp:spPr>
        <a:xfrm rot="240000">
          <a:off x="1624855" y="4257573"/>
          <a:ext cx="4878289" cy="341123"/>
        </a:xfrm>
        <a:prstGeom prst="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B827B5AA-E457-4CD1-A27F-C97BDCEF0C00}">
      <dsp:nvSpPr>
        <dsp:cNvPr id="0" name=""/>
        <dsp:cNvSpPr/>
      </dsp:nvSpPr>
      <dsp:spPr>
        <a:xfrm rot="240000">
          <a:off x="4559093" y="3643026"/>
          <a:ext cx="1935893" cy="668550"/>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CH" sz="2000" kern="1200" dirty="0">
              <a:solidFill>
                <a:sysClr val="window" lastClr="FFFFFF"/>
              </a:solidFill>
              <a:latin typeface="Arial" panose="020B0604020202020204" pitchFamily="34" charset="0"/>
              <a:ea typeface="+mn-ea"/>
              <a:cs typeface="Arial" panose="020B0604020202020204" pitchFamily="34" charset="0"/>
            </a:rPr>
            <a:t>+ 38 Fälle </a:t>
          </a:r>
        </a:p>
        <a:p>
          <a:pPr marL="0" lvl="0" indent="0" algn="ctr" defTabSz="889000">
            <a:lnSpc>
              <a:spcPct val="90000"/>
            </a:lnSpc>
            <a:spcBef>
              <a:spcPct val="0"/>
            </a:spcBef>
            <a:spcAft>
              <a:spcPct val="35000"/>
            </a:spcAft>
            <a:buNone/>
          </a:pPr>
          <a:r>
            <a:rPr lang="de-CH" sz="1100" i="1" kern="1200" dirty="0">
              <a:solidFill>
                <a:sysClr val="window" lastClr="FFFFFF"/>
              </a:solidFill>
              <a:latin typeface="Arial" panose="020B0604020202020204" pitchFamily="34" charset="0"/>
              <a:ea typeface="+mn-ea"/>
              <a:cs typeface="Arial" panose="020B0604020202020204" pitchFamily="34" charset="0"/>
            </a:rPr>
            <a:t>CHOP 93.89.9x</a:t>
          </a:r>
        </a:p>
      </dsp:txBody>
      <dsp:txXfrm>
        <a:off x="4591729" y="3675662"/>
        <a:ext cx="1870621" cy="603278"/>
      </dsp:txXfrm>
    </dsp:sp>
    <dsp:sp modelId="{C3B4FE3F-013F-41E8-90D8-A4D37C81119C}">
      <dsp:nvSpPr>
        <dsp:cNvPr id="0" name=""/>
        <dsp:cNvSpPr/>
      </dsp:nvSpPr>
      <dsp:spPr>
        <a:xfrm rot="240000">
          <a:off x="4613280" y="2927762"/>
          <a:ext cx="1935893" cy="668550"/>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CH" sz="2000" kern="1200" dirty="0">
              <a:solidFill>
                <a:sysClr val="window" lastClr="FFFFFF"/>
              </a:solidFill>
              <a:latin typeface="Arial" panose="020B0604020202020204" pitchFamily="34" charset="0"/>
              <a:ea typeface="+mn-ea"/>
              <a:cs typeface="Arial" panose="020B0604020202020204" pitchFamily="34" charset="0"/>
            </a:rPr>
            <a:t>+ 0,27 CMI</a:t>
          </a:r>
        </a:p>
      </dsp:txBody>
      <dsp:txXfrm>
        <a:off x="4645916" y="2960398"/>
        <a:ext cx="1870621" cy="603278"/>
      </dsp:txXfrm>
    </dsp:sp>
    <dsp:sp modelId="{81090FAA-CA1E-4A22-81BA-D484D8351116}">
      <dsp:nvSpPr>
        <dsp:cNvPr id="0" name=""/>
        <dsp:cNvSpPr/>
      </dsp:nvSpPr>
      <dsp:spPr>
        <a:xfrm rot="240000">
          <a:off x="3844372" y="1607757"/>
          <a:ext cx="2030170" cy="1173203"/>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CH" sz="1200" kern="1200" dirty="0">
              <a:solidFill>
                <a:sysClr val="window" lastClr="FFFFFF"/>
              </a:solidFill>
              <a:latin typeface="Arial" panose="020B0604020202020204" pitchFamily="34" charset="0"/>
              <a:ea typeface="+mn-ea"/>
              <a:cs typeface="Arial" panose="020B0604020202020204" pitchFamily="34" charset="0"/>
            </a:rPr>
            <a:t>1. Zusätzliche Einnahmen </a:t>
          </a:r>
          <a:r>
            <a:rPr lang="de-CH" sz="1200" kern="1200">
              <a:solidFill>
                <a:sysClr val="window" lastClr="FFFFFF"/>
              </a:solidFill>
              <a:latin typeface="Arial" panose="020B0604020202020204" pitchFamily="34" charset="0"/>
              <a:ea typeface="+mn-ea"/>
              <a:cs typeface="Arial" panose="020B0604020202020204" pitchFamily="34" charset="0"/>
            </a:rPr>
            <a:t>CHF ~380k</a:t>
          </a:r>
          <a:endParaRPr lang="de-CH" sz="1200" kern="1200" dirty="0">
            <a:solidFill>
              <a:sysClr val="window" lastClr="FFFFFF"/>
            </a:solidFill>
            <a:latin typeface="Arial" panose="020B0604020202020204" pitchFamily="34" charset="0"/>
            <a:ea typeface="+mn-ea"/>
            <a:cs typeface="Arial" panose="020B0604020202020204" pitchFamily="34" charset="0"/>
          </a:endParaRPr>
        </a:p>
        <a:p>
          <a:pPr marL="0" lvl="0" indent="0" algn="l" defTabSz="533400">
            <a:lnSpc>
              <a:spcPct val="90000"/>
            </a:lnSpc>
            <a:spcBef>
              <a:spcPct val="0"/>
            </a:spcBef>
            <a:spcAft>
              <a:spcPct val="35000"/>
            </a:spcAft>
            <a:buNone/>
          </a:pPr>
          <a:r>
            <a:rPr lang="de-CH" sz="700" i="1" kern="1200" dirty="0">
              <a:solidFill>
                <a:sysClr val="window" lastClr="FFFFFF"/>
              </a:solidFill>
              <a:latin typeface="Arial" panose="020B0604020202020204" pitchFamily="34" charset="0"/>
              <a:ea typeface="+mn-ea"/>
              <a:cs typeface="Arial" panose="020B0604020202020204" pitchFamily="34" charset="0"/>
            </a:rPr>
            <a:t>(Abzug Lohnkosten </a:t>
          </a:r>
        </a:p>
        <a:p>
          <a:pPr marL="0" lvl="0" indent="0" algn="l" defTabSz="533400">
            <a:lnSpc>
              <a:spcPct val="90000"/>
            </a:lnSpc>
            <a:spcBef>
              <a:spcPct val="0"/>
            </a:spcBef>
            <a:spcAft>
              <a:spcPct val="35000"/>
            </a:spcAft>
            <a:buFont typeface="Arial" panose="020B0604020202020204" pitchFamily="34" charset="0"/>
            <a:buNone/>
          </a:pPr>
          <a:r>
            <a:rPr lang="de-CH" sz="700" i="1" kern="1200" dirty="0">
              <a:solidFill>
                <a:sysClr val="window" lastClr="FFFFFF"/>
              </a:solidFill>
              <a:latin typeface="Arial" panose="020B0604020202020204" pitchFamily="34" charset="0"/>
              <a:ea typeface="+mn-ea"/>
              <a:cs typeface="Arial" panose="020B0604020202020204" pitchFamily="34" charset="0"/>
            </a:rPr>
            <a:t>Mit Basistarif für 2023: 9700 Franken) </a:t>
          </a:r>
        </a:p>
      </dsp:txBody>
      <dsp:txXfrm>
        <a:off x="3901643" y="1665028"/>
        <a:ext cx="1915628" cy="1058661"/>
      </dsp:txXfrm>
    </dsp:sp>
    <dsp:sp modelId="{BDB0DAFA-9E8E-4C40-B551-936EB8570F12}">
      <dsp:nvSpPr>
        <dsp:cNvPr id="0" name=""/>
        <dsp:cNvSpPr/>
      </dsp:nvSpPr>
      <dsp:spPr>
        <a:xfrm rot="240000">
          <a:off x="5898855" y="1762321"/>
          <a:ext cx="2072229" cy="1170262"/>
        </a:xfrm>
        <a:prstGeom prst="roundRect">
          <a:avLst/>
        </a:prstGeom>
        <a:solidFill>
          <a:srgbClr val="4472C4">
            <a:lumMod val="7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CH" sz="1200" kern="1200" dirty="0">
              <a:solidFill>
                <a:sysClr val="window" lastClr="FFFFFF"/>
              </a:solidFill>
              <a:latin typeface="Arial" panose="020B0604020202020204" pitchFamily="34" charset="0"/>
              <a:ea typeface="+mn-ea"/>
              <a:cs typeface="Arial" panose="020B0604020202020204" pitchFamily="34" charset="0"/>
            </a:rPr>
            <a:t>2. Zusätzliche Einnahmen CHF ~470k</a:t>
          </a:r>
        </a:p>
        <a:p>
          <a:pPr marL="0" lvl="0" indent="0" algn="ctr" defTabSz="533400">
            <a:lnSpc>
              <a:spcPct val="90000"/>
            </a:lnSpc>
            <a:spcBef>
              <a:spcPct val="0"/>
            </a:spcBef>
            <a:spcAft>
              <a:spcPct val="35000"/>
            </a:spcAft>
            <a:buNone/>
          </a:pPr>
          <a:r>
            <a:rPr lang="de-CH" sz="700" i="1" kern="1200" dirty="0">
              <a:solidFill>
                <a:sysClr val="window" lastClr="FFFFFF"/>
              </a:solidFill>
              <a:latin typeface="Arial" panose="020B0604020202020204" pitchFamily="34" charset="0"/>
              <a:ea typeface="+mn-ea"/>
              <a:cs typeface="Arial" panose="020B0604020202020204" pitchFamily="34" charset="0"/>
            </a:rPr>
            <a:t>(Abzug Lohnkosten </a:t>
          </a:r>
        </a:p>
        <a:p>
          <a:pPr marL="0" lvl="0" indent="0" algn="ctr" defTabSz="533400">
            <a:lnSpc>
              <a:spcPct val="90000"/>
            </a:lnSpc>
            <a:spcBef>
              <a:spcPct val="0"/>
            </a:spcBef>
            <a:spcAft>
              <a:spcPct val="35000"/>
            </a:spcAft>
            <a:buFont typeface="Arial" panose="020B0604020202020204" pitchFamily="34" charset="0"/>
            <a:buNone/>
          </a:pPr>
          <a:r>
            <a:rPr lang="de-CH" sz="700" i="1" kern="1200" dirty="0">
              <a:solidFill>
                <a:sysClr val="window" lastClr="FFFFFF"/>
              </a:solidFill>
              <a:latin typeface="Arial" panose="020B0604020202020204" pitchFamily="34" charset="0"/>
              <a:ea typeface="+mn-ea"/>
              <a:cs typeface="Arial" panose="020B0604020202020204" pitchFamily="34" charset="0"/>
            </a:rPr>
            <a:t>Mit Basistarif für 2024: 9950 Franken) </a:t>
          </a:r>
        </a:p>
      </dsp:txBody>
      <dsp:txXfrm>
        <a:off x="5955982" y="1819448"/>
        <a:ext cx="1957975" cy="1056008"/>
      </dsp:txXfrm>
    </dsp:sp>
    <dsp:sp modelId="{AE636977-2FB7-4D65-828E-2AB73A4F0302}">
      <dsp:nvSpPr>
        <dsp:cNvPr id="0" name=""/>
        <dsp:cNvSpPr/>
      </dsp:nvSpPr>
      <dsp:spPr>
        <a:xfrm rot="240000">
          <a:off x="1741386" y="3447954"/>
          <a:ext cx="1935893" cy="668550"/>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CH" sz="2000" kern="1200" dirty="0">
              <a:solidFill>
                <a:sysClr val="window" lastClr="FFFFFF"/>
              </a:solidFill>
              <a:latin typeface="Arial" panose="020B0604020202020204" pitchFamily="34" charset="0"/>
              <a:ea typeface="+mn-ea"/>
              <a:cs typeface="Arial" panose="020B0604020202020204" pitchFamily="34" charset="0"/>
            </a:rPr>
            <a:t>1 VZÄ ARZT</a:t>
          </a:r>
        </a:p>
      </dsp:txBody>
      <dsp:txXfrm>
        <a:off x="1774022" y="3480590"/>
        <a:ext cx="1870621" cy="603278"/>
      </dsp:txXfrm>
    </dsp:sp>
    <dsp:sp modelId="{85D8B2A5-88F8-4E9D-8CE5-AA39E678432F}">
      <dsp:nvSpPr>
        <dsp:cNvPr id="0" name=""/>
        <dsp:cNvSpPr/>
      </dsp:nvSpPr>
      <dsp:spPr>
        <a:xfrm rot="240000">
          <a:off x="1795573" y="2732690"/>
          <a:ext cx="1935893" cy="668550"/>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CH" sz="2000" kern="1200" dirty="0">
              <a:solidFill>
                <a:sysClr val="window" lastClr="FFFFFF"/>
              </a:solidFill>
              <a:latin typeface="Arial" panose="020B0604020202020204" pitchFamily="34" charset="0"/>
              <a:ea typeface="+mn-ea"/>
              <a:cs typeface="Arial" panose="020B0604020202020204" pitchFamily="34" charset="0"/>
            </a:rPr>
            <a:t>0,4 VZÄ APN</a:t>
          </a:r>
        </a:p>
      </dsp:txBody>
      <dsp:txXfrm>
        <a:off x="1828209" y="2765326"/>
        <a:ext cx="1870621" cy="603278"/>
      </dsp:txXfrm>
    </dsp:sp>
  </dsp:spTree>
</dsp:drawing>
</file>

<file path=ppt/diagrams/layout1.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5DFDC79-55E5-4100-84E3-D506A9B4C1DA}" type="datetimeFigureOut">
              <a:rPr lang="fr-CH" smtClean="0"/>
              <a:t>07.10.2024</a:t>
            </a:fld>
            <a:endParaRPr lang="fr-CH" dirty="0"/>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B7D94A-9E9C-454C-A41B-F760DD493CD6}" type="slidenum">
              <a:rPr lang="fr-CH" smtClean="0"/>
              <a:t>‹N°›</a:t>
            </a:fld>
            <a:endParaRPr lang="fr-CH" dirty="0"/>
          </a:p>
        </p:txBody>
      </p:sp>
    </p:spTree>
    <p:extLst>
      <p:ext uri="{BB962C8B-B14F-4D97-AF65-F5344CB8AC3E}">
        <p14:creationId xmlns:p14="http://schemas.microsoft.com/office/powerpoint/2010/main" val="4160929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9CAB60-D66D-4C82-B190-AE205D76BC48}" type="datetimeFigureOut">
              <a:rPr lang="fr-CH" smtClean="0"/>
              <a:t>07.10.2024</a:t>
            </a:fld>
            <a:endParaRPr lang="fr-CH"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H"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92C20E-91BD-4FD7-A38D-CD1158ABA79A}" type="slidenum">
              <a:rPr lang="fr-CH" smtClean="0"/>
              <a:t>‹N°›</a:t>
            </a:fld>
            <a:endParaRPr lang="fr-CH" dirty="0"/>
          </a:p>
        </p:txBody>
      </p:sp>
    </p:spTree>
    <p:extLst>
      <p:ext uri="{BB962C8B-B14F-4D97-AF65-F5344CB8AC3E}">
        <p14:creationId xmlns:p14="http://schemas.microsoft.com/office/powerpoint/2010/main" val="2407096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Multifocale</a:t>
            </a:r>
            <a:r>
              <a:rPr lang="fr-CH" baseline="0" dirty="0"/>
              <a:t> Combinaison compétences médicales et compétences infirmières, sciences infirmières vs sciences médicales</a:t>
            </a:r>
          </a:p>
          <a:p>
            <a:r>
              <a:rPr lang="fr-CH" baseline="0" dirty="0"/>
              <a:t>Compétences spécialisées en gériatrie et réadaptation</a:t>
            </a:r>
            <a:endParaRPr lang="fr-CH" dirty="0"/>
          </a:p>
        </p:txBody>
      </p:sp>
      <p:sp>
        <p:nvSpPr>
          <p:cNvPr id="4" name="Espace réservé du numéro de diapositive 3"/>
          <p:cNvSpPr>
            <a:spLocks noGrp="1"/>
          </p:cNvSpPr>
          <p:nvPr>
            <p:ph type="sldNum" sz="quarter" idx="10"/>
          </p:nvPr>
        </p:nvSpPr>
        <p:spPr/>
        <p:txBody>
          <a:bodyPr/>
          <a:lstStyle/>
          <a:p>
            <a:fld id="{9292C20E-91BD-4FD7-A38D-CD1158ABA79A}" type="slidenum">
              <a:rPr lang="fr-CH" smtClean="0"/>
              <a:t>3</a:t>
            </a:fld>
            <a:endParaRPr lang="fr-CH" dirty="0"/>
          </a:p>
        </p:txBody>
      </p:sp>
    </p:spTree>
    <p:extLst>
      <p:ext uri="{BB962C8B-B14F-4D97-AF65-F5344CB8AC3E}">
        <p14:creationId xmlns:p14="http://schemas.microsoft.com/office/powerpoint/2010/main" val="900512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Amélioration de la prise en charge des patients avec troubles cognitifs et symptômes comportementaux et psychiatriques en lien avec la démence </a:t>
            </a:r>
          </a:p>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Dépistage, prévention et gestion de la perte d’indépendance fonctionnelle (AVQ/AIVQ)</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H" dirty="0"/>
          </a:p>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Préventions</a:t>
            </a:r>
            <a:r>
              <a:rPr lang="fr-CH" baseline="0" dirty="0"/>
              <a:t> proactives : </a:t>
            </a:r>
            <a:r>
              <a:rPr lang="fr-CH" dirty="0"/>
              <a:t>anticiper et prévenir les problèmes de santé avant qu'ils ne surviennent ou ne s'aggravent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H" dirty="0"/>
          </a:p>
          <a:p>
            <a:endParaRPr lang="fr-CH" dirty="0"/>
          </a:p>
        </p:txBody>
      </p:sp>
      <p:sp>
        <p:nvSpPr>
          <p:cNvPr id="4" name="Espace réservé du numéro de diapositive 3"/>
          <p:cNvSpPr>
            <a:spLocks noGrp="1"/>
          </p:cNvSpPr>
          <p:nvPr>
            <p:ph type="sldNum" sz="quarter" idx="10"/>
          </p:nvPr>
        </p:nvSpPr>
        <p:spPr/>
        <p:txBody>
          <a:bodyPr/>
          <a:lstStyle/>
          <a:p>
            <a:fld id="{9292C20E-91BD-4FD7-A38D-CD1158ABA79A}" type="slidenum">
              <a:rPr lang="fr-CH" smtClean="0"/>
              <a:t>5</a:t>
            </a:fld>
            <a:endParaRPr lang="fr-CH" dirty="0"/>
          </a:p>
        </p:txBody>
      </p:sp>
    </p:spTree>
    <p:extLst>
      <p:ext uri="{BB962C8B-B14F-4D97-AF65-F5344CB8AC3E}">
        <p14:creationId xmlns:p14="http://schemas.microsoft.com/office/powerpoint/2010/main" val="2739938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9292C20E-91BD-4FD7-A38D-CD1158ABA79A}" type="slidenum">
              <a:rPr lang="fr-CH" smtClean="0"/>
              <a:t>7</a:t>
            </a:fld>
            <a:endParaRPr lang="fr-CH" dirty="0"/>
          </a:p>
        </p:txBody>
      </p:sp>
    </p:spTree>
    <p:extLst>
      <p:ext uri="{BB962C8B-B14F-4D97-AF65-F5344CB8AC3E}">
        <p14:creationId xmlns:p14="http://schemas.microsoft.com/office/powerpoint/2010/main" val="2179375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Diagnostics directement repris dans la lettre de sortie, augmentation</a:t>
            </a:r>
            <a:r>
              <a:rPr lang="fr-CH" baseline="0" dirty="0"/>
              <a:t> du cost weight</a:t>
            </a:r>
            <a:endParaRPr lang="fr-CH" dirty="0"/>
          </a:p>
        </p:txBody>
      </p:sp>
      <p:sp>
        <p:nvSpPr>
          <p:cNvPr id="4" name="Espace réservé du numéro de diapositive 3"/>
          <p:cNvSpPr>
            <a:spLocks noGrp="1"/>
          </p:cNvSpPr>
          <p:nvPr>
            <p:ph type="sldNum" sz="quarter" idx="10"/>
          </p:nvPr>
        </p:nvSpPr>
        <p:spPr/>
        <p:txBody>
          <a:bodyPr/>
          <a:lstStyle/>
          <a:p>
            <a:fld id="{9292C20E-91BD-4FD7-A38D-CD1158ABA79A}" type="slidenum">
              <a:rPr lang="fr-CH" smtClean="0"/>
              <a:t>8</a:t>
            </a:fld>
            <a:endParaRPr lang="fr-CH" dirty="0"/>
          </a:p>
        </p:txBody>
      </p:sp>
    </p:spTree>
    <p:extLst>
      <p:ext uri="{BB962C8B-B14F-4D97-AF65-F5344CB8AC3E}">
        <p14:creationId xmlns:p14="http://schemas.microsoft.com/office/powerpoint/2010/main" val="2967062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Recherche de littérature,</a:t>
            </a:r>
            <a:r>
              <a:rPr lang="fr-CH" baseline="0" dirty="0"/>
              <a:t> statistique analytique</a:t>
            </a:r>
            <a:endParaRPr lang="fr-CH" dirty="0"/>
          </a:p>
        </p:txBody>
      </p:sp>
      <p:sp>
        <p:nvSpPr>
          <p:cNvPr id="4" name="Espace réservé du numéro de diapositive 3"/>
          <p:cNvSpPr>
            <a:spLocks noGrp="1"/>
          </p:cNvSpPr>
          <p:nvPr>
            <p:ph type="sldNum" sz="quarter" idx="10"/>
          </p:nvPr>
        </p:nvSpPr>
        <p:spPr/>
        <p:txBody>
          <a:bodyPr/>
          <a:lstStyle/>
          <a:p>
            <a:fld id="{9292C20E-91BD-4FD7-A38D-CD1158ABA79A}" type="slidenum">
              <a:rPr lang="fr-CH" smtClean="0"/>
              <a:t>11</a:t>
            </a:fld>
            <a:endParaRPr lang="fr-CH" dirty="0"/>
          </a:p>
        </p:txBody>
      </p:sp>
    </p:spTree>
    <p:extLst>
      <p:ext uri="{BB962C8B-B14F-4D97-AF65-F5344CB8AC3E}">
        <p14:creationId xmlns:p14="http://schemas.microsoft.com/office/powerpoint/2010/main" val="873216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9292C20E-91BD-4FD7-A38D-CD1158ABA79A}" type="slidenum">
              <a:rPr lang="fr-CH" smtClean="0"/>
              <a:t>16</a:t>
            </a:fld>
            <a:endParaRPr lang="fr-CH" dirty="0"/>
          </a:p>
        </p:txBody>
      </p:sp>
    </p:spTree>
    <p:extLst>
      <p:ext uri="{BB962C8B-B14F-4D97-AF65-F5344CB8AC3E}">
        <p14:creationId xmlns:p14="http://schemas.microsoft.com/office/powerpoint/2010/main" val="24896614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cxnSp>
        <p:nvCxnSpPr>
          <p:cNvPr id="7" name="Straight Connector 7"/>
          <p:cNvCxnSpPr/>
          <p:nvPr userDrawn="1">
            <p:custDataLst>
              <p:tags r:id="rId1"/>
            </p:custDataLst>
          </p:nvPr>
        </p:nvCxnSpPr>
        <p:spPr>
          <a:xfrm>
            <a:off x="449265" y="1368151"/>
            <a:ext cx="11091094" cy="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Espace réservé du texte 25"/>
          <p:cNvSpPr>
            <a:spLocks noGrp="1"/>
          </p:cNvSpPr>
          <p:nvPr>
            <p:ph type="body" sz="quarter" idx="14" hasCustomPrompt="1"/>
          </p:nvPr>
        </p:nvSpPr>
        <p:spPr>
          <a:xfrm>
            <a:off x="449265" y="785920"/>
            <a:ext cx="11091094" cy="473802"/>
          </a:xfrm>
          <a:prstGeom prst="rect">
            <a:avLst/>
          </a:prstGeom>
        </p:spPr>
        <p:txBody>
          <a:bodyPr>
            <a:normAutofit/>
          </a:bodyPr>
          <a:lstStyle>
            <a:lvl1pPr marL="0" indent="0" algn="ctr">
              <a:buNone/>
              <a:defRPr sz="2700" b="1">
                <a:solidFill>
                  <a:schemeClr val="tx1">
                    <a:lumMod val="85000"/>
                    <a:lumOff val="15000"/>
                  </a:schemeClr>
                </a:solidFill>
                <a:latin typeface="Arial" panose="020B0604020202020204" pitchFamily="34" charset="0"/>
                <a:cs typeface="Arial" panose="020B0604020202020204" pitchFamily="34" charset="0"/>
              </a:defRPr>
            </a:lvl1pPr>
          </a:lstStyle>
          <a:p>
            <a:pPr lvl="0"/>
            <a:r>
              <a:rPr lang="fr-CH" dirty="0"/>
              <a:t>Titre ou Thématique</a:t>
            </a:r>
          </a:p>
        </p:txBody>
      </p:sp>
      <p:sp>
        <p:nvSpPr>
          <p:cNvPr id="14" name="Espace réservé du texte 25"/>
          <p:cNvSpPr>
            <a:spLocks noGrp="1"/>
          </p:cNvSpPr>
          <p:nvPr>
            <p:ph type="body" sz="quarter" idx="15" hasCustomPrompt="1"/>
          </p:nvPr>
        </p:nvSpPr>
        <p:spPr>
          <a:xfrm>
            <a:off x="449265" y="2804679"/>
            <a:ext cx="11091094" cy="473802"/>
          </a:xfrm>
          <a:prstGeom prst="rect">
            <a:avLst/>
          </a:prstGeom>
        </p:spPr>
        <p:txBody>
          <a:bodyPr>
            <a:normAutofit/>
          </a:bodyPr>
          <a:lstStyle>
            <a:lvl1pPr marL="0" indent="0" algn="ctr">
              <a:buNone/>
              <a:defRPr sz="2700" b="1">
                <a:solidFill>
                  <a:srgbClr val="0069B4"/>
                </a:solidFill>
                <a:latin typeface="Arial" panose="020B0604020202020204" pitchFamily="34" charset="0"/>
                <a:cs typeface="Arial" panose="020B0604020202020204" pitchFamily="34" charset="0"/>
              </a:defRPr>
            </a:lvl1pPr>
          </a:lstStyle>
          <a:p>
            <a:pPr lvl="0"/>
            <a:r>
              <a:rPr lang="fr-CH" dirty="0"/>
              <a:t>Sous-Titre</a:t>
            </a:r>
          </a:p>
        </p:txBody>
      </p:sp>
      <p:sp>
        <p:nvSpPr>
          <p:cNvPr id="6" name="Espace réservé du texte 10"/>
          <p:cNvSpPr>
            <a:spLocks noGrp="1"/>
          </p:cNvSpPr>
          <p:nvPr>
            <p:ph type="body" sz="quarter" idx="16" hasCustomPrompt="1"/>
          </p:nvPr>
        </p:nvSpPr>
        <p:spPr>
          <a:xfrm>
            <a:off x="449265" y="3519598"/>
            <a:ext cx="11091094" cy="1117718"/>
          </a:xfrm>
          <a:prstGeom prst="rect">
            <a:avLst/>
          </a:prstGeo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lumMod val="85000"/>
                    <a:lumOff val="15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CH" dirty="0"/>
              <a:t>Texte</a:t>
            </a:r>
          </a:p>
        </p:txBody>
      </p:sp>
    </p:spTree>
    <p:extLst>
      <p:ext uri="{BB962C8B-B14F-4D97-AF65-F5344CB8AC3E}">
        <p14:creationId xmlns:p14="http://schemas.microsoft.com/office/powerpoint/2010/main" val="3948681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sous-titre et contenu bilingue">
    <p:spTree>
      <p:nvGrpSpPr>
        <p:cNvPr id="1" name=""/>
        <p:cNvGrpSpPr/>
        <p:nvPr/>
      </p:nvGrpSpPr>
      <p:grpSpPr>
        <a:xfrm>
          <a:off x="0" y="0"/>
          <a:ext cx="0" cy="0"/>
          <a:chOff x="0" y="0"/>
          <a:chExt cx="0" cy="0"/>
        </a:xfrm>
      </p:grpSpPr>
      <p:sp>
        <p:nvSpPr>
          <p:cNvPr id="26" name="Espace réservé du texte 25"/>
          <p:cNvSpPr>
            <a:spLocks noGrp="1"/>
          </p:cNvSpPr>
          <p:nvPr>
            <p:ph type="body" sz="quarter" idx="14" hasCustomPrompt="1"/>
          </p:nvPr>
        </p:nvSpPr>
        <p:spPr>
          <a:xfrm>
            <a:off x="838198" y="1155507"/>
            <a:ext cx="10515601" cy="473802"/>
          </a:xfrm>
          <a:prstGeom prst="rect">
            <a:avLst/>
          </a:prstGeom>
        </p:spPr>
        <p:txBody>
          <a:bodyPr>
            <a:normAutofit/>
          </a:bodyPr>
          <a:lstStyle>
            <a:lvl1pPr marL="0" indent="0">
              <a:buNone/>
              <a:defRPr sz="2700" b="1">
                <a:solidFill>
                  <a:srgbClr val="0069B4"/>
                </a:solidFill>
                <a:latin typeface="Arial" panose="020B0604020202020204" pitchFamily="34" charset="0"/>
                <a:cs typeface="Arial" panose="020B0604020202020204" pitchFamily="34" charset="0"/>
              </a:defRPr>
            </a:lvl1pPr>
          </a:lstStyle>
          <a:p>
            <a:pPr lvl="0"/>
            <a:r>
              <a:rPr lang="fr-CH" dirty="0"/>
              <a:t>Titre (présentation bilingue)</a:t>
            </a:r>
          </a:p>
        </p:txBody>
      </p:sp>
      <p:sp>
        <p:nvSpPr>
          <p:cNvPr id="27" name="Espace réservé du texte 25"/>
          <p:cNvSpPr>
            <a:spLocks noGrp="1"/>
          </p:cNvSpPr>
          <p:nvPr>
            <p:ph type="body" sz="quarter" idx="15" hasCustomPrompt="1"/>
          </p:nvPr>
        </p:nvSpPr>
        <p:spPr>
          <a:xfrm>
            <a:off x="838198" y="1642373"/>
            <a:ext cx="10515601" cy="308257"/>
          </a:xfrm>
          <a:prstGeom prst="rect">
            <a:avLst/>
          </a:prstGeom>
        </p:spPr>
        <p:txBody>
          <a:bodyPr>
            <a:normAutofit/>
          </a:bodyPr>
          <a:lstStyle>
            <a:lvl1pPr marL="0" indent="0">
              <a:buNone/>
              <a:defRPr sz="1800" b="1">
                <a:solidFill>
                  <a:schemeClr val="tx1">
                    <a:lumMod val="50000"/>
                    <a:lumOff val="50000"/>
                  </a:schemeClr>
                </a:solidFill>
                <a:latin typeface="Arial" panose="020B0604020202020204" pitchFamily="34" charset="0"/>
                <a:cs typeface="Arial" panose="020B0604020202020204" pitchFamily="34" charset="0"/>
              </a:defRPr>
            </a:lvl1pPr>
          </a:lstStyle>
          <a:p>
            <a:pPr lvl="0"/>
            <a:r>
              <a:rPr lang="fr-CH" dirty="0"/>
              <a:t>Sous-titre</a:t>
            </a:r>
          </a:p>
        </p:txBody>
      </p:sp>
      <p:sp>
        <p:nvSpPr>
          <p:cNvPr id="9" name="Espace réservé du texte 10"/>
          <p:cNvSpPr>
            <a:spLocks noGrp="1"/>
          </p:cNvSpPr>
          <p:nvPr>
            <p:ph type="body" sz="quarter" idx="16" hasCustomPrompt="1"/>
          </p:nvPr>
        </p:nvSpPr>
        <p:spPr>
          <a:xfrm>
            <a:off x="838198" y="2138196"/>
            <a:ext cx="5083622" cy="3879427"/>
          </a:xfrm>
          <a:prstGeom prst="rect">
            <a:avLst/>
          </a:prstGeom>
        </p:spPr>
        <p:txBody>
          <a:bodyPr>
            <a:normAutofit/>
          </a:bodyPr>
          <a:lstStyle>
            <a:lvl1pPr marL="0" indent="0" algn="l">
              <a:buNone/>
              <a:defRPr sz="1800" baseline="0">
                <a:solidFill>
                  <a:schemeClr val="tx1">
                    <a:lumMod val="85000"/>
                    <a:lumOff val="15000"/>
                  </a:schemeClr>
                </a:solidFill>
                <a:latin typeface="Arial" panose="020B0604020202020204" pitchFamily="34" charset="0"/>
                <a:cs typeface="Arial" panose="020B0604020202020204" pitchFamily="34" charset="0"/>
              </a:defRPr>
            </a:lvl1pPr>
          </a:lstStyle>
          <a:p>
            <a:pPr lvl="0"/>
            <a:r>
              <a:rPr lang="fr-FR" dirty="0"/>
              <a:t>Texte français</a:t>
            </a:r>
          </a:p>
        </p:txBody>
      </p:sp>
      <p:sp>
        <p:nvSpPr>
          <p:cNvPr id="10" name="Espace réservé du texte 10"/>
          <p:cNvSpPr>
            <a:spLocks noGrp="1"/>
          </p:cNvSpPr>
          <p:nvPr>
            <p:ph type="body" sz="quarter" idx="17" hasCustomPrompt="1"/>
          </p:nvPr>
        </p:nvSpPr>
        <p:spPr>
          <a:xfrm>
            <a:off x="6270177" y="2138196"/>
            <a:ext cx="5083622" cy="3879427"/>
          </a:xfrm>
          <a:prstGeom prst="rect">
            <a:avLst/>
          </a:prstGeom>
        </p:spPr>
        <p:txBody>
          <a:bodyPr>
            <a:normAutofit/>
          </a:bodyPr>
          <a:lstStyle>
            <a:lvl1pPr marL="0" indent="0" algn="l">
              <a:buNone/>
              <a:defRPr sz="1800" baseline="0">
                <a:solidFill>
                  <a:schemeClr val="tx1">
                    <a:lumMod val="85000"/>
                    <a:lumOff val="15000"/>
                  </a:schemeClr>
                </a:solidFill>
                <a:latin typeface="Arial" panose="020B0604020202020204" pitchFamily="34" charset="0"/>
                <a:cs typeface="Arial" panose="020B0604020202020204" pitchFamily="34" charset="0"/>
              </a:defRPr>
            </a:lvl1pPr>
          </a:lstStyle>
          <a:p>
            <a:pPr lvl="0"/>
            <a:r>
              <a:rPr lang="fr-FR" dirty="0"/>
              <a:t>Texte allemand</a:t>
            </a:r>
          </a:p>
        </p:txBody>
      </p:sp>
    </p:spTree>
    <p:extLst>
      <p:ext uri="{BB962C8B-B14F-4D97-AF65-F5344CB8AC3E}">
        <p14:creationId xmlns:p14="http://schemas.microsoft.com/office/powerpoint/2010/main" val="2746011292"/>
      </p:ext>
    </p:extLst>
  </p:cSld>
  <p:clrMapOvr>
    <a:masterClrMapping/>
  </p:clrMapOvr>
  <p:extLst>
    <p:ext uri="{DCECCB84-F9BA-43D5-87BE-67443E8EF086}">
      <p15:sldGuideLst xmlns:p15="http://schemas.microsoft.com/office/powerpoint/2012/main">
        <p15:guide id="1" orient="horz" pos="4042">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et contenu bilingue">
    <p:spTree>
      <p:nvGrpSpPr>
        <p:cNvPr id="1" name=""/>
        <p:cNvGrpSpPr/>
        <p:nvPr/>
      </p:nvGrpSpPr>
      <p:grpSpPr>
        <a:xfrm>
          <a:off x="0" y="0"/>
          <a:ext cx="0" cy="0"/>
          <a:chOff x="0" y="0"/>
          <a:chExt cx="0" cy="0"/>
        </a:xfrm>
      </p:grpSpPr>
      <p:sp>
        <p:nvSpPr>
          <p:cNvPr id="26" name="Espace réservé du texte 25"/>
          <p:cNvSpPr>
            <a:spLocks noGrp="1"/>
          </p:cNvSpPr>
          <p:nvPr>
            <p:ph type="body" sz="quarter" idx="14" hasCustomPrompt="1"/>
          </p:nvPr>
        </p:nvSpPr>
        <p:spPr>
          <a:xfrm>
            <a:off x="838198" y="1155507"/>
            <a:ext cx="10515601" cy="473802"/>
          </a:xfrm>
          <a:prstGeom prst="rect">
            <a:avLst/>
          </a:prstGeom>
        </p:spPr>
        <p:txBody>
          <a:bodyPr>
            <a:normAutofit/>
          </a:bodyPr>
          <a:lstStyle>
            <a:lvl1pPr marL="0" indent="0">
              <a:buNone/>
              <a:defRPr sz="2700" b="1">
                <a:solidFill>
                  <a:srgbClr val="0069B4"/>
                </a:solidFill>
                <a:latin typeface="Arial" panose="020B0604020202020204" pitchFamily="34" charset="0"/>
                <a:cs typeface="Arial" panose="020B0604020202020204" pitchFamily="34" charset="0"/>
              </a:defRPr>
            </a:lvl1pPr>
          </a:lstStyle>
          <a:p>
            <a:pPr lvl="0"/>
            <a:r>
              <a:rPr lang="fr-CH" dirty="0"/>
              <a:t>Titre (présentation bilingue)</a:t>
            </a:r>
          </a:p>
        </p:txBody>
      </p:sp>
      <p:sp>
        <p:nvSpPr>
          <p:cNvPr id="9" name="Espace réservé du texte 10"/>
          <p:cNvSpPr>
            <a:spLocks noGrp="1"/>
          </p:cNvSpPr>
          <p:nvPr>
            <p:ph type="body" sz="quarter" idx="16" hasCustomPrompt="1"/>
          </p:nvPr>
        </p:nvSpPr>
        <p:spPr>
          <a:xfrm>
            <a:off x="838198" y="1886546"/>
            <a:ext cx="5083622" cy="4131078"/>
          </a:xfrm>
          <a:prstGeom prst="rect">
            <a:avLst/>
          </a:prstGeom>
        </p:spPr>
        <p:txBody>
          <a:bodyPr>
            <a:normAutofit/>
          </a:bodyPr>
          <a:lstStyle>
            <a:lvl1pPr marL="0" indent="0" algn="l">
              <a:buNone/>
              <a:defRPr sz="1800" baseline="0">
                <a:solidFill>
                  <a:schemeClr val="tx1">
                    <a:lumMod val="85000"/>
                    <a:lumOff val="15000"/>
                  </a:schemeClr>
                </a:solidFill>
                <a:latin typeface="Arial" panose="020B0604020202020204" pitchFamily="34" charset="0"/>
                <a:cs typeface="Arial" panose="020B0604020202020204" pitchFamily="34" charset="0"/>
              </a:defRPr>
            </a:lvl1pPr>
          </a:lstStyle>
          <a:p>
            <a:pPr lvl="0"/>
            <a:r>
              <a:rPr lang="fr-FR" dirty="0"/>
              <a:t>Texte français</a:t>
            </a:r>
          </a:p>
        </p:txBody>
      </p:sp>
      <p:sp>
        <p:nvSpPr>
          <p:cNvPr id="10" name="Espace réservé du texte 10"/>
          <p:cNvSpPr>
            <a:spLocks noGrp="1"/>
          </p:cNvSpPr>
          <p:nvPr>
            <p:ph type="body" sz="quarter" idx="17" hasCustomPrompt="1"/>
          </p:nvPr>
        </p:nvSpPr>
        <p:spPr>
          <a:xfrm>
            <a:off x="6270177" y="1886546"/>
            <a:ext cx="5083622" cy="4131077"/>
          </a:xfrm>
          <a:prstGeom prst="rect">
            <a:avLst/>
          </a:prstGeom>
        </p:spPr>
        <p:txBody>
          <a:bodyPr>
            <a:normAutofit/>
          </a:bodyPr>
          <a:lstStyle>
            <a:lvl1pPr marL="0" indent="0" algn="l">
              <a:buNone/>
              <a:defRPr sz="1800" baseline="0">
                <a:solidFill>
                  <a:schemeClr val="tx1">
                    <a:lumMod val="85000"/>
                    <a:lumOff val="15000"/>
                  </a:schemeClr>
                </a:solidFill>
                <a:latin typeface="Arial" panose="020B0604020202020204" pitchFamily="34" charset="0"/>
                <a:cs typeface="Arial" panose="020B0604020202020204" pitchFamily="34" charset="0"/>
              </a:defRPr>
            </a:lvl1pPr>
          </a:lstStyle>
          <a:p>
            <a:pPr lvl="0"/>
            <a:r>
              <a:rPr lang="fr-FR" dirty="0"/>
              <a:t>Texte allemand</a:t>
            </a:r>
          </a:p>
        </p:txBody>
      </p:sp>
    </p:spTree>
    <p:extLst>
      <p:ext uri="{BB962C8B-B14F-4D97-AF65-F5344CB8AC3E}">
        <p14:creationId xmlns:p14="http://schemas.microsoft.com/office/powerpoint/2010/main" val="2014394124"/>
      </p:ext>
    </p:extLst>
  </p:cSld>
  <p:clrMapOvr>
    <a:masterClrMapping/>
  </p:clrMapOvr>
  <p:extLst>
    <p:ext uri="{DCECCB84-F9BA-43D5-87BE-67443E8EF086}">
      <p15:sldGuideLst xmlns:p15="http://schemas.microsoft.com/office/powerpoint/2012/main">
        <p15:guide id="1" orient="horz" pos="4042">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sous-titre, contenu, 1 image">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a:xfrm>
            <a:off x="838199" y="2138196"/>
            <a:ext cx="7060475" cy="3879427"/>
          </a:xfrm>
          <a:prstGeom prst="rect">
            <a:avLst/>
          </a:prstGeom>
        </p:spPr>
        <p:txBody>
          <a:bodyPr>
            <a:normAutofit/>
          </a:bodyPr>
          <a:lstStyle>
            <a:lvl1pPr marL="0" indent="0" algn="l">
              <a:buNone/>
              <a:defRPr sz="1800">
                <a:solidFill>
                  <a:schemeClr val="tx1">
                    <a:lumMod val="85000"/>
                    <a:lumOff val="15000"/>
                  </a:schemeClr>
                </a:solidFill>
                <a:latin typeface="Arial" panose="020B0604020202020204" pitchFamily="34" charset="0"/>
                <a:cs typeface="Arial" panose="020B0604020202020204" pitchFamily="34" charset="0"/>
              </a:defRPr>
            </a:lvl1pPr>
          </a:lstStyle>
          <a:p>
            <a:pPr lvl="0"/>
            <a:r>
              <a:rPr lang="fr-FR" dirty="0"/>
              <a:t>Texte</a:t>
            </a:r>
          </a:p>
        </p:txBody>
      </p:sp>
      <p:sp>
        <p:nvSpPr>
          <p:cNvPr id="26" name="Espace réservé du texte 25"/>
          <p:cNvSpPr>
            <a:spLocks noGrp="1"/>
          </p:cNvSpPr>
          <p:nvPr>
            <p:ph type="body" sz="quarter" idx="14" hasCustomPrompt="1"/>
          </p:nvPr>
        </p:nvSpPr>
        <p:spPr>
          <a:xfrm>
            <a:off x="838199" y="1155507"/>
            <a:ext cx="7060476" cy="473802"/>
          </a:xfrm>
          <a:prstGeom prst="rect">
            <a:avLst/>
          </a:prstGeom>
        </p:spPr>
        <p:txBody>
          <a:bodyPr>
            <a:normAutofit/>
          </a:bodyPr>
          <a:lstStyle>
            <a:lvl1pPr marL="0" indent="0">
              <a:buNone/>
              <a:defRPr sz="2700" b="1">
                <a:solidFill>
                  <a:srgbClr val="0069B4"/>
                </a:solidFill>
                <a:latin typeface="Arial" panose="020B0604020202020204" pitchFamily="34" charset="0"/>
                <a:cs typeface="Arial" panose="020B0604020202020204" pitchFamily="34" charset="0"/>
              </a:defRPr>
            </a:lvl1pPr>
          </a:lstStyle>
          <a:p>
            <a:pPr lvl="0"/>
            <a:r>
              <a:rPr lang="fr-CH" dirty="0"/>
              <a:t>Titre</a:t>
            </a:r>
          </a:p>
        </p:txBody>
      </p:sp>
      <p:sp>
        <p:nvSpPr>
          <p:cNvPr id="27" name="Espace réservé du texte 25"/>
          <p:cNvSpPr>
            <a:spLocks noGrp="1"/>
          </p:cNvSpPr>
          <p:nvPr>
            <p:ph type="body" sz="quarter" idx="15" hasCustomPrompt="1"/>
          </p:nvPr>
        </p:nvSpPr>
        <p:spPr>
          <a:xfrm>
            <a:off x="838199" y="1642373"/>
            <a:ext cx="7060476" cy="308257"/>
          </a:xfrm>
          <a:prstGeom prst="rect">
            <a:avLst/>
          </a:prstGeom>
        </p:spPr>
        <p:txBody>
          <a:bodyPr>
            <a:normAutofit/>
          </a:bodyPr>
          <a:lstStyle>
            <a:lvl1pPr marL="0" indent="0">
              <a:buNone/>
              <a:defRPr sz="1800" b="1">
                <a:solidFill>
                  <a:schemeClr val="tx1">
                    <a:lumMod val="50000"/>
                    <a:lumOff val="50000"/>
                  </a:schemeClr>
                </a:solidFill>
                <a:latin typeface="Arial" panose="020B0604020202020204" pitchFamily="34" charset="0"/>
                <a:cs typeface="Arial" panose="020B0604020202020204" pitchFamily="34" charset="0"/>
              </a:defRPr>
            </a:lvl1pPr>
          </a:lstStyle>
          <a:p>
            <a:pPr lvl="0"/>
            <a:r>
              <a:rPr lang="fr-CH" dirty="0"/>
              <a:t>Sous-titre</a:t>
            </a:r>
          </a:p>
        </p:txBody>
      </p:sp>
      <p:sp>
        <p:nvSpPr>
          <p:cNvPr id="15" name="Espace réservé pour une image  11"/>
          <p:cNvSpPr>
            <a:spLocks noGrp="1"/>
          </p:cNvSpPr>
          <p:nvPr>
            <p:ph type="pic" sz="quarter" idx="22"/>
          </p:nvPr>
        </p:nvSpPr>
        <p:spPr>
          <a:xfrm>
            <a:off x="8228094" y="1155507"/>
            <a:ext cx="3125705" cy="2273493"/>
          </a:xfrm>
          <a:prstGeom prst="rect">
            <a:avLst/>
          </a:prstGeom>
        </p:spPr>
      </p:sp>
    </p:spTree>
    <p:extLst>
      <p:ext uri="{BB962C8B-B14F-4D97-AF65-F5344CB8AC3E}">
        <p14:creationId xmlns:p14="http://schemas.microsoft.com/office/powerpoint/2010/main" val="24638397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2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sous-titre, contenu, 2 images">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a:xfrm>
            <a:off x="838199" y="2138196"/>
            <a:ext cx="7060475" cy="3879427"/>
          </a:xfrm>
          <a:prstGeom prst="rect">
            <a:avLst/>
          </a:prstGeom>
        </p:spPr>
        <p:txBody>
          <a:bodyPr>
            <a:normAutofit/>
          </a:bodyPr>
          <a:lstStyle>
            <a:lvl1pPr marL="0" indent="0" algn="l">
              <a:buNone/>
              <a:defRPr sz="1800">
                <a:solidFill>
                  <a:schemeClr val="tx1">
                    <a:lumMod val="85000"/>
                    <a:lumOff val="15000"/>
                  </a:schemeClr>
                </a:solidFill>
                <a:latin typeface="Arial" panose="020B0604020202020204" pitchFamily="34" charset="0"/>
                <a:cs typeface="Arial" panose="020B0604020202020204" pitchFamily="34" charset="0"/>
              </a:defRPr>
            </a:lvl1pPr>
          </a:lstStyle>
          <a:p>
            <a:pPr lvl="0"/>
            <a:r>
              <a:rPr lang="fr-FR" dirty="0"/>
              <a:t>Texte</a:t>
            </a:r>
          </a:p>
        </p:txBody>
      </p:sp>
      <p:sp>
        <p:nvSpPr>
          <p:cNvPr id="26" name="Espace réservé du texte 25"/>
          <p:cNvSpPr>
            <a:spLocks noGrp="1"/>
          </p:cNvSpPr>
          <p:nvPr>
            <p:ph type="body" sz="quarter" idx="14" hasCustomPrompt="1"/>
          </p:nvPr>
        </p:nvSpPr>
        <p:spPr>
          <a:xfrm>
            <a:off x="838199" y="1155507"/>
            <a:ext cx="7060476" cy="473802"/>
          </a:xfrm>
          <a:prstGeom prst="rect">
            <a:avLst/>
          </a:prstGeom>
        </p:spPr>
        <p:txBody>
          <a:bodyPr>
            <a:normAutofit/>
          </a:bodyPr>
          <a:lstStyle>
            <a:lvl1pPr marL="0" indent="0">
              <a:buNone/>
              <a:defRPr sz="2700" b="1">
                <a:solidFill>
                  <a:srgbClr val="0069B4"/>
                </a:solidFill>
                <a:latin typeface="Arial" panose="020B0604020202020204" pitchFamily="34" charset="0"/>
                <a:cs typeface="Arial" panose="020B0604020202020204" pitchFamily="34" charset="0"/>
              </a:defRPr>
            </a:lvl1pPr>
          </a:lstStyle>
          <a:p>
            <a:pPr lvl="0"/>
            <a:r>
              <a:rPr lang="fr-CH" dirty="0"/>
              <a:t>Titre</a:t>
            </a:r>
          </a:p>
        </p:txBody>
      </p:sp>
      <p:sp>
        <p:nvSpPr>
          <p:cNvPr id="27" name="Espace réservé du texte 25"/>
          <p:cNvSpPr>
            <a:spLocks noGrp="1"/>
          </p:cNvSpPr>
          <p:nvPr>
            <p:ph type="body" sz="quarter" idx="15" hasCustomPrompt="1"/>
          </p:nvPr>
        </p:nvSpPr>
        <p:spPr>
          <a:xfrm>
            <a:off x="838199" y="1642373"/>
            <a:ext cx="7060476" cy="308257"/>
          </a:xfrm>
          <a:prstGeom prst="rect">
            <a:avLst/>
          </a:prstGeom>
        </p:spPr>
        <p:txBody>
          <a:bodyPr>
            <a:normAutofit/>
          </a:bodyPr>
          <a:lstStyle>
            <a:lvl1pPr marL="0" indent="0">
              <a:buNone/>
              <a:defRPr sz="1800" b="1">
                <a:solidFill>
                  <a:schemeClr val="tx1">
                    <a:lumMod val="50000"/>
                    <a:lumOff val="50000"/>
                  </a:schemeClr>
                </a:solidFill>
                <a:latin typeface="Arial" panose="020B0604020202020204" pitchFamily="34" charset="0"/>
                <a:cs typeface="Arial" panose="020B0604020202020204" pitchFamily="34" charset="0"/>
              </a:defRPr>
            </a:lvl1pPr>
          </a:lstStyle>
          <a:p>
            <a:pPr lvl="0"/>
            <a:r>
              <a:rPr lang="fr-CH" dirty="0"/>
              <a:t>Sous-titre</a:t>
            </a:r>
          </a:p>
        </p:txBody>
      </p:sp>
      <p:sp>
        <p:nvSpPr>
          <p:cNvPr id="15" name="Espace réservé pour une image  11"/>
          <p:cNvSpPr>
            <a:spLocks noGrp="1"/>
          </p:cNvSpPr>
          <p:nvPr>
            <p:ph type="pic" sz="quarter" idx="22"/>
          </p:nvPr>
        </p:nvSpPr>
        <p:spPr>
          <a:xfrm>
            <a:off x="8228094" y="1155507"/>
            <a:ext cx="3125705" cy="2273493"/>
          </a:xfrm>
          <a:prstGeom prst="rect">
            <a:avLst/>
          </a:prstGeom>
        </p:spPr>
      </p:sp>
      <p:sp>
        <p:nvSpPr>
          <p:cNvPr id="16" name="Espace réservé pour une image  11"/>
          <p:cNvSpPr>
            <a:spLocks noGrp="1"/>
          </p:cNvSpPr>
          <p:nvPr>
            <p:ph type="pic" sz="quarter" idx="23"/>
          </p:nvPr>
        </p:nvSpPr>
        <p:spPr>
          <a:xfrm>
            <a:off x="8228093" y="3744130"/>
            <a:ext cx="3125705" cy="2273493"/>
          </a:xfrm>
          <a:prstGeom prst="rect">
            <a:avLst/>
          </a:prstGeom>
        </p:spPr>
      </p:sp>
    </p:spTree>
    <p:extLst>
      <p:ext uri="{BB962C8B-B14F-4D97-AF65-F5344CB8AC3E}">
        <p14:creationId xmlns:p14="http://schemas.microsoft.com/office/powerpoint/2010/main" val="48965995"/>
      </p:ext>
    </p:extLst>
  </p:cSld>
  <p:clrMapOvr>
    <a:masterClrMapping/>
  </p:clrMapOvr>
  <p:extLst>
    <p:ext uri="{DCECCB84-F9BA-43D5-87BE-67443E8EF086}">
      <p15:sldGuideLst xmlns:p15="http://schemas.microsoft.com/office/powerpoint/2012/main">
        <p15:guide id="1" orient="horz" pos="2160">
          <p15:clr>
            <a:srgbClr val="FBAE40"/>
          </p15:clr>
        </p15:guide>
        <p15:guide id="2" pos="52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sous-titre, contenu, 3 images">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a:xfrm>
            <a:off x="838199" y="2138196"/>
            <a:ext cx="10515600" cy="1893997"/>
          </a:xfrm>
          <a:prstGeom prst="rect">
            <a:avLst/>
          </a:prstGeom>
        </p:spPr>
        <p:txBody>
          <a:bodyPr>
            <a:normAutofit/>
          </a:bodyPr>
          <a:lstStyle>
            <a:lvl1pPr marL="0" indent="0" algn="l">
              <a:buNone/>
              <a:defRPr sz="1800">
                <a:solidFill>
                  <a:schemeClr val="tx1">
                    <a:lumMod val="85000"/>
                    <a:lumOff val="15000"/>
                  </a:schemeClr>
                </a:solidFill>
                <a:latin typeface="Arial" panose="020B0604020202020204" pitchFamily="34" charset="0"/>
                <a:cs typeface="Arial" panose="020B0604020202020204" pitchFamily="34" charset="0"/>
              </a:defRPr>
            </a:lvl1pPr>
          </a:lstStyle>
          <a:p>
            <a:pPr lvl="0"/>
            <a:r>
              <a:rPr lang="fr-FR" dirty="0"/>
              <a:t>Texte</a:t>
            </a:r>
          </a:p>
        </p:txBody>
      </p:sp>
      <p:sp>
        <p:nvSpPr>
          <p:cNvPr id="26" name="Espace réservé du texte 25"/>
          <p:cNvSpPr>
            <a:spLocks noGrp="1"/>
          </p:cNvSpPr>
          <p:nvPr>
            <p:ph type="body" sz="quarter" idx="14" hasCustomPrompt="1"/>
          </p:nvPr>
        </p:nvSpPr>
        <p:spPr>
          <a:xfrm>
            <a:off x="838198" y="1155507"/>
            <a:ext cx="10515601" cy="473802"/>
          </a:xfrm>
          <a:prstGeom prst="rect">
            <a:avLst/>
          </a:prstGeom>
        </p:spPr>
        <p:txBody>
          <a:bodyPr>
            <a:normAutofit/>
          </a:bodyPr>
          <a:lstStyle>
            <a:lvl1pPr marL="0" indent="0">
              <a:buNone/>
              <a:defRPr sz="2700" b="1">
                <a:solidFill>
                  <a:srgbClr val="0069B4"/>
                </a:solidFill>
                <a:latin typeface="Arial" panose="020B0604020202020204" pitchFamily="34" charset="0"/>
                <a:cs typeface="Arial" panose="020B0604020202020204" pitchFamily="34" charset="0"/>
              </a:defRPr>
            </a:lvl1pPr>
          </a:lstStyle>
          <a:p>
            <a:pPr lvl="0"/>
            <a:r>
              <a:rPr lang="fr-CH" dirty="0"/>
              <a:t>Titre</a:t>
            </a:r>
          </a:p>
        </p:txBody>
      </p:sp>
      <p:sp>
        <p:nvSpPr>
          <p:cNvPr id="27" name="Espace réservé du texte 25"/>
          <p:cNvSpPr>
            <a:spLocks noGrp="1"/>
          </p:cNvSpPr>
          <p:nvPr>
            <p:ph type="body" sz="quarter" idx="15" hasCustomPrompt="1"/>
          </p:nvPr>
        </p:nvSpPr>
        <p:spPr>
          <a:xfrm>
            <a:off x="838198" y="1642373"/>
            <a:ext cx="10515601" cy="308257"/>
          </a:xfrm>
          <a:prstGeom prst="rect">
            <a:avLst/>
          </a:prstGeom>
        </p:spPr>
        <p:txBody>
          <a:bodyPr>
            <a:normAutofit/>
          </a:bodyPr>
          <a:lstStyle>
            <a:lvl1pPr marL="0" indent="0">
              <a:buNone/>
              <a:defRPr sz="1800" b="1">
                <a:solidFill>
                  <a:schemeClr val="tx1">
                    <a:lumMod val="50000"/>
                    <a:lumOff val="50000"/>
                  </a:schemeClr>
                </a:solidFill>
                <a:latin typeface="Arial" panose="020B0604020202020204" pitchFamily="34" charset="0"/>
                <a:cs typeface="Arial" panose="020B0604020202020204" pitchFamily="34" charset="0"/>
              </a:defRPr>
            </a:lvl1pPr>
          </a:lstStyle>
          <a:p>
            <a:pPr lvl="0"/>
            <a:r>
              <a:rPr lang="fr-CH" dirty="0"/>
              <a:t>Sous-titre</a:t>
            </a:r>
          </a:p>
        </p:txBody>
      </p:sp>
      <p:sp>
        <p:nvSpPr>
          <p:cNvPr id="10" name="Espace réservé pour une image  11"/>
          <p:cNvSpPr>
            <a:spLocks noGrp="1"/>
          </p:cNvSpPr>
          <p:nvPr>
            <p:ph type="pic" sz="quarter" idx="21"/>
          </p:nvPr>
        </p:nvSpPr>
        <p:spPr>
          <a:xfrm>
            <a:off x="6264599" y="4289825"/>
            <a:ext cx="2376000" cy="1728192"/>
          </a:xfrm>
          <a:prstGeom prst="rect">
            <a:avLst/>
          </a:prstGeom>
        </p:spPr>
      </p:sp>
      <p:sp>
        <p:nvSpPr>
          <p:cNvPr id="13" name="Espace réservé pour une image  11"/>
          <p:cNvSpPr>
            <a:spLocks noGrp="1"/>
          </p:cNvSpPr>
          <p:nvPr>
            <p:ph type="pic" sz="quarter" idx="22"/>
          </p:nvPr>
        </p:nvSpPr>
        <p:spPr>
          <a:xfrm>
            <a:off x="838199" y="4302428"/>
            <a:ext cx="2376000" cy="1728192"/>
          </a:xfrm>
          <a:prstGeom prst="rect">
            <a:avLst/>
          </a:prstGeom>
        </p:spPr>
      </p:sp>
      <p:sp>
        <p:nvSpPr>
          <p:cNvPr id="14" name="Espace réservé pour une image  11"/>
          <p:cNvSpPr>
            <a:spLocks noGrp="1"/>
          </p:cNvSpPr>
          <p:nvPr>
            <p:ph type="pic" sz="quarter" idx="23"/>
          </p:nvPr>
        </p:nvSpPr>
        <p:spPr>
          <a:xfrm>
            <a:off x="3551399" y="4302428"/>
            <a:ext cx="2376000" cy="1728192"/>
          </a:xfrm>
          <a:prstGeom prst="rect">
            <a:avLst/>
          </a:prstGeom>
        </p:spPr>
      </p:sp>
    </p:spTree>
    <p:extLst>
      <p:ext uri="{BB962C8B-B14F-4D97-AF65-F5344CB8AC3E}">
        <p14:creationId xmlns:p14="http://schemas.microsoft.com/office/powerpoint/2010/main" val="4164647238"/>
      </p:ext>
    </p:extLst>
  </p:cSld>
  <p:clrMapOvr>
    <a:masterClrMapping/>
  </p:clrMapOvr>
  <p:extLst>
    <p:ext uri="{DCECCB84-F9BA-43D5-87BE-67443E8EF086}">
      <p15:sldGuideLst xmlns:p15="http://schemas.microsoft.com/office/powerpoint/2012/main">
        <p15:guide id="1" orient="horz" pos="2704" userDrawn="1">
          <p15:clr>
            <a:srgbClr val="FBAE40"/>
          </p15:clr>
        </p15:guide>
        <p15:guide id="2" pos="529"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re, sous-titre, contenu, 4 images">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a:xfrm>
            <a:off x="838199" y="2138196"/>
            <a:ext cx="10515600" cy="1893997"/>
          </a:xfrm>
          <a:prstGeom prst="rect">
            <a:avLst/>
          </a:prstGeom>
        </p:spPr>
        <p:txBody>
          <a:bodyPr>
            <a:normAutofit/>
          </a:bodyPr>
          <a:lstStyle>
            <a:lvl1pPr marL="0" indent="0" algn="l">
              <a:buNone/>
              <a:defRPr sz="1800">
                <a:solidFill>
                  <a:schemeClr val="tx1">
                    <a:lumMod val="85000"/>
                    <a:lumOff val="15000"/>
                  </a:schemeClr>
                </a:solidFill>
                <a:latin typeface="Arial" panose="020B0604020202020204" pitchFamily="34" charset="0"/>
                <a:cs typeface="Arial" panose="020B0604020202020204" pitchFamily="34" charset="0"/>
              </a:defRPr>
            </a:lvl1pPr>
          </a:lstStyle>
          <a:p>
            <a:pPr lvl="0"/>
            <a:r>
              <a:rPr lang="fr-FR" dirty="0"/>
              <a:t>Texte</a:t>
            </a:r>
          </a:p>
        </p:txBody>
      </p:sp>
      <p:sp>
        <p:nvSpPr>
          <p:cNvPr id="26" name="Espace réservé du texte 25"/>
          <p:cNvSpPr>
            <a:spLocks noGrp="1"/>
          </p:cNvSpPr>
          <p:nvPr>
            <p:ph type="body" sz="quarter" idx="14" hasCustomPrompt="1"/>
          </p:nvPr>
        </p:nvSpPr>
        <p:spPr>
          <a:xfrm>
            <a:off x="838198" y="1155507"/>
            <a:ext cx="10515601" cy="473802"/>
          </a:xfrm>
          <a:prstGeom prst="rect">
            <a:avLst/>
          </a:prstGeom>
        </p:spPr>
        <p:txBody>
          <a:bodyPr>
            <a:normAutofit/>
          </a:bodyPr>
          <a:lstStyle>
            <a:lvl1pPr marL="0" indent="0">
              <a:buNone/>
              <a:defRPr sz="2700" b="1">
                <a:solidFill>
                  <a:srgbClr val="0069B4"/>
                </a:solidFill>
                <a:latin typeface="Arial" panose="020B0604020202020204" pitchFamily="34" charset="0"/>
                <a:cs typeface="Arial" panose="020B0604020202020204" pitchFamily="34" charset="0"/>
              </a:defRPr>
            </a:lvl1pPr>
          </a:lstStyle>
          <a:p>
            <a:pPr lvl="0"/>
            <a:r>
              <a:rPr lang="fr-CH" dirty="0"/>
              <a:t>Titre</a:t>
            </a:r>
          </a:p>
        </p:txBody>
      </p:sp>
      <p:sp>
        <p:nvSpPr>
          <p:cNvPr id="27" name="Espace réservé du texte 25"/>
          <p:cNvSpPr>
            <a:spLocks noGrp="1"/>
          </p:cNvSpPr>
          <p:nvPr>
            <p:ph type="body" sz="quarter" idx="15" hasCustomPrompt="1"/>
          </p:nvPr>
        </p:nvSpPr>
        <p:spPr>
          <a:xfrm>
            <a:off x="838198" y="1642373"/>
            <a:ext cx="10515601" cy="308257"/>
          </a:xfrm>
          <a:prstGeom prst="rect">
            <a:avLst/>
          </a:prstGeom>
        </p:spPr>
        <p:txBody>
          <a:bodyPr>
            <a:normAutofit/>
          </a:bodyPr>
          <a:lstStyle>
            <a:lvl1pPr marL="0" indent="0">
              <a:buNone/>
              <a:defRPr sz="1800" b="1">
                <a:solidFill>
                  <a:schemeClr val="tx1">
                    <a:lumMod val="50000"/>
                    <a:lumOff val="50000"/>
                  </a:schemeClr>
                </a:solidFill>
                <a:latin typeface="Arial" panose="020B0604020202020204" pitchFamily="34" charset="0"/>
                <a:cs typeface="Arial" panose="020B0604020202020204" pitchFamily="34" charset="0"/>
              </a:defRPr>
            </a:lvl1pPr>
          </a:lstStyle>
          <a:p>
            <a:pPr lvl="0"/>
            <a:r>
              <a:rPr lang="fr-CH" dirty="0"/>
              <a:t>Sous-titre</a:t>
            </a:r>
          </a:p>
        </p:txBody>
      </p:sp>
      <p:sp>
        <p:nvSpPr>
          <p:cNvPr id="9" name="Espace réservé pour une image  11"/>
          <p:cNvSpPr>
            <a:spLocks noGrp="1"/>
          </p:cNvSpPr>
          <p:nvPr>
            <p:ph type="pic" sz="quarter" idx="20"/>
          </p:nvPr>
        </p:nvSpPr>
        <p:spPr>
          <a:xfrm>
            <a:off x="8977799" y="4289431"/>
            <a:ext cx="2376000" cy="1728192"/>
          </a:xfrm>
          <a:prstGeom prst="rect">
            <a:avLst/>
          </a:prstGeom>
        </p:spPr>
      </p:sp>
      <p:sp>
        <p:nvSpPr>
          <p:cNvPr id="10" name="Espace réservé pour une image  11"/>
          <p:cNvSpPr>
            <a:spLocks noGrp="1"/>
          </p:cNvSpPr>
          <p:nvPr>
            <p:ph type="pic" sz="quarter" idx="21"/>
          </p:nvPr>
        </p:nvSpPr>
        <p:spPr>
          <a:xfrm>
            <a:off x="6264599" y="4289825"/>
            <a:ext cx="2376000" cy="1728192"/>
          </a:xfrm>
          <a:prstGeom prst="rect">
            <a:avLst/>
          </a:prstGeom>
        </p:spPr>
      </p:sp>
      <p:sp>
        <p:nvSpPr>
          <p:cNvPr id="13" name="Espace réservé pour une image  11"/>
          <p:cNvSpPr>
            <a:spLocks noGrp="1"/>
          </p:cNvSpPr>
          <p:nvPr>
            <p:ph type="pic" sz="quarter" idx="22"/>
          </p:nvPr>
        </p:nvSpPr>
        <p:spPr>
          <a:xfrm>
            <a:off x="838199" y="4302428"/>
            <a:ext cx="2376000" cy="1728192"/>
          </a:xfrm>
          <a:prstGeom prst="rect">
            <a:avLst/>
          </a:prstGeom>
        </p:spPr>
      </p:sp>
      <p:sp>
        <p:nvSpPr>
          <p:cNvPr id="14" name="Espace réservé pour une image  11"/>
          <p:cNvSpPr>
            <a:spLocks noGrp="1"/>
          </p:cNvSpPr>
          <p:nvPr>
            <p:ph type="pic" sz="quarter" idx="23"/>
          </p:nvPr>
        </p:nvSpPr>
        <p:spPr>
          <a:xfrm>
            <a:off x="3551399" y="4302428"/>
            <a:ext cx="2376000" cy="1728192"/>
          </a:xfrm>
          <a:prstGeom prst="rect">
            <a:avLst/>
          </a:prstGeom>
        </p:spPr>
      </p:sp>
    </p:spTree>
    <p:extLst>
      <p:ext uri="{BB962C8B-B14F-4D97-AF65-F5344CB8AC3E}">
        <p14:creationId xmlns:p14="http://schemas.microsoft.com/office/powerpoint/2010/main" val="3799521207"/>
      </p:ext>
    </p:extLst>
  </p:cSld>
  <p:clrMapOvr>
    <a:masterClrMapping/>
  </p:clrMapOvr>
  <p:extLst>
    <p:ext uri="{DCECCB84-F9BA-43D5-87BE-67443E8EF086}">
      <p15:sldGuideLst xmlns:p15="http://schemas.microsoft.com/office/powerpoint/2012/main">
        <p15:guide id="1" orient="horz" pos="2704">
          <p15:clr>
            <a:srgbClr val="FBAE40"/>
          </p15:clr>
        </p15:guide>
        <p15:guide id="2" pos="52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re, contenu, 1 image">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a:xfrm>
            <a:off x="838199" y="1886548"/>
            <a:ext cx="7060475" cy="4131076"/>
          </a:xfrm>
          <a:prstGeom prst="rect">
            <a:avLst/>
          </a:prstGeom>
        </p:spPr>
        <p:txBody>
          <a:bodyPr>
            <a:normAutofit/>
          </a:bodyPr>
          <a:lstStyle>
            <a:lvl1pPr marL="0" indent="0" algn="l">
              <a:buNone/>
              <a:defRPr sz="1800">
                <a:solidFill>
                  <a:schemeClr val="tx1">
                    <a:lumMod val="85000"/>
                    <a:lumOff val="15000"/>
                  </a:schemeClr>
                </a:solidFill>
                <a:latin typeface="Arial" panose="020B0604020202020204" pitchFamily="34" charset="0"/>
                <a:cs typeface="Arial" panose="020B0604020202020204" pitchFamily="34" charset="0"/>
              </a:defRPr>
            </a:lvl1pPr>
          </a:lstStyle>
          <a:p>
            <a:pPr lvl="0"/>
            <a:r>
              <a:rPr lang="fr-FR" dirty="0"/>
              <a:t>Texte</a:t>
            </a:r>
          </a:p>
        </p:txBody>
      </p:sp>
      <p:sp>
        <p:nvSpPr>
          <p:cNvPr id="26" name="Espace réservé du texte 25"/>
          <p:cNvSpPr>
            <a:spLocks noGrp="1"/>
          </p:cNvSpPr>
          <p:nvPr>
            <p:ph type="body" sz="quarter" idx="14" hasCustomPrompt="1"/>
          </p:nvPr>
        </p:nvSpPr>
        <p:spPr>
          <a:xfrm>
            <a:off x="838199" y="1155507"/>
            <a:ext cx="7060476" cy="473802"/>
          </a:xfrm>
          <a:prstGeom prst="rect">
            <a:avLst/>
          </a:prstGeom>
        </p:spPr>
        <p:txBody>
          <a:bodyPr>
            <a:normAutofit/>
          </a:bodyPr>
          <a:lstStyle>
            <a:lvl1pPr marL="0" indent="0">
              <a:buNone/>
              <a:defRPr sz="2700" b="1">
                <a:solidFill>
                  <a:srgbClr val="0069B4"/>
                </a:solidFill>
                <a:latin typeface="Arial" panose="020B0604020202020204" pitchFamily="34" charset="0"/>
                <a:cs typeface="Arial" panose="020B0604020202020204" pitchFamily="34" charset="0"/>
              </a:defRPr>
            </a:lvl1pPr>
          </a:lstStyle>
          <a:p>
            <a:pPr lvl="0"/>
            <a:r>
              <a:rPr lang="fr-CH" dirty="0"/>
              <a:t>Titre</a:t>
            </a:r>
          </a:p>
        </p:txBody>
      </p:sp>
      <p:sp>
        <p:nvSpPr>
          <p:cNvPr id="15" name="Espace réservé pour une image  11"/>
          <p:cNvSpPr>
            <a:spLocks noGrp="1"/>
          </p:cNvSpPr>
          <p:nvPr>
            <p:ph type="pic" sz="quarter" idx="22"/>
          </p:nvPr>
        </p:nvSpPr>
        <p:spPr>
          <a:xfrm>
            <a:off x="8228094" y="1155507"/>
            <a:ext cx="3125705" cy="2273493"/>
          </a:xfrm>
          <a:prstGeom prst="rect">
            <a:avLst/>
          </a:prstGeom>
        </p:spPr>
      </p:sp>
    </p:spTree>
    <p:extLst>
      <p:ext uri="{BB962C8B-B14F-4D97-AF65-F5344CB8AC3E}">
        <p14:creationId xmlns:p14="http://schemas.microsoft.com/office/powerpoint/2010/main" val="3205606438"/>
      </p:ext>
    </p:extLst>
  </p:cSld>
  <p:clrMapOvr>
    <a:masterClrMapping/>
  </p:clrMapOvr>
  <p:extLst>
    <p:ext uri="{DCECCB84-F9BA-43D5-87BE-67443E8EF086}">
      <p15:sldGuideLst xmlns:p15="http://schemas.microsoft.com/office/powerpoint/2012/main">
        <p15:guide id="1" orient="horz" pos="2160">
          <p15:clr>
            <a:srgbClr val="FBAE40"/>
          </p15:clr>
        </p15:guide>
        <p15:guide id="2" pos="52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re, contenu, 2 images">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a:xfrm>
            <a:off x="838199" y="1886548"/>
            <a:ext cx="7060475" cy="4131076"/>
          </a:xfrm>
          <a:prstGeom prst="rect">
            <a:avLst/>
          </a:prstGeom>
        </p:spPr>
        <p:txBody>
          <a:bodyPr>
            <a:normAutofit/>
          </a:bodyPr>
          <a:lstStyle>
            <a:lvl1pPr marL="0" indent="0" algn="l">
              <a:buNone/>
              <a:defRPr sz="1800">
                <a:solidFill>
                  <a:schemeClr val="tx1">
                    <a:lumMod val="85000"/>
                    <a:lumOff val="15000"/>
                  </a:schemeClr>
                </a:solidFill>
                <a:latin typeface="Arial" panose="020B0604020202020204" pitchFamily="34" charset="0"/>
                <a:cs typeface="Arial" panose="020B0604020202020204" pitchFamily="34" charset="0"/>
              </a:defRPr>
            </a:lvl1pPr>
          </a:lstStyle>
          <a:p>
            <a:pPr lvl="0"/>
            <a:r>
              <a:rPr lang="fr-FR" dirty="0"/>
              <a:t>Texte</a:t>
            </a:r>
          </a:p>
        </p:txBody>
      </p:sp>
      <p:sp>
        <p:nvSpPr>
          <p:cNvPr id="26" name="Espace réservé du texte 25"/>
          <p:cNvSpPr>
            <a:spLocks noGrp="1"/>
          </p:cNvSpPr>
          <p:nvPr>
            <p:ph type="body" sz="quarter" idx="14" hasCustomPrompt="1"/>
          </p:nvPr>
        </p:nvSpPr>
        <p:spPr>
          <a:xfrm>
            <a:off x="838199" y="1155507"/>
            <a:ext cx="7060476" cy="473802"/>
          </a:xfrm>
          <a:prstGeom prst="rect">
            <a:avLst/>
          </a:prstGeom>
        </p:spPr>
        <p:txBody>
          <a:bodyPr>
            <a:normAutofit/>
          </a:bodyPr>
          <a:lstStyle>
            <a:lvl1pPr marL="0" indent="0">
              <a:buNone/>
              <a:defRPr sz="2700" b="1">
                <a:solidFill>
                  <a:srgbClr val="0069B4"/>
                </a:solidFill>
                <a:latin typeface="Arial" panose="020B0604020202020204" pitchFamily="34" charset="0"/>
                <a:cs typeface="Arial" panose="020B0604020202020204" pitchFamily="34" charset="0"/>
              </a:defRPr>
            </a:lvl1pPr>
          </a:lstStyle>
          <a:p>
            <a:pPr lvl="0"/>
            <a:r>
              <a:rPr lang="fr-CH" dirty="0"/>
              <a:t>Titre</a:t>
            </a:r>
          </a:p>
        </p:txBody>
      </p:sp>
      <p:sp>
        <p:nvSpPr>
          <p:cNvPr id="15" name="Espace réservé pour une image  11"/>
          <p:cNvSpPr>
            <a:spLocks noGrp="1"/>
          </p:cNvSpPr>
          <p:nvPr>
            <p:ph type="pic" sz="quarter" idx="22"/>
          </p:nvPr>
        </p:nvSpPr>
        <p:spPr>
          <a:xfrm>
            <a:off x="8228094" y="1155507"/>
            <a:ext cx="3125705" cy="2273493"/>
          </a:xfrm>
          <a:prstGeom prst="rect">
            <a:avLst/>
          </a:prstGeom>
        </p:spPr>
      </p:sp>
      <p:sp>
        <p:nvSpPr>
          <p:cNvPr id="16" name="Espace réservé pour une image  11"/>
          <p:cNvSpPr>
            <a:spLocks noGrp="1"/>
          </p:cNvSpPr>
          <p:nvPr>
            <p:ph type="pic" sz="quarter" idx="23"/>
          </p:nvPr>
        </p:nvSpPr>
        <p:spPr>
          <a:xfrm>
            <a:off x="8228093" y="3744130"/>
            <a:ext cx="3125705" cy="2273493"/>
          </a:xfrm>
          <a:prstGeom prst="rect">
            <a:avLst/>
          </a:prstGeom>
        </p:spPr>
      </p:sp>
    </p:spTree>
    <p:extLst>
      <p:ext uri="{BB962C8B-B14F-4D97-AF65-F5344CB8AC3E}">
        <p14:creationId xmlns:p14="http://schemas.microsoft.com/office/powerpoint/2010/main" val="3814585179"/>
      </p:ext>
    </p:extLst>
  </p:cSld>
  <p:clrMapOvr>
    <a:masterClrMapping/>
  </p:clrMapOvr>
  <p:extLst>
    <p:ext uri="{DCECCB84-F9BA-43D5-87BE-67443E8EF086}">
      <p15:sldGuideLst xmlns:p15="http://schemas.microsoft.com/office/powerpoint/2012/main">
        <p15:guide id="1" orient="horz" pos="2160">
          <p15:clr>
            <a:srgbClr val="FBAE40"/>
          </p15:clr>
        </p15:guide>
        <p15:guide id="2" pos="52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re, contenu, 3 images">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a:xfrm>
            <a:off x="838199" y="1886154"/>
            <a:ext cx="10515600" cy="2146040"/>
          </a:xfrm>
          <a:prstGeom prst="rect">
            <a:avLst/>
          </a:prstGeom>
        </p:spPr>
        <p:txBody>
          <a:bodyPr>
            <a:normAutofit/>
          </a:bodyPr>
          <a:lstStyle>
            <a:lvl1pPr marL="0" indent="0" algn="l">
              <a:buNone/>
              <a:defRPr sz="1800">
                <a:solidFill>
                  <a:schemeClr val="tx1">
                    <a:lumMod val="85000"/>
                    <a:lumOff val="15000"/>
                  </a:schemeClr>
                </a:solidFill>
                <a:latin typeface="Arial" panose="020B0604020202020204" pitchFamily="34" charset="0"/>
                <a:cs typeface="Arial" panose="020B0604020202020204" pitchFamily="34" charset="0"/>
              </a:defRPr>
            </a:lvl1pPr>
          </a:lstStyle>
          <a:p>
            <a:pPr lvl="0"/>
            <a:r>
              <a:rPr lang="fr-FR" dirty="0"/>
              <a:t>Texte</a:t>
            </a:r>
          </a:p>
        </p:txBody>
      </p:sp>
      <p:sp>
        <p:nvSpPr>
          <p:cNvPr id="26" name="Espace réservé du texte 25"/>
          <p:cNvSpPr>
            <a:spLocks noGrp="1"/>
          </p:cNvSpPr>
          <p:nvPr>
            <p:ph type="body" sz="quarter" idx="14" hasCustomPrompt="1"/>
          </p:nvPr>
        </p:nvSpPr>
        <p:spPr>
          <a:xfrm>
            <a:off x="838198" y="1155507"/>
            <a:ext cx="10515601" cy="473802"/>
          </a:xfrm>
          <a:prstGeom prst="rect">
            <a:avLst/>
          </a:prstGeom>
        </p:spPr>
        <p:txBody>
          <a:bodyPr>
            <a:normAutofit/>
          </a:bodyPr>
          <a:lstStyle>
            <a:lvl1pPr marL="0" indent="0">
              <a:buNone/>
              <a:defRPr sz="2700" b="1">
                <a:solidFill>
                  <a:srgbClr val="0069B4"/>
                </a:solidFill>
                <a:latin typeface="Arial" panose="020B0604020202020204" pitchFamily="34" charset="0"/>
                <a:cs typeface="Arial" panose="020B0604020202020204" pitchFamily="34" charset="0"/>
              </a:defRPr>
            </a:lvl1pPr>
          </a:lstStyle>
          <a:p>
            <a:pPr lvl="0"/>
            <a:r>
              <a:rPr lang="fr-CH" dirty="0"/>
              <a:t>Titre</a:t>
            </a:r>
          </a:p>
        </p:txBody>
      </p:sp>
      <p:sp>
        <p:nvSpPr>
          <p:cNvPr id="10" name="Espace réservé pour une image  11"/>
          <p:cNvSpPr>
            <a:spLocks noGrp="1"/>
          </p:cNvSpPr>
          <p:nvPr>
            <p:ph type="pic" sz="quarter" idx="21"/>
          </p:nvPr>
        </p:nvSpPr>
        <p:spPr>
          <a:xfrm>
            <a:off x="6264599" y="4289825"/>
            <a:ext cx="2376000" cy="1728192"/>
          </a:xfrm>
          <a:prstGeom prst="rect">
            <a:avLst/>
          </a:prstGeom>
        </p:spPr>
      </p:sp>
      <p:sp>
        <p:nvSpPr>
          <p:cNvPr id="13" name="Espace réservé pour une image  11"/>
          <p:cNvSpPr>
            <a:spLocks noGrp="1"/>
          </p:cNvSpPr>
          <p:nvPr>
            <p:ph type="pic" sz="quarter" idx="22"/>
          </p:nvPr>
        </p:nvSpPr>
        <p:spPr>
          <a:xfrm>
            <a:off x="838199" y="4302428"/>
            <a:ext cx="2376000" cy="1728192"/>
          </a:xfrm>
          <a:prstGeom prst="rect">
            <a:avLst/>
          </a:prstGeom>
        </p:spPr>
      </p:sp>
      <p:sp>
        <p:nvSpPr>
          <p:cNvPr id="14" name="Espace réservé pour une image  11"/>
          <p:cNvSpPr>
            <a:spLocks noGrp="1"/>
          </p:cNvSpPr>
          <p:nvPr>
            <p:ph type="pic" sz="quarter" idx="23"/>
          </p:nvPr>
        </p:nvSpPr>
        <p:spPr>
          <a:xfrm>
            <a:off x="3551399" y="4302428"/>
            <a:ext cx="2376000" cy="1728192"/>
          </a:xfrm>
          <a:prstGeom prst="rect">
            <a:avLst/>
          </a:prstGeom>
        </p:spPr>
      </p:sp>
    </p:spTree>
    <p:extLst>
      <p:ext uri="{BB962C8B-B14F-4D97-AF65-F5344CB8AC3E}">
        <p14:creationId xmlns:p14="http://schemas.microsoft.com/office/powerpoint/2010/main" val="3429225147"/>
      </p:ext>
    </p:extLst>
  </p:cSld>
  <p:clrMapOvr>
    <a:masterClrMapping/>
  </p:clrMapOvr>
  <p:extLst>
    <p:ext uri="{DCECCB84-F9BA-43D5-87BE-67443E8EF086}">
      <p15:sldGuideLst xmlns:p15="http://schemas.microsoft.com/office/powerpoint/2012/main">
        <p15:guide id="1" orient="horz" pos="2704">
          <p15:clr>
            <a:srgbClr val="FBAE40"/>
          </p15:clr>
        </p15:guide>
        <p15:guide id="2" pos="52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re, contenu, 4 images">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a:xfrm>
            <a:off x="838199" y="1886154"/>
            <a:ext cx="10515600" cy="2146040"/>
          </a:xfrm>
          <a:prstGeom prst="rect">
            <a:avLst/>
          </a:prstGeom>
        </p:spPr>
        <p:txBody>
          <a:bodyPr>
            <a:normAutofit/>
          </a:bodyPr>
          <a:lstStyle>
            <a:lvl1pPr marL="0" indent="0" algn="l">
              <a:buNone/>
              <a:defRPr sz="1800">
                <a:solidFill>
                  <a:schemeClr val="tx1">
                    <a:lumMod val="85000"/>
                    <a:lumOff val="15000"/>
                  </a:schemeClr>
                </a:solidFill>
                <a:latin typeface="Arial" panose="020B0604020202020204" pitchFamily="34" charset="0"/>
                <a:cs typeface="Arial" panose="020B0604020202020204" pitchFamily="34" charset="0"/>
              </a:defRPr>
            </a:lvl1pPr>
          </a:lstStyle>
          <a:p>
            <a:pPr lvl="0"/>
            <a:r>
              <a:rPr lang="fr-FR" dirty="0"/>
              <a:t>Texte</a:t>
            </a:r>
          </a:p>
        </p:txBody>
      </p:sp>
      <p:sp>
        <p:nvSpPr>
          <p:cNvPr id="26" name="Espace réservé du texte 25"/>
          <p:cNvSpPr>
            <a:spLocks noGrp="1"/>
          </p:cNvSpPr>
          <p:nvPr>
            <p:ph type="body" sz="quarter" idx="14" hasCustomPrompt="1"/>
          </p:nvPr>
        </p:nvSpPr>
        <p:spPr>
          <a:xfrm>
            <a:off x="838198" y="1155507"/>
            <a:ext cx="10515601" cy="473802"/>
          </a:xfrm>
          <a:prstGeom prst="rect">
            <a:avLst/>
          </a:prstGeom>
        </p:spPr>
        <p:txBody>
          <a:bodyPr>
            <a:normAutofit/>
          </a:bodyPr>
          <a:lstStyle>
            <a:lvl1pPr marL="0" indent="0">
              <a:buNone/>
              <a:defRPr sz="2700" b="1">
                <a:solidFill>
                  <a:srgbClr val="0069B4"/>
                </a:solidFill>
                <a:latin typeface="Arial" panose="020B0604020202020204" pitchFamily="34" charset="0"/>
                <a:cs typeface="Arial" panose="020B0604020202020204" pitchFamily="34" charset="0"/>
              </a:defRPr>
            </a:lvl1pPr>
          </a:lstStyle>
          <a:p>
            <a:pPr lvl="0"/>
            <a:r>
              <a:rPr lang="fr-CH" dirty="0"/>
              <a:t>Titre</a:t>
            </a:r>
          </a:p>
        </p:txBody>
      </p:sp>
      <p:sp>
        <p:nvSpPr>
          <p:cNvPr id="9" name="Espace réservé pour une image  11"/>
          <p:cNvSpPr>
            <a:spLocks noGrp="1"/>
          </p:cNvSpPr>
          <p:nvPr>
            <p:ph type="pic" sz="quarter" idx="20"/>
          </p:nvPr>
        </p:nvSpPr>
        <p:spPr>
          <a:xfrm>
            <a:off x="8977799" y="4289431"/>
            <a:ext cx="2376000" cy="1728192"/>
          </a:xfrm>
          <a:prstGeom prst="rect">
            <a:avLst/>
          </a:prstGeom>
        </p:spPr>
      </p:sp>
      <p:sp>
        <p:nvSpPr>
          <p:cNvPr id="10" name="Espace réservé pour une image  11"/>
          <p:cNvSpPr>
            <a:spLocks noGrp="1"/>
          </p:cNvSpPr>
          <p:nvPr>
            <p:ph type="pic" sz="quarter" idx="21"/>
          </p:nvPr>
        </p:nvSpPr>
        <p:spPr>
          <a:xfrm>
            <a:off x="6264599" y="4289825"/>
            <a:ext cx="2376000" cy="1728192"/>
          </a:xfrm>
          <a:prstGeom prst="rect">
            <a:avLst/>
          </a:prstGeom>
        </p:spPr>
      </p:sp>
      <p:sp>
        <p:nvSpPr>
          <p:cNvPr id="13" name="Espace réservé pour une image  11"/>
          <p:cNvSpPr>
            <a:spLocks noGrp="1"/>
          </p:cNvSpPr>
          <p:nvPr>
            <p:ph type="pic" sz="quarter" idx="22"/>
          </p:nvPr>
        </p:nvSpPr>
        <p:spPr>
          <a:xfrm>
            <a:off x="838199" y="4302428"/>
            <a:ext cx="2376000" cy="1728192"/>
          </a:xfrm>
          <a:prstGeom prst="rect">
            <a:avLst/>
          </a:prstGeom>
        </p:spPr>
      </p:sp>
      <p:sp>
        <p:nvSpPr>
          <p:cNvPr id="14" name="Espace réservé pour une image  11"/>
          <p:cNvSpPr>
            <a:spLocks noGrp="1"/>
          </p:cNvSpPr>
          <p:nvPr>
            <p:ph type="pic" sz="quarter" idx="23"/>
          </p:nvPr>
        </p:nvSpPr>
        <p:spPr>
          <a:xfrm>
            <a:off x="3551399" y="4302428"/>
            <a:ext cx="2376000" cy="1728192"/>
          </a:xfrm>
          <a:prstGeom prst="rect">
            <a:avLst/>
          </a:prstGeom>
        </p:spPr>
      </p:sp>
    </p:spTree>
    <p:extLst>
      <p:ext uri="{BB962C8B-B14F-4D97-AF65-F5344CB8AC3E}">
        <p14:creationId xmlns:p14="http://schemas.microsoft.com/office/powerpoint/2010/main" val="2356323703"/>
      </p:ext>
    </p:extLst>
  </p:cSld>
  <p:clrMapOvr>
    <a:masterClrMapping/>
  </p:clrMapOvr>
  <p:extLst>
    <p:ext uri="{DCECCB84-F9BA-43D5-87BE-67443E8EF086}">
      <p15:sldGuideLst xmlns:p15="http://schemas.microsoft.com/office/powerpoint/2012/main">
        <p15:guide id="1" orient="horz" pos="2704">
          <p15:clr>
            <a:srgbClr val="FBAE40"/>
          </p15:clr>
        </p15:guide>
        <p15:guide id="2" pos="52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sous-titre et contenu (1 colonne)">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a:xfrm>
            <a:off x="838198" y="2138196"/>
            <a:ext cx="10515601" cy="3879427"/>
          </a:xfrm>
          <a:prstGeom prst="rect">
            <a:avLst/>
          </a:prstGeom>
        </p:spPr>
        <p:txBody>
          <a:bodyPr>
            <a:normAutofit/>
          </a:bodyPr>
          <a:lstStyle>
            <a:lvl1pPr marL="0" indent="0" algn="l">
              <a:buNone/>
              <a:defRPr sz="1800">
                <a:solidFill>
                  <a:schemeClr val="tx1">
                    <a:lumMod val="85000"/>
                    <a:lumOff val="15000"/>
                  </a:schemeClr>
                </a:solidFill>
                <a:latin typeface="Arial" panose="020B0604020202020204" pitchFamily="34" charset="0"/>
                <a:cs typeface="Arial" panose="020B0604020202020204" pitchFamily="34" charset="0"/>
              </a:defRPr>
            </a:lvl1pPr>
          </a:lstStyle>
          <a:p>
            <a:pPr lvl="0"/>
            <a:r>
              <a:rPr lang="fr-FR" dirty="0"/>
              <a:t>Texte (1 colonne)</a:t>
            </a:r>
          </a:p>
        </p:txBody>
      </p:sp>
      <p:sp>
        <p:nvSpPr>
          <p:cNvPr id="26" name="Espace réservé du texte 25"/>
          <p:cNvSpPr>
            <a:spLocks noGrp="1"/>
          </p:cNvSpPr>
          <p:nvPr>
            <p:ph type="body" sz="quarter" idx="14" hasCustomPrompt="1"/>
          </p:nvPr>
        </p:nvSpPr>
        <p:spPr>
          <a:xfrm>
            <a:off x="838198" y="1155507"/>
            <a:ext cx="10515601" cy="473802"/>
          </a:xfrm>
          <a:prstGeom prst="rect">
            <a:avLst/>
          </a:prstGeom>
        </p:spPr>
        <p:txBody>
          <a:bodyPr>
            <a:normAutofit/>
          </a:bodyPr>
          <a:lstStyle>
            <a:lvl1pPr marL="0" indent="0">
              <a:buNone/>
              <a:defRPr sz="2700" b="1">
                <a:solidFill>
                  <a:srgbClr val="0069B4"/>
                </a:solidFill>
                <a:latin typeface="Arial" panose="020B0604020202020204" pitchFamily="34" charset="0"/>
                <a:cs typeface="Arial" panose="020B0604020202020204" pitchFamily="34" charset="0"/>
              </a:defRPr>
            </a:lvl1pPr>
          </a:lstStyle>
          <a:p>
            <a:pPr lvl="0"/>
            <a:r>
              <a:rPr lang="fr-CH" dirty="0"/>
              <a:t>Titre</a:t>
            </a:r>
          </a:p>
        </p:txBody>
      </p:sp>
      <p:sp>
        <p:nvSpPr>
          <p:cNvPr id="27" name="Espace réservé du texte 25"/>
          <p:cNvSpPr>
            <a:spLocks noGrp="1"/>
          </p:cNvSpPr>
          <p:nvPr>
            <p:ph type="body" sz="quarter" idx="15" hasCustomPrompt="1"/>
          </p:nvPr>
        </p:nvSpPr>
        <p:spPr>
          <a:xfrm>
            <a:off x="838198" y="1642373"/>
            <a:ext cx="10515601" cy="308257"/>
          </a:xfrm>
          <a:prstGeom prst="rect">
            <a:avLst/>
          </a:prstGeom>
        </p:spPr>
        <p:txBody>
          <a:bodyPr>
            <a:normAutofit/>
          </a:bodyPr>
          <a:lstStyle>
            <a:lvl1pPr marL="0" indent="0">
              <a:buNone/>
              <a:defRPr sz="1800" b="1">
                <a:solidFill>
                  <a:schemeClr val="tx1">
                    <a:lumMod val="50000"/>
                    <a:lumOff val="50000"/>
                  </a:schemeClr>
                </a:solidFill>
                <a:latin typeface="Arial" panose="020B0604020202020204" pitchFamily="34" charset="0"/>
                <a:cs typeface="Arial" panose="020B0604020202020204" pitchFamily="34" charset="0"/>
              </a:defRPr>
            </a:lvl1pPr>
          </a:lstStyle>
          <a:p>
            <a:pPr lvl="0"/>
            <a:r>
              <a:rPr lang="fr-CH" dirty="0"/>
              <a:t>Sous-titre</a:t>
            </a:r>
          </a:p>
        </p:txBody>
      </p:sp>
    </p:spTree>
    <p:extLst>
      <p:ext uri="{BB962C8B-B14F-4D97-AF65-F5344CB8AC3E}">
        <p14:creationId xmlns:p14="http://schemas.microsoft.com/office/powerpoint/2010/main" val="283110263"/>
      </p:ext>
    </p:extLst>
  </p:cSld>
  <p:clrMapOvr>
    <a:masterClrMapping/>
  </p:clrMapOvr>
  <p:extLst>
    <p:ext uri="{DCECCB84-F9BA-43D5-87BE-67443E8EF086}">
      <p15:sldGuideLst xmlns:p15="http://schemas.microsoft.com/office/powerpoint/2012/main">
        <p15:guide id="1" orient="horz" pos="4042" userDrawn="1">
          <p15:clr>
            <a:srgbClr val="FBAE40"/>
          </p15:clr>
        </p15:guide>
        <p15:guide id="2" pos="529"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arton de fin">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22084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sous-titre et contenu (2 colonnes)">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a:xfrm>
            <a:off x="838198" y="2138196"/>
            <a:ext cx="10515601" cy="3879427"/>
          </a:xfrm>
          <a:prstGeom prst="rect">
            <a:avLst/>
          </a:prstGeom>
        </p:spPr>
        <p:txBody>
          <a:bodyPr numCol="2" spcCol="180000">
            <a:normAutofit/>
          </a:bodyPr>
          <a:lstStyle>
            <a:lvl1pPr marL="0" indent="0" algn="l">
              <a:buNone/>
              <a:defRPr sz="1800" baseline="0">
                <a:solidFill>
                  <a:schemeClr val="tx1">
                    <a:lumMod val="85000"/>
                    <a:lumOff val="15000"/>
                  </a:schemeClr>
                </a:solidFill>
                <a:latin typeface="Arial" panose="020B0604020202020204" pitchFamily="34" charset="0"/>
                <a:cs typeface="Arial" panose="020B0604020202020204" pitchFamily="34" charset="0"/>
              </a:defRPr>
            </a:lvl1pPr>
          </a:lstStyle>
          <a:p>
            <a:pPr lvl="0"/>
            <a:r>
              <a:rPr lang="fr-FR" dirty="0"/>
              <a:t>Texte (2 colonnes)</a:t>
            </a:r>
          </a:p>
        </p:txBody>
      </p:sp>
      <p:sp>
        <p:nvSpPr>
          <p:cNvPr id="26" name="Espace réservé du texte 25"/>
          <p:cNvSpPr>
            <a:spLocks noGrp="1"/>
          </p:cNvSpPr>
          <p:nvPr>
            <p:ph type="body" sz="quarter" idx="14" hasCustomPrompt="1"/>
          </p:nvPr>
        </p:nvSpPr>
        <p:spPr>
          <a:xfrm>
            <a:off x="838198" y="1155507"/>
            <a:ext cx="10515601" cy="473802"/>
          </a:xfrm>
          <a:prstGeom prst="rect">
            <a:avLst/>
          </a:prstGeom>
        </p:spPr>
        <p:txBody>
          <a:bodyPr>
            <a:normAutofit/>
          </a:bodyPr>
          <a:lstStyle>
            <a:lvl1pPr marL="0" indent="0">
              <a:buNone/>
              <a:defRPr sz="2700" b="1">
                <a:solidFill>
                  <a:srgbClr val="0069B4"/>
                </a:solidFill>
                <a:latin typeface="Arial" panose="020B0604020202020204" pitchFamily="34" charset="0"/>
                <a:cs typeface="Arial" panose="020B0604020202020204" pitchFamily="34" charset="0"/>
              </a:defRPr>
            </a:lvl1pPr>
          </a:lstStyle>
          <a:p>
            <a:pPr lvl="0"/>
            <a:r>
              <a:rPr lang="fr-CH" dirty="0"/>
              <a:t>Titre</a:t>
            </a:r>
          </a:p>
        </p:txBody>
      </p:sp>
      <p:sp>
        <p:nvSpPr>
          <p:cNvPr id="27" name="Espace réservé du texte 25"/>
          <p:cNvSpPr>
            <a:spLocks noGrp="1"/>
          </p:cNvSpPr>
          <p:nvPr>
            <p:ph type="body" sz="quarter" idx="15" hasCustomPrompt="1"/>
          </p:nvPr>
        </p:nvSpPr>
        <p:spPr>
          <a:xfrm>
            <a:off x="838198" y="1642373"/>
            <a:ext cx="10515601" cy="308257"/>
          </a:xfrm>
          <a:prstGeom prst="rect">
            <a:avLst/>
          </a:prstGeom>
        </p:spPr>
        <p:txBody>
          <a:bodyPr>
            <a:normAutofit/>
          </a:bodyPr>
          <a:lstStyle>
            <a:lvl1pPr marL="0" indent="0">
              <a:buNone/>
              <a:defRPr sz="1800" b="1">
                <a:solidFill>
                  <a:schemeClr val="tx1">
                    <a:lumMod val="50000"/>
                    <a:lumOff val="50000"/>
                  </a:schemeClr>
                </a:solidFill>
                <a:latin typeface="Arial" panose="020B0604020202020204" pitchFamily="34" charset="0"/>
                <a:cs typeface="Arial" panose="020B0604020202020204" pitchFamily="34" charset="0"/>
              </a:defRPr>
            </a:lvl1pPr>
          </a:lstStyle>
          <a:p>
            <a:pPr lvl="0"/>
            <a:r>
              <a:rPr lang="fr-CH" dirty="0"/>
              <a:t>Sous-titre</a:t>
            </a:r>
          </a:p>
        </p:txBody>
      </p:sp>
    </p:spTree>
    <p:extLst>
      <p:ext uri="{BB962C8B-B14F-4D97-AF65-F5344CB8AC3E}">
        <p14:creationId xmlns:p14="http://schemas.microsoft.com/office/powerpoint/2010/main" val="4038450379"/>
      </p:ext>
    </p:extLst>
  </p:cSld>
  <p:clrMapOvr>
    <a:masterClrMapping/>
  </p:clrMapOvr>
  <p:extLst>
    <p:ext uri="{DCECCB84-F9BA-43D5-87BE-67443E8EF086}">
      <p15:sldGuideLst xmlns:p15="http://schemas.microsoft.com/office/powerpoint/2012/main">
        <p15:guide id="1" orient="horz" pos="4042">
          <p15:clr>
            <a:srgbClr val="FBAE40"/>
          </p15:clr>
        </p15:guide>
        <p15:guide id="2" pos="52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sous-titre et liste (1 colonne)">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a:xfrm>
            <a:off x="838198" y="2138196"/>
            <a:ext cx="10515601" cy="3879427"/>
          </a:xfrm>
          <a:prstGeom prst="rect">
            <a:avLst/>
          </a:prstGeom>
        </p:spPr>
        <p:txBody>
          <a:bodyPr numCol="1" spcCol="0">
            <a:normAutofit/>
          </a:bodyPr>
          <a:lstStyle>
            <a:lvl1pPr marL="285750" indent="-285750" algn="l">
              <a:buFont typeface="Arial" panose="020B0604020202020204" pitchFamily="34" charset="0"/>
              <a:buChar char="•"/>
              <a:defRPr sz="1800" baseline="0">
                <a:solidFill>
                  <a:srgbClr val="0069B4"/>
                </a:solidFill>
                <a:latin typeface="Arial" panose="020B0604020202020204" pitchFamily="34" charset="0"/>
                <a:cs typeface="Arial" panose="020B0604020202020204" pitchFamily="34" charset="0"/>
              </a:defRPr>
            </a:lvl1pPr>
          </a:lstStyle>
          <a:p>
            <a:pPr lvl="0"/>
            <a:r>
              <a:rPr lang="fr-FR" dirty="0"/>
              <a:t>Liste (1 colonne)</a:t>
            </a:r>
          </a:p>
        </p:txBody>
      </p:sp>
      <p:sp>
        <p:nvSpPr>
          <p:cNvPr id="26" name="Espace réservé du texte 25"/>
          <p:cNvSpPr>
            <a:spLocks noGrp="1"/>
          </p:cNvSpPr>
          <p:nvPr>
            <p:ph type="body" sz="quarter" idx="14" hasCustomPrompt="1"/>
          </p:nvPr>
        </p:nvSpPr>
        <p:spPr>
          <a:xfrm>
            <a:off x="838198" y="1155507"/>
            <a:ext cx="10515601" cy="473802"/>
          </a:xfrm>
          <a:prstGeom prst="rect">
            <a:avLst/>
          </a:prstGeom>
        </p:spPr>
        <p:txBody>
          <a:bodyPr>
            <a:normAutofit/>
          </a:bodyPr>
          <a:lstStyle>
            <a:lvl1pPr marL="0" indent="0">
              <a:buNone/>
              <a:defRPr sz="2700" b="1">
                <a:solidFill>
                  <a:srgbClr val="0069B4"/>
                </a:solidFill>
                <a:latin typeface="Arial" panose="020B0604020202020204" pitchFamily="34" charset="0"/>
                <a:cs typeface="Arial" panose="020B0604020202020204" pitchFamily="34" charset="0"/>
              </a:defRPr>
            </a:lvl1pPr>
          </a:lstStyle>
          <a:p>
            <a:pPr lvl="0"/>
            <a:r>
              <a:rPr lang="fr-CH" dirty="0"/>
              <a:t>Titre</a:t>
            </a:r>
          </a:p>
        </p:txBody>
      </p:sp>
      <p:sp>
        <p:nvSpPr>
          <p:cNvPr id="27" name="Espace réservé du texte 25"/>
          <p:cNvSpPr>
            <a:spLocks noGrp="1"/>
          </p:cNvSpPr>
          <p:nvPr>
            <p:ph type="body" sz="quarter" idx="15" hasCustomPrompt="1"/>
          </p:nvPr>
        </p:nvSpPr>
        <p:spPr>
          <a:xfrm>
            <a:off x="838198" y="1642373"/>
            <a:ext cx="10515601" cy="308257"/>
          </a:xfrm>
          <a:prstGeom prst="rect">
            <a:avLst/>
          </a:prstGeom>
        </p:spPr>
        <p:txBody>
          <a:bodyPr>
            <a:normAutofit/>
          </a:bodyPr>
          <a:lstStyle>
            <a:lvl1pPr marL="0" indent="0">
              <a:buNone/>
              <a:defRPr sz="1800" b="1">
                <a:solidFill>
                  <a:schemeClr val="tx1">
                    <a:lumMod val="50000"/>
                    <a:lumOff val="50000"/>
                  </a:schemeClr>
                </a:solidFill>
                <a:latin typeface="Arial" panose="020B0604020202020204" pitchFamily="34" charset="0"/>
                <a:cs typeface="Arial" panose="020B0604020202020204" pitchFamily="34" charset="0"/>
              </a:defRPr>
            </a:lvl1pPr>
          </a:lstStyle>
          <a:p>
            <a:pPr lvl="0"/>
            <a:r>
              <a:rPr lang="fr-CH" dirty="0"/>
              <a:t>Sous-titre</a:t>
            </a:r>
          </a:p>
        </p:txBody>
      </p:sp>
    </p:spTree>
    <p:extLst>
      <p:ext uri="{BB962C8B-B14F-4D97-AF65-F5344CB8AC3E}">
        <p14:creationId xmlns:p14="http://schemas.microsoft.com/office/powerpoint/2010/main" val="4036181111"/>
      </p:ext>
    </p:extLst>
  </p:cSld>
  <p:clrMapOvr>
    <a:masterClrMapping/>
  </p:clrMapOvr>
  <p:extLst>
    <p:ext uri="{DCECCB84-F9BA-43D5-87BE-67443E8EF086}">
      <p15:sldGuideLst xmlns:p15="http://schemas.microsoft.com/office/powerpoint/2012/main">
        <p15:guide id="1" orient="horz" pos="4042">
          <p15:clr>
            <a:srgbClr val="FBAE40"/>
          </p15:clr>
        </p15:guide>
        <p15:guide id="2" pos="52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sous-titre et liste (2 colonnes)">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a:xfrm>
            <a:off x="838198" y="2138196"/>
            <a:ext cx="10515601" cy="3879427"/>
          </a:xfrm>
          <a:prstGeom prst="rect">
            <a:avLst/>
          </a:prstGeom>
        </p:spPr>
        <p:txBody>
          <a:bodyPr numCol="2" spcCol="180000">
            <a:normAutofit/>
          </a:bodyPr>
          <a:lstStyle>
            <a:lvl1pPr marL="285750" indent="-285750" algn="l">
              <a:buFont typeface="Arial" panose="020B0604020202020204" pitchFamily="34" charset="0"/>
              <a:buChar char="•"/>
              <a:defRPr sz="1800" baseline="0">
                <a:solidFill>
                  <a:srgbClr val="0069B4"/>
                </a:solidFill>
                <a:latin typeface="Arial" panose="020B0604020202020204" pitchFamily="34" charset="0"/>
                <a:cs typeface="Arial" panose="020B0604020202020204" pitchFamily="34" charset="0"/>
              </a:defRPr>
            </a:lvl1pPr>
          </a:lstStyle>
          <a:p>
            <a:pPr lvl="0"/>
            <a:r>
              <a:rPr lang="fr-FR" dirty="0"/>
              <a:t>Liste (2 colonnes)</a:t>
            </a:r>
          </a:p>
          <a:p>
            <a:pPr lvl="0"/>
            <a:endParaRPr lang="fr-FR" dirty="0"/>
          </a:p>
        </p:txBody>
      </p:sp>
      <p:sp>
        <p:nvSpPr>
          <p:cNvPr id="26" name="Espace réservé du texte 25"/>
          <p:cNvSpPr>
            <a:spLocks noGrp="1"/>
          </p:cNvSpPr>
          <p:nvPr>
            <p:ph type="body" sz="quarter" idx="14" hasCustomPrompt="1"/>
          </p:nvPr>
        </p:nvSpPr>
        <p:spPr>
          <a:xfrm>
            <a:off x="838198" y="1155507"/>
            <a:ext cx="10515601" cy="473802"/>
          </a:xfrm>
          <a:prstGeom prst="rect">
            <a:avLst/>
          </a:prstGeom>
        </p:spPr>
        <p:txBody>
          <a:bodyPr>
            <a:normAutofit/>
          </a:bodyPr>
          <a:lstStyle>
            <a:lvl1pPr marL="0" indent="0">
              <a:buNone/>
              <a:defRPr sz="2700" b="1">
                <a:solidFill>
                  <a:srgbClr val="0069B4"/>
                </a:solidFill>
                <a:latin typeface="Arial" panose="020B0604020202020204" pitchFamily="34" charset="0"/>
                <a:cs typeface="Arial" panose="020B0604020202020204" pitchFamily="34" charset="0"/>
              </a:defRPr>
            </a:lvl1pPr>
          </a:lstStyle>
          <a:p>
            <a:pPr lvl="0"/>
            <a:r>
              <a:rPr lang="fr-CH" dirty="0"/>
              <a:t>Titre</a:t>
            </a:r>
          </a:p>
        </p:txBody>
      </p:sp>
      <p:sp>
        <p:nvSpPr>
          <p:cNvPr id="27" name="Espace réservé du texte 25"/>
          <p:cNvSpPr>
            <a:spLocks noGrp="1"/>
          </p:cNvSpPr>
          <p:nvPr>
            <p:ph type="body" sz="quarter" idx="15" hasCustomPrompt="1"/>
          </p:nvPr>
        </p:nvSpPr>
        <p:spPr>
          <a:xfrm>
            <a:off x="838198" y="1642373"/>
            <a:ext cx="10515601" cy="308257"/>
          </a:xfrm>
          <a:prstGeom prst="rect">
            <a:avLst/>
          </a:prstGeom>
        </p:spPr>
        <p:txBody>
          <a:bodyPr>
            <a:normAutofit/>
          </a:bodyPr>
          <a:lstStyle>
            <a:lvl1pPr marL="0" indent="0">
              <a:buNone/>
              <a:defRPr sz="1800" b="1">
                <a:solidFill>
                  <a:schemeClr val="tx1">
                    <a:lumMod val="50000"/>
                    <a:lumOff val="50000"/>
                  </a:schemeClr>
                </a:solidFill>
                <a:latin typeface="Arial" panose="020B0604020202020204" pitchFamily="34" charset="0"/>
                <a:cs typeface="Arial" panose="020B0604020202020204" pitchFamily="34" charset="0"/>
              </a:defRPr>
            </a:lvl1pPr>
          </a:lstStyle>
          <a:p>
            <a:pPr lvl="0"/>
            <a:r>
              <a:rPr lang="fr-CH" dirty="0"/>
              <a:t>Sous-titre</a:t>
            </a:r>
          </a:p>
        </p:txBody>
      </p:sp>
    </p:spTree>
    <p:extLst>
      <p:ext uri="{BB962C8B-B14F-4D97-AF65-F5344CB8AC3E}">
        <p14:creationId xmlns:p14="http://schemas.microsoft.com/office/powerpoint/2010/main" val="3848414352"/>
      </p:ext>
    </p:extLst>
  </p:cSld>
  <p:clrMapOvr>
    <a:masterClrMapping/>
  </p:clrMapOvr>
  <p:extLst>
    <p:ext uri="{DCECCB84-F9BA-43D5-87BE-67443E8EF086}">
      <p15:sldGuideLst xmlns:p15="http://schemas.microsoft.com/office/powerpoint/2012/main">
        <p15:guide id="1" orient="horz" pos="4042">
          <p15:clr>
            <a:srgbClr val="FBAE40"/>
          </p15:clr>
        </p15:guide>
        <p15:guide id="2" pos="52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contenu (1 colonne)">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a:xfrm>
            <a:off x="838198" y="1889760"/>
            <a:ext cx="10515601" cy="4127864"/>
          </a:xfrm>
          <a:prstGeom prst="rect">
            <a:avLst/>
          </a:prstGeom>
        </p:spPr>
        <p:txBody>
          <a:bodyPr>
            <a:normAutofit/>
          </a:bodyPr>
          <a:lstStyle>
            <a:lvl1pPr marL="0" indent="0" algn="l">
              <a:buNone/>
              <a:defRPr sz="1800">
                <a:solidFill>
                  <a:schemeClr val="tx1">
                    <a:lumMod val="85000"/>
                    <a:lumOff val="15000"/>
                  </a:schemeClr>
                </a:solidFill>
                <a:latin typeface="Arial" panose="020B0604020202020204" pitchFamily="34" charset="0"/>
                <a:cs typeface="Arial" panose="020B0604020202020204" pitchFamily="34" charset="0"/>
              </a:defRPr>
            </a:lvl1pPr>
          </a:lstStyle>
          <a:p>
            <a:pPr lvl="0"/>
            <a:r>
              <a:rPr lang="fr-FR" dirty="0"/>
              <a:t>Texte (1 colonne)</a:t>
            </a:r>
          </a:p>
        </p:txBody>
      </p:sp>
      <p:sp>
        <p:nvSpPr>
          <p:cNvPr id="26" name="Espace réservé du texte 25"/>
          <p:cNvSpPr>
            <a:spLocks noGrp="1"/>
          </p:cNvSpPr>
          <p:nvPr>
            <p:ph type="body" sz="quarter" idx="14" hasCustomPrompt="1"/>
          </p:nvPr>
        </p:nvSpPr>
        <p:spPr>
          <a:xfrm>
            <a:off x="838198" y="1155507"/>
            <a:ext cx="10515601" cy="473802"/>
          </a:xfrm>
          <a:prstGeom prst="rect">
            <a:avLst/>
          </a:prstGeom>
        </p:spPr>
        <p:txBody>
          <a:bodyPr>
            <a:normAutofit/>
          </a:bodyPr>
          <a:lstStyle>
            <a:lvl1pPr marL="0" indent="0">
              <a:buNone/>
              <a:defRPr sz="2700" b="1">
                <a:solidFill>
                  <a:srgbClr val="0069B4"/>
                </a:solidFill>
                <a:latin typeface="Arial" panose="020B0604020202020204" pitchFamily="34" charset="0"/>
                <a:cs typeface="Arial" panose="020B0604020202020204" pitchFamily="34" charset="0"/>
              </a:defRPr>
            </a:lvl1pPr>
          </a:lstStyle>
          <a:p>
            <a:pPr lvl="0"/>
            <a:r>
              <a:rPr lang="fr-CH" dirty="0"/>
              <a:t>Titre</a:t>
            </a:r>
          </a:p>
        </p:txBody>
      </p:sp>
    </p:spTree>
    <p:extLst>
      <p:ext uri="{BB962C8B-B14F-4D97-AF65-F5344CB8AC3E}">
        <p14:creationId xmlns:p14="http://schemas.microsoft.com/office/powerpoint/2010/main" val="2392469475"/>
      </p:ext>
    </p:extLst>
  </p:cSld>
  <p:clrMapOvr>
    <a:masterClrMapping/>
  </p:clrMapOvr>
  <p:extLst>
    <p:ext uri="{DCECCB84-F9BA-43D5-87BE-67443E8EF086}">
      <p15:sldGuideLst xmlns:p15="http://schemas.microsoft.com/office/powerpoint/2012/main">
        <p15:guide id="1" orient="horz" pos="4042">
          <p15:clr>
            <a:srgbClr val="FBAE40"/>
          </p15:clr>
        </p15:guide>
        <p15:guide id="2" pos="52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contenu (2 colonnes)">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a:xfrm>
            <a:off x="838198" y="1889760"/>
            <a:ext cx="10515601" cy="4127864"/>
          </a:xfrm>
          <a:prstGeom prst="rect">
            <a:avLst/>
          </a:prstGeom>
        </p:spPr>
        <p:txBody>
          <a:bodyPr numCol="2" spcCol="180000">
            <a:normAutofit/>
          </a:bodyPr>
          <a:lstStyle>
            <a:lvl1pPr marL="0" indent="0" algn="l">
              <a:buNone/>
              <a:defRPr sz="1800">
                <a:solidFill>
                  <a:schemeClr val="tx1">
                    <a:lumMod val="85000"/>
                    <a:lumOff val="15000"/>
                  </a:schemeClr>
                </a:solidFill>
                <a:latin typeface="Arial" panose="020B0604020202020204" pitchFamily="34" charset="0"/>
                <a:cs typeface="Arial" panose="020B0604020202020204" pitchFamily="34" charset="0"/>
              </a:defRPr>
            </a:lvl1pPr>
          </a:lstStyle>
          <a:p>
            <a:pPr lvl="0"/>
            <a:r>
              <a:rPr lang="fr-FR" dirty="0"/>
              <a:t>Texte (2 colonnes)</a:t>
            </a:r>
          </a:p>
        </p:txBody>
      </p:sp>
      <p:sp>
        <p:nvSpPr>
          <p:cNvPr id="26" name="Espace réservé du texte 25"/>
          <p:cNvSpPr>
            <a:spLocks noGrp="1"/>
          </p:cNvSpPr>
          <p:nvPr>
            <p:ph type="body" sz="quarter" idx="14" hasCustomPrompt="1"/>
          </p:nvPr>
        </p:nvSpPr>
        <p:spPr>
          <a:xfrm>
            <a:off x="838198" y="1155507"/>
            <a:ext cx="10515601" cy="473802"/>
          </a:xfrm>
          <a:prstGeom prst="rect">
            <a:avLst/>
          </a:prstGeom>
        </p:spPr>
        <p:txBody>
          <a:bodyPr>
            <a:normAutofit/>
          </a:bodyPr>
          <a:lstStyle>
            <a:lvl1pPr marL="0" indent="0">
              <a:buNone/>
              <a:defRPr sz="2700" b="1">
                <a:solidFill>
                  <a:srgbClr val="0069B4"/>
                </a:solidFill>
                <a:latin typeface="Arial" panose="020B0604020202020204" pitchFamily="34" charset="0"/>
                <a:cs typeface="Arial" panose="020B0604020202020204" pitchFamily="34" charset="0"/>
              </a:defRPr>
            </a:lvl1pPr>
          </a:lstStyle>
          <a:p>
            <a:pPr lvl="0"/>
            <a:r>
              <a:rPr lang="fr-CH" dirty="0"/>
              <a:t>Titre</a:t>
            </a:r>
          </a:p>
        </p:txBody>
      </p:sp>
    </p:spTree>
    <p:extLst>
      <p:ext uri="{BB962C8B-B14F-4D97-AF65-F5344CB8AC3E}">
        <p14:creationId xmlns:p14="http://schemas.microsoft.com/office/powerpoint/2010/main" val="1860527406"/>
      </p:ext>
    </p:extLst>
  </p:cSld>
  <p:clrMapOvr>
    <a:masterClrMapping/>
  </p:clrMapOvr>
  <p:extLst>
    <p:ext uri="{DCECCB84-F9BA-43D5-87BE-67443E8EF086}">
      <p15:sldGuideLst xmlns:p15="http://schemas.microsoft.com/office/powerpoint/2012/main">
        <p15:guide id="1" orient="horz" pos="4042">
          <p15:clr>
            <a:srgbClr val="FBAE40"/>
          </p15:clr>
        </p15:guide>
        <p15:guide id="2" pos="52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et liste (1 colonne)">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a:xfrm>
            <a:off x="838198" y="1889760"/>
            <a:ext cx="10515601" cy="4127863"/>
          </a:xfrm>
          <a:prstGeom prst="rect">
            <a:avLst/>
          </a:prstGeom>
        </p:spPr>
        <p:txBody>
          <a:bodyPr numCol="1" spcCol="0">
            <a:normAutofit/>
          </a:bodyPr>
          <a:lstStyle>
            <a:lvl1pPr marL="285750" indent="-285750" algn="l">
              <a:buFont typeface="Arial" panose="020B0604020202020204" pitchFamily="34" charset="0"/>
              <a:buChar char="•"/>
              <a:defRPr sz="1800" baseline="0">
                <a:solidFill>
                  <a:srgbClr val="0069B4"/>
                </a:solidFill>
                <a:latin typeface="Arial" panose="020B0604020202020204" pitchFamily="34" charset="0"/>
                <a:cs typeface="Arial" panose="020B0604020202020204" pitchFamily="34" charset="0"/>
              </a:defRPr>
            </a:lvl1pPr>
          </a:lstStyle>
          <a:p>
            <a:pPr lvl="0"/>
            <a:r>
              <a:rPr lang="fr-FR" dirty="0"/>
              <a:t>Liste (1 colonne)</a:t>
            </a:r>
          </a:p>
          <a:p>
            <a:pPr lvl="0"/>
            <a:endParaRPr lang="fr-FR" dirty="0"/>
          </a:p>
        </p:txBody>
      </p:sp>
      <p:sp>
        <p:nvSpPr>
          <p:cNvPr id="26" name="Espace réservé du texte 25"/>
          <p:cNvSpPr>
            <a:spLocks noGrp="1"/>
          </p:cNvSpPr>
          <p:nvPr>
            <p:ph type="body" sz="quarter" idx="14" hasCustomPrompt="1"/>
          </p:nvPr>
        </p:nvSpPr>
        <p:spPr>
          <a:xfrm>
            <a:off x="838198" y="1155507"/>
            <a:ext cx="10515601" cy="473802"/>
          </a:xfrm>
          <a:prstGeom prst="rect">
            <a:avLst/>
          </a:prstGeom>
        </p:spPr>
        <p:txBody>
          <a:bodyPr>
            <a:normAutofit/>
          </a:bodyPr>
          <a:lstStyle>
            <a:lvl1pPr marL="0" indent="0">
              <a:buNone/>
              <a:defRPr sz="2700" b="1">
                <a:solidFill>
                  <a:srgbClr val="0069B4"/>
                </a:solidFill>
                <a:latin typeface="Arial" panose="020B0604020202020204" pitchFamily="34" charset="0"/>
                <a:cs typeface="Arial" panose="020B0604020202020204" pitchFamily="34" charset="0"/>
              </a:defRPr>
            </a:lvl1pPr>
          </a:lstStyle>
          <a:p>
            <a:pPr lvl="0"/>
            <a:r>
              <a:rPr lang="fr-CH" dirty="0"/>
              <a:t>Titre</a:t>
            </a:r>
          </a:p>
        </p:txBody>
      </p:sp>
    </p:spTree>
    <p:extLst>
      <p:ext uri="{BB962C8B-B14F-4D97-AF65-F5344CB8AC3E}">
        <p14:creationId xmlns:p14="http://schemas.microsoft.com/office/powerpoint/2010/main" val="1431995842"/>
      </p:ext>
    </p:extLst>
  </p:cSld>
  <p:clrMapOvr>
    <a:masterClrMapping/>
  </p:clrMapOvr>
  <p:extLst>
    <p:ext uri="{DCECCB84-F9BA-43D5-87BE-67443E8EF086}">
      <p15:sldGuideLst xmlns:p15="http://schemas.microsoft.com/office/powerpoint/2012/main">
        <p15:guide id="1" orient="horz" pos="4042">
          <p15:clr>
            <a:srgbClr val="FBAE40"/>
          </p15:clr>
        </p15:guide>
        <p15:guide id="2" pos="52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et liste (2 colonnes)">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a:xfrm>
            <a:off x="838198" y="1889760"/>
            <a:ext cx="10515601" cy="4127864"/>
          </a:xfrm>
          <a:prstGeom prst="rect">
            <a:avLst/>
          </a:prstGeom>
        </p:spPr>
        <p:txBody>
          <a:bodyPr numCol="2" spcCol="180000">
            <a:normAutofit/>
          </a:bodyPr>
          <a:lstStyle>
            <a:lvl1pPr marL="285750" indent="-285750" algn="l">
              <a:buFont typeface="Arial" panose="020B0604020202020204" pitchFamily="34" charset="0"/>
              <a:buChar char="•"/>
              <a:defRPr sz="1800" baseline="0">
                <a:solidFill>
                  <a:srgbClr val="0069B4"/>
                </a:solidFill>
                <a:latin typeface="Arial" panose="020B0604020202020204" pitchFamily="34" charset="0"/>
                <a:cs typeface="Arial" panose="020B0604020202020204" pitchFamily="34" charset="0"/>
              </a:defRPr>
            </a:lvl1pPr>
          </a:lstStyle>
          <a:p>
            <a:pPr lvl="0"/>
            <a:r>
              <a:rPr lang="fr-FR" dirty="0"/>
              <a:t>Liste (2 colonnes)</a:t>
            </a:r>
          </a:p>
          <a:p>
            <a:pPr lvl="0"/>
            <a:endParaRPr lang="fr-FR" dirty="0"/>
          </a:p>
        </p:txBody>
      </p:sp>
      <p:sp>
        <p:nvSpPr>
          <p:cNvPr id="26" name="Espace réservé du texte 25"/>
          <p:cNvSpPr>
            <a:spLocks noGrp="1"/>
          </p:cNvSpPr>
          <p:nvPr>
            <p:ph type="body" sz="quarter" idx="14" hasCustomPrompt="1"/>
          </p:nvPr>
        </p:nvSpPr>
        <p:spPr>
          <a:xfrm>
            <a:off x="838198" y="1155507"/>
            <a:ext cx="10515601" cy="473802"/>
          </a:xfrm>
          <a:prstGeom prst="rect">
            <a:avLst/>
          </a:prstGeom>
        </p:spPr>
        <p:txBody>
          <a:bodyPr>
            <a:normAutofit/>
          </a:bodyPr>
          <a:lstStyle>
            <a:lvl1pPr marL="0" indent="0">
              <a:buNone/>
              <a:defRPr sz="2700" b="1">
                <a:solidFill>
                  <a:srgbClr val="0069B4"/>
                </a:solidFill>
                <a:latin typeface="Arial" panose="020B0604020202020204" pitchFamily="34" charset="0"/>
                <a:cs typeface="Arial" panose="020B0604020202020204" pitchFamily="34" charset="0"/>
              </a:defRPr>
            </a:lvl1pPr>
          </a:lstStyle>
          <a:p>
            <a:pPr lvl="0"/>
            <a:r>
              <a:rPr lang="fr-CH" dirty="0"/>
              <a:t>Titre</a:t>
            </a:r>
          </a:p>
        </p:txBody>
      </p:sp>
    </p:spTree>
    <p:extLst>
      <p:ext uri="{BB962C8B-B14F-4D97-AF65-F5344CB8AC3E}">
        <p14:creationId xmlns:p14="http://schemas.microsoft.com/office/powerpoint/2010/main" val="4159700848"/>
      </p:ext>
    </p:extLst>
  </p:cSld>
  <p:clrMapOvr>
    <a:masterClrMapping/>
  </p:clrMapOvr>
  <p:extLst>
    <p:ext uri="{DCECCB84-F9BA-43D5-87BE-67443E8EF086}">
      <p15:sldGuideLst xmlns:p15="http://schemas.microsoft.com/office/powerpoint/2012/main">
        <p15:guide id="1" orient="horz" pos="4042">
          <p15:clr>
            <a:srgbClr val="FBAE40"/>
          </p15:clr>
        </p15:guide>
        <p15:guide id="2" pos="52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pied de page 4"/>
          <p:cNvSpPr txBox="1">
            <a:spLocks/>
          </p:cNvSpPr>
          <p:nvPr userDrawn="1"/>
        </p:nvSpPr>
        <p:spPr>
          <a:xfrm>
            <a:off x="1" y="5777364"/>
            <a:ext cx="955589" cy="273844"/>
          </a:xfrm>
          <a:prstGeom prst="rect">
            <a:avLst/>
          </a:prstGeom>
        </p:spPr>
        <p:txBody>
          <a:bodyPr vert="horz" lIns="91440" tIns="45720" rIns="91440" bIns="45720" rtlCol="0" anchor="ctr"/>
          <a:lstStyle>
            <a:defPPr>
              <a:defRPr lang="fr-FR"/>
            </a:defPPr>
            <a:lvl1pPr marL="0" algn="r" defTabSz="914400" rtl="0" eaLnBrk="1" latinLnBrk="0" hangingPunct="1">
              <a:defRPr sz="9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1BB472C-9724-4221-AE6F-2B1C49141704}" type="slidenum">
              <a:rPr lang="fr-CH" sz="900" b="1" smtClean="0">
                <a:solidFill>
                  <a:srgbClr val="0069B4"/>
                </a:solidFill>
              </a:rPr>
              <a:pPr algn="ctr"/>
              <a:t>‹N°›</a:t>
            </a:fld>
            <a:r>
              <a:rPr lang="fr-CH" sz="900" dirty="0"/>
              <a:t> </a:t>
            </a:r>
          </a:p>
        </p:txBody>
      </p:sp>
      <p:pic>
        <p:nvPicPr>
          <p:cNvPr id="4" name="Image 3"/>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0" y="6126480"/>
            <a:ext cx="12192000" cy="731520"/>
          </a:xfrm>
          <a:prstGeom prst="rect">
            <a:avLst/>
          </a:prstGeom>
        </p:spPr>
      </p:pic>
    </p:spTree>
    <p:extLst>
      <p:ext uri="{BB962C8B-B14F-4D97-AF65-F5344CB8AC3E}">
        <p14:creationId xmlns:p14="http://schemas.microsoft.com/office/powerpoint/2010/main" val="32295899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3" r:id="rId4"/>
    <p:sldLayoutId id="2147483674" r:id="rId5"/>
    <p:sldLayoutId id="2147483675" r:id="rId6"/>
    <p:sldLayoutId id="2147483676" r:id="rId7"/>
    <p:sldLayoutId id="2147483678" r:id="rId8"/>
    <p:sldLayoutId id="2147483677" r:id="rId9"/>
    <p:sldLayoutId id="2147483679" r:id="rId10"/>
    <p:sldLayoutId id="2147483680" r:id="rId11"/>
    <p:sldLayoutId id="2147483682" r:id="rId12"/>
    <p:sldLayoutId id="2147483688" r:id="rId13"/>
    <p:sldLayoutId id="2147483683" r:id="rId14"/>
    <p:sldLayoutId id="2147483684" r:id="rId15"/>
    <p:sldLayoutId id="2147483685" r:id="rId16"/>
    <p:sldLayoutId id="2147483689" r:id="rId17"/>
    <p:sldLayoutId id="2147483686" r:id="rId18"/>
    <p:sldLayoutId id="2147483687" r:id="rId19"/>
    <p:sldLayoutId id="214748369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body" sz="quarter" idx="14"/>
          </p:nvPr>
        </p:nvSpPr>
        <p:spPr>
          <a:xfrm>
            <a:off x="834885" y="838426"/>
            <a:ext cx="10649103" cy="473802"/>
          </a:xfrm>
        </p:spPr>
        <p:txBody>
          <a:bodyPr>
            <a:noAutofit/>
          </a:bodyPr>
          <a:lstStyle/>
          <a:p>
            <a:pPr algn="ctr"/>
            <a:r>
              <a:rPr lang="de-CH" sz="4400" dirty="0">
                <a:solidFill>
                  <a:schemeClr val="tx1">
                    <a:lumMod val="85000"/>
                    <a:lumOff val="15000"/>
                  </a:schemeClr>
                </a:solidFill>
              </a:rPr>
              <a:t>Mobiles Geriatrie-Team</a:t>
            </a:r>
          </a:p>
        </p:txBody>
      </p:sp>
      <p:sp>
        <p:nvSpPr>
          <p:cNvPr id="6" name="Espace réservé du texte 11"/>
          <p:cNvSpPr>
            <a:spLocks noGrp="1"/>
          </p:cNvSpPr>
          <p:nvPr>
            <p:ph type="body" sz="quarter" idx="4294967295"/>
          </p:nvPr>
        </p:nvSpPr>
        <p:spPr>
          <a:xfrm>
            <a:off x="812375" y="2484338"/>
            <a:ext cx="10694124" cy="473802"/>
          </a:xfrm>
          <a:prstGeom prst="rect">
            <a:avLst/>
          </a:prstGeom>
        </p:spPr>
        <p:txBody>
          <a:bodyPr>
            <a:noAutofit/>
          </a:bodyPr>
          <a:lstStyle/>
          <a:p>
            <a:pPr marL="0" indent="0" algn="ctr">
              <a:buNone/>
            </a:pPr>
            <a:r>
              <a:rPr lang="de-CH" sz="3200" b="1" dirty="0">
                <a:solidFill>
                  <a:srgbClr val="0069B4"/>
                </a:solidFill>
                <a:latin typeface="Arial" panose="020B0604020202020204" pitchFamily="34" charset="0"/>
                <a:cs typeface="Arial" panose="020B0604020202020204" pitchFamily="34" charset="0"/>
              </a:rPr>
              <a:t>Fachkompetenzen innerhalb der Abteilung für Seniorinnen und Senioren des HFR</a:t>
            </a:r>
          </a:p>
        </p:txBody>
      </p:sp>
      <p:sp>
        <p:nvSpPr>
          <p:cNvPr id="7" name="Espace réservé du texte 12"/>
          <p:cNvSpPr>
            <a:spLocks noGrp="1"/>
          </p:cNvSpPr>
          <p:nvPr>
            <p:ph type="body" sz="quarter" idx="4294967295"/>
          </p:nvPr>
        </p:nvSpPr>
        <p:spPr>
          <a:xfrm>
            <a:off x="1130880" y="4380352"/>
            <a:ext cx="10057111" cy="1117718"/>
          </a:xfrm>
          <a:prstGeom prst="rect">
            <a:avLst/>
          </a:prstGeom>
        </p:spPr>
        <p:txBody>
          <a:bodyPr/>
          <a:lstStyle/>
          <a:p>
            <a:pPr marL="0" indent="0" algn="ctr">
              <a:buNone/>
            </a:pPr>
            <a:r>
              <a:rPr lang="de-CH" sz="1800" i="1" dirty="0">
                <a:solidFill>
                  <a:schemeClr val="tx1">
                    <a:lumMod val="85000"/>
                    <a:lumOff val="15000"/>
                  </a:schemeClr>
                </a:solidFill>
                <a:latin typeface="Arial" panose="020B0604020202020204" pitchFamily="34" charset="0"/>
                <a:cs typeface="Arial" panose="020B0604020202020204" pitchFamily="34" charset="0"/>
              </a:rPr>
              <a:t>Dr. med. Adrien Bussard,</a:t>
            </a:r>
            <a:r>
              <a:rPr lang="de-CH" sz="1800" dirty="0">
                <a:solidFill>
                  <a:schemeClr val="tx1">
                    <a:lumMod val="85000"/>
                    <a:lumOff val="15000"/>
                  </a:schemeClr>
                </a:solidFill>
                <a:latin typeface="Arial" panose="020B0604020202020204" pitchFamily="34" charset="0"/>
                <a:cs typeface="Arial" panose="020B0604020202020204" pitchFamily="34" charset="0"/>
              </a:rPr>
              <a:t> Oberarzt Klinik für Geriatrie</a:t>
            </a:r>
          </a:p>
          <a:p>
            <a:pPr marL="0" indent="0" algn="ctr">
              <a:buNone/>
            </a:pPr>
            <a:r>
              <a:rPr lang="de-CH" sz="1800" i="1" dirty="0">
                <a:solidFill>
                  <a:schemeClr val="tx1">
                    <a:lumMod val="85000"/>
                    <a:lumOff val="15000"/>
                  </a:schemeClr>
                </a:solidFill>
                <a:latin typeface="Arial" panose="020B0604020202020204" pitchFamily="34" charset="0"/>
                <a:cs typeface="Arial" panose="020B0604020202020204" pitchFamily="34" charset="0"/>
              </a:rPr>
              <a:t>Malik Egger, Pflegeexperte APN, </a:t>
            </a:r>
            <a:r>
              <a:rPr lang="de-CH" sz="1800" dirty="0">
                <a:solidFill>
                  <a:schemeClr val="tx1">
                    <a:lumMod val="85000"/>
                    <a:lumOff val="15000"/>
                  </a:schemeClr>
                </a:solidFill>
                <a:latin typeface="Arial" panose="020B0604020202020204" pitchFamily="34" charset="0"/>
                <a:cs typeface="Arial" panose="020B0604020202020204" pitchFamily="34" charset="0"/>
              </a:rPr>
              <a:t>Departement Rehabilitation, Geriatrie und Rheumatologie</a:t>
            </a:r>
          </a:p>
          <a:p>
            <a:pPr marL="0" indent="0" algn="ctr">
              <a:buNone/>
            </a:pPr>
            <a:r>
              <a:rPr lang="de-CH" sz="1800" i="1" dirty="0">
                <a:solidFill>
                  <a:schemeClr val="tx1">
                    <a:lumMod val="85000"/>
                    <a:lumOff val="15000"/>
                  </a:schemeClr>
                </a:solidFill>
                <a:latin typeface="Arial" panose="020B0604020202020204" pitchFamily="34" charset="0"/>
                <a:cs typeface="Arial" panose="020B0604020202020204" pitchFamily="34" charset="0"/>
              </a:rPr>
              <a:t> Emilie Kort, Pflegeexpertin APN, </a:t>
            </a:r>
            <a:r>
              <a:rPr lang="de-CH" sz="1800" dirty="0">
                <a:solidFill>
                  <a:schemeClr val="tx1">
                    <a:lumMod val="85000"/>
                    <a:lumOff val="15000"/>
                  </a:schemeClr>
                </a:solidFill>
                <a:latin typeface="Arial" panose="020B0604020202020204" pitchFamily="34" charset="0"/>
                <a:cs typeface="Arial" panose="020B0604020202020204" pitchFamily="34" charset="0"/>
              </a:rPr>
              <a:t>Departement Rehabilitation, Geriatrie und Rheumatologie</a:t>
            </a:r>
          </a:p>
          <a:p>
            <a:pPr marL="0" indent="0" algn="ctr">
              <a:buNone/>
            </a:pPr>
            <a:endParaRPr lang="fr-CH" sz="1800" dirty="0">
              <a:solidFill>
                <a:schemeClr val="tx1">
                  <a:lumMod val="85000"/>
                  <a:lumOff val="15000"/>
                </a:schemeClr>
              </a:solidFill>
              <a:latin typeface="Arial" panose="020B0604020202020204" pitchFamily="34" charset="0"/>
              <a:cs typeface="Arial" panose="020B0604020202020204" pitchFamily="34" charset="0"/>
            </a:endParaRPr>
          </a:p>
          <a:p>
            <a:pPr marL="0" indent="0" algn="ctr">
              <a:buNone/>
            </a:pPr>
            <a:endParaRPr lang="fr-CH" sz="1800" i="1" dirty="0">
              <a:solidFill>
                <a:schemeClr val="tx1">
                  <a:lumMod val="85000"/>
                  <a:lumOff val="15000"/>
                </a:schemeClr>
              </a:solidFill>
              <a:latin typeface="Arial" panose="020B0604020202020204" pitchFamily="34" charset="0"/>
              <a:cs typeface="Arial" panose="020B0604020202020204" pitchFamily="34" charset="0"/>
            </a:endParaRPr>
          </a:p>
          <a:p>
            <a:pPr marL="0" indent="0" algn="ctr">
              <a:buNone/>
            </a:pPr>
            <a:endParaRPr lang="fr-CH" i="1" dirty="0"/>
          </a:p>
        </p:txBody>
      </p:sp>
    </p:spTree>
    <p:extLst>
      <p:ext uri="{BB962C8B-B14F-4D97-AF65-F5344CB8AC3E}">
        <p14:creationId xmlns:p14="http://schemas.microsoft.com/office/powerpoint/2010/main" val="1027404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4"/>
          </p:nvPr>
        </p:nvSpPr>
        <p:spPr>
          <a:xfrm>
            <a:off x="838196" y="316264"/>
            <a:ext cx="10515601" cy="473802"/>
          </a:xfrm>
        </p:spPr>
        <p:txBody>
          <a:bodyPr/>
          <a:lstStyle/>
          <a:p>
            <a:r>
              <a:rPr lang="de-CH" dirty="0"/>
              <a:t>Ein paar Zahlen</a:t>
            </a:r>
          </a:p>
        </p:txBody>
      </p:sp>
      <p:pic>
        <p:nvPicPr>
          <p:cNvPr id="2" name="Image 1"/>
          <p:cNvPicPr>
            <a:picLocks noChangeAspect="1"/>
          </p:cNvPicPr>
          <p:nvPr/>
        </p:nvPicPr>
        <p:blipFill>
          <a:blip r:embed="rId2"/>
          <a:stretch>
            <a:fillRect/>
          </a:stretch>
        </p:blipFill>
        <p:spPr>
          <a:xfrm>
            <a:off x="406369" y="1967180"/>
            <a:ext cx="11379253" cy="2833419"/>
          </a:xfrm>
          <a:prstGeom prst="rect">
            <a:avLst/>
          </a:prstGeom>
        </p:spPr>
      </p:pic>
    </p:spTree>
    <p:extLst>
      <p:ext uri="{BB962C8B-B14F-4D97-AF65-F5344CB8AC3E}">
        <p14:creationId xmlns:p14="http://schemas.microsoft.com/office/powerpoint/2010/main" val="2014426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5427940" y="1039874"/>
            <a:ext cx="5925858" cy="4722874"/>
          </a:xfrm>
        </p:spPr>
        <p:txBody>
          <a:bodyPr>
            <a:noAutofit/>
          </a:bodyPr>
          <a:lstStyle/>
          <a:p>
            <a:pPr marL="457200" indent="-457200">
              <a:buFont typeface="Arial" panose="020B0604020202020204" pitchFamily="34" charset="0"/>
              <a:buChar char="•"/>
            </a:pPr>
            <a:r>
              <a:rPr lang="de-CH" sz="2800" dirty="0"/>
              <a:t>Erkennung bei allen Patientinnen und Patienten, die auf den Notfall kommen und 80 oder älter sind</a:t>
            </a:r>
          </a:p>
          <a:p>
            <a:pPr marL="457200" indent="-457200">
              <a:buFont typeface="Arial" panose="020B0604020202020204" pitchFamily="34" charset="0"/>
              <a:buChar char="•"/>
            </a:pPr>
            <a:r>
              <a:rPr lang="de-CH" sz="2800" dirty="0"/>
              <a:t>Tool: Identification of Seniors At Risk (ISAR)</a:t>
            </a:r>
          </a:p>
          <a:p>
            <a:pPr marL="457200" indent="-457200">
              <a:buFont typeface="Arial" panose="020B0604020202020204" pitchFamily="34" charset="0"/>
              <a:buChar char="•"/>
            </a:pPr>
            <a:r>
              <a:rPr lang="de-CH" sz="2800" dirty="0"/>
              <a:t>Geriatrisches Konsilium, wenn Score gleich oder über 2</a:t>
            </a:r>
          </a:p>
          <a:p>
            <a:pPr marL="457200" indent="-457200">
              <a:buFont typeface="Arial" panose="020B0604020202020204" pitchFamily="34" charset="0"/>
              <a:buChar char="•"/>
            </a:pPr>
            <a:r>
              <a:rPr lang="de-CH" sz="2800" dirty="0"/>
              <a:t>Die Bewertung kann auch gemacht werden, nachdem die Patientin oder der Patient auf Station gebracht wurde</a:t>
            </a:r>
          </a:p>
        </p:txBody>
      </p:sp>
      <p:sp>
        <p:nvSpPr>
          <p:cNvPr id="3" name="Espace réservé du texte 2"/>
          <p:cNvSpPr>
            <a:spLocks noGrp="1"/>
          </p:cNvSpPr>
          <p:nvPr>
            <p:ph type="body" sz="quarter" idx="14"/>
          </p:nvPr>
        </p:nvSpPr>
        <p:spPr>
          <a:xfrm>
            <a:off x="838197" y="328790"/>
            <a:ext cx="10515601" cy="473802"/>
          </a:xfrm>
        </p:spPr>
        <p:txBody>
          <a:bodyPr/>
          <a:lstStyle/>
          <a:p>
            <a:r>
              <a:rPr lang="de-CH" dirty="0"/>
              <a:t>Erkennung von Frailty</a:t>
            </a:r>
          </a:p>
        </p:txBody>
      </p:sp>
      <p:pic>
        <p:nvPicPr>
          <p:cNvPr id="5" name="Image 4"/>
          <p:cNvPicPr>
            <a:picLocks noChangeAspect="1"/>
          </p:cNvPicPr>
          <p:nvPr/>
        </p:nvPicPr>
        <p:blipFill>
          <a:blip r:embed="rId3"/>
          <a:stretch>
            <a:fillRect/>
          </a:stretch>
        </p:blipFill>
        <p:spPr>
          <a:xfrm>
            <a:off x="838197" y="802592"/>
            <a:ext cx="3467430" cy="5299016"/>
          </a:xfrm>
          <a:prstGeom prst="rect">
            <a:avLst/>
          </a:prstGeom>
        </p:spPr>
      </p:pic>
    </p:spTree>
    <p:extLst>
      <p:ext uri="{BB962C8B-B14F-4D97-AF65-F5344CB8AC3E}">
        <p14:creationId xmlns:p14="http://schemas.microsoft.com/office/powerpoint/2010/main" val="3212755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4"/>
          </p:nvPr>
        </p:nvSpPr>
        <p:spPr>
          <a:xfrm>
            <a:off x="838196" y="316264"/>
            <a:ext cx="10515601" cy="473802"/>
          </a:xfrm>
        </p:spPr>
        <p:txBody>
          <a:bodyPr/>
          <a:lstStyle/>
          <a:p>
            <a:r>
              <a:rPr lang="de-CH" dirty="0"/>
              <a:t>Ein paar Zahlen</a:t>
            </a:r>
          </a:p>
        </p:txBody>
      </p:sp>
      <p:pic>
        <p:nvPicPr>
          <p:cNvPr id="2" name="Image 1"/>
          <p:cNvPicPr>
            <a:picLocks noChangeAspect="1"/>
          </p:cNvPicPr>
          <p:nvPr/>
        </p:nvPicPr>
        <p:blipFill>
          <a:blip r:embed="rId2"/>
          <a:stretch>
            <a:fillRect/>
          </a:stretch>
        </p:blipFill>
        <p:spPr>
          <a:xfrm>
            <a:off x="804708" y="1167266"/>
            <a:ext cx="10582575" cy="3998257"/>
          </a:xfrm>
          <a:prstGeom prst="rect">
            <a:avLst/>
          </a:prstGeom>
        </p:spPr>
      </p:pic>
    </p:spTree>
    <p:extLst>
      <p:ext uri="{BB962C8B-B14F-4D97-AF65-F5344CB8AC3E}">
        <p14:creationId xmlns:p14="http://schemas.microsoft.com/office/powerpoint/2010/main" val="49270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4"/>
          </p:nvPr>
        </p:nvSpPr>
        <p:spPr>
          <a:xfrm>
            <a:off x="954155" y="251599"/>
            <a:ext cx="10515601" cy="473802"/>
          </a:xfrm>
        </p:spPr>
        <p:txBody>
          <a:bodyPr/>
          <a:lstStyle/>
          <a:p>
            <a:r>
              <a:rPr lang="de-CH" dirty="0"/>
              <a:t>Indikatoren</a:t>
            </a:r>
          </a:p>
        </p:txBody>
      </p:sp>
      <p:graphicFrame>
        <p:nvGraphicFramePr>
          <p:cNvPr id="4" name="Tableau 3"/>
          <p:cNvGraphicFramePr>
            <a:graphicFrameLocks noGrp="1"/>
          </p:cNvGraphicFramePr>
          <p:nvPr>
            <p:extLst>
              <p:ext uri="{D42A27DB-BD31-4B8C-83A1-F6EECF244321}">
                <p14:modId xmlns:p14="http://schemas.microsoft.com/office/powerpoint/2010/main" val="3691677106"/>
              </p:ext>
            </p:extLst>
          </p:nvPr>
        </p:nvGraphicFramePr>
        <p:xfrm>
          <a:off x="954155" y="725401"/>
          <a:ext cx="10654748" cy="4319224"/>
        </p:xfrm>
        <a:graphic>
          <a:graphicData uri="http://schemas.openxmlformats.org/drawingml/2006/table">
            <a:tbl>
              <a:tblPr firstRow="1" firstCol="1" bandRow="1">
                <a:tableStyleId>{5C22544A-7EE6-4342-B048-85BDC9FD1C3A}</a:tableStyleId>
              </a:tblPr>
              <a:tblGrid>
                <a:gridCol w="5327374">
                  <a:extLst>
                    <a:ext uri="{9D8B030D-6E8A-4147-A177-3AD203B41FA5}">
                      <a16:colId xmlns:a16="http://schemas.microsoft.com/office/drawing/2014/main" val="1368868419"/>
                    </a:ext>
                  </a:extLst>
                </a:gridCol>
                <a:gridCol w="5327374">
                  <a:extLst>
                    <a:ext uri="{9D8B030D-6E8A-4147-A177-3AD203B41FA5}">
                      <a16:colId xmlns:a16="http://schemas.microsoft.com/office/drawing/2014/main" val="1910441834"/>
                    </a:ext>
                  </a:extLst>
                </a:gridCol>
              </a:tblGrid>
              <a:tr h="449470">
                <a:tc>
                  <a:txBody>
                    <a:bodyPr/>
                    <a:lstStyle/>
                    <a:p>
                      <a:pPr algn="ctr">
                        <a:lnSpc>
                          <a:spcPct val="107000"/>
                        </a:lnSpc>
                        <a:spcAft>
                          <a:spcPts val="1200"/>
                        </a:spcAft>
                      </a:pPr>
                      <a:r>
                        <a:rPr lang="de-CH" sz="2000" dirty="0">
                          <a:effectLst/>
                          <a:latin typeface="Arial" panose="020B0604020202020204" pitchFamily="34" charset="0"/>
                          <a:cs typeface="Arial" panose="020B0604020202020204" pitchFamily="34" charset="0"/>
                        </a:rPr>
                        <a:t>Indikatoren für die Performance</a:t>
                      </a:r>
                    </a:p>
                  </a:txBody>
                  <a:tcPr marL="60633" marR="60633" marT="0" marB="0"/>
                </a:tc>
                <a:tc>
                  <a:txBody>
                    <a:bodyPr/>
                    <a:lstStyle/>
                    <a:p>
                      <a:pPr algn="ctr">
                        <a:lnSpc>
                          <a:spcPct val="107000"/>
                        </a:lnSpc>
                        <a:spcAft>
                          <a:spcPts val="1200"/>
                        </a:spcAft>
                      </a:pPr>
                      <a:r>
                        <a:rPr lang="de-CH" sz="2000" dirty="0">
                          <a:effectLst/>
                          <a:latin typeface="Arial" panose="020B0604020202020204" pitchFamily="34" charset="0"/>
                          <a:cs typeface="Arial" panose="020B0604020202020204" pitchFamily="34" charset="0"/>
                        </a:rPr>
                        <a:t>Indikatoren für die Behandlungsqualität</a:t>
                      </a:r>
                    </a:p>
                  </a:txBody>
                  <a:tcPr marL="60633" marR="60633" marT="0" marB="0">
                    <a:solidFill>
                      <a:schemeClr val="accent6"/>
                    </a:solidFill>
                  </a:tcPr>
                </a:tc>
                <a:extLst>
                  <a:ext uri="{0D108BD9-81ED-4DB2-BD59-A6C34878D82A}">
                    <a16:rowId xmlns:a16="http://schemas.microsoft.com/office/drawing/2014/main" val="1009609234"/>
                  </a:ext>
                </a:extLst>
              </a:tr>
              <a:tr h="3644596">
                <a:tc>
                  <a:txBody>
                    <a:bodyPr/>
                    <a:lstStyle/>
                    <a:p>
                      <a:pPr marL="342900" lvl="0" indent="-342900">
                        <a:lnSpc>
                          <a:spcPct val="100000"/>
                        </a:lnSpc>
                        <a:spcAft>
                          <a:spcPts val="1200"/>
                        </a:spcAft>
                        <a:buFont typeface="Symbol" panose="05050102010706020507" pitchFamily="18" charset="2"/>
                        <a:buChar char=""/>
                      </a:pPr>
                      <a:r>
                        <a:rPr lang="de-CH" sz="1400" b="0" dirty="0">
                          <a:solidFill>
                            <a:schemeClr val="tx1"/>
                          </a:solidFill>
                          <a:effectLst/>
                          <a:latin typeface="Arial" panose="020B0604020202020204" pitchFamily="34" charset="0"/>
                          <a:cs typeface="Arial" panose="020B0604020202020204" pitchFamily="34" charset="0"/>
                        </a:rPr>
                        <a:t>Durchschnittliche Aufenthaltsdauer</a:t>
                      </a:r>
                    </a:p>
                    <a:p>
                      <a:pPr marL="342900" lvl="0" indent="-342900">
                        <a:lnSpc>
                          <a:spcPct val="100000"/>
                        </a:lnSpc>
                        <a:spcAft>
                          <a:spcPts val="1200"/>
                        </a:spcAft>
                        <a:buFont typeface="Symbol" panose="05050102010706020507" pitchFamily="18" charset="2"/>
                        <a:buChar char=""/>
                      </a:pPr>
                      <a:r>
                        <a:rPr lang="de-CH" sz="1400" b="0" dirty="0">
                          <a:solidFill>
                            <a:schemeClr val="tx1"/>
                          </a:solidFill>
                          <a:effectLst/>
                          <a:latin typeface="Arial" panose="020B0604020202020204" pitchFamily="34" charset="0"/>
                          <a:cs typeface="Arial" panose="020B0604020202020204" pitchFamily="34" charset="0"/>
                        </a:rPr>
                        <a:t>Nicht geplanter Wiedereintritt ins Spital in den 60 Tagen nach dem Austritt</a:t>
                      </a:r>
                    </a:p>
                    <a:p>
                      <a:pPr marL="342900" lvl="0" indent="-342900">
                        <a:lnSpc>
                          <a:spcPct val="100000"/>
                        </a:lnSpc>
                        <a:spcAft>
                          <a:spcPts val="1200"/>
                        </a:spcAft>
                        <a:buFont typeface="Symbol" panose="05050102010706020507" pitchFamily="18" charset="2"/>
                        <a:buChar char=""/>
                      </a:pPr>
                      <a:r>
                        <a:rPr lang="de-CH" sz="1400" b="0" dirty="0">
                          <a:solidFill>
                            <a:schemeClr val="tx1"/>
                          </a:solidFill>
                          <a:effectLst/>
                          <a:latin typeface="Arial" panose="020B0604020202020204" pitchFamily="34" charset="0"/>
                          <a:cs typeface="Arial" panose="020B0604020202020204" pitchFamily="34" charset="0"/>
                        </a:rPr>
                        <a:t>Coaching und Schulung des Pflegeteams oder von anderen Fachpersonen</a:t>
                      </a:r>
                    </a:p>
                    <a:p>
                      <a:pPr marL="342900" lvl="0" indent="-342900">
                        <a:lnSpc>
                          <a:spcPct val="100000"/>
                        </a:lnSpc>
                        <a:spcAft>
                          <a:spcPts val="1200"/>
                        </a:spcAft>
                        <a:buFont typeface="Symbol" panose="05050102010706020507" pitchFamily="18" charset="2"/>
                        <a:buChar char=""/>
                      </a:pPr>
                      <a:r>
                        <a:rPr lang="de-CH" sz="1400" b="0" dirty="0">
                          <a:solidFill>
                            <a:schemeClr val="tx1"/>
                          </a:solidFill>
                          <a:effectLst/>
                          <a:latin typeface="Arial" panose="020B0604020202020204" pitchFamily="34" charset="0"/>
                          <a:cs typeface="Arial" panose="020B0604020202020204" pitchFamily="34" charset="0"/>
                        </a:rPr>
                        <a:t>Interventionsfrist des mobilen Geriatrie-Teams </a:t>
                      </a:r>
                    </a:p>
                    <a:p>
                      <a:pPr marL="342900" lvl="0" indent="-342900">
                        <a:lnSpc>
                          <a:spcPct val="100000"/>
                        </a:lnSpc>
                        <a:spcAft>
                          <a:spcPts val="1200"/>
                        </a:spcAft>
                        <a:buFont typeface="Symbol" panose="05050102010706020507" pitchFamily="18" charset="2"/>
                        <a:buChar char=""/>
                      </a:pPr>
                      <a:r>
                        <a:rPr lang="de-CH" sz="1400" b="0" dirty="0">
                          <a:solidFill>
                            <a:schemeClr val="tx1"/>
                          </a:solidFill>
                          <a:effectLst/>
                          <a:latin typeface="Arial" panose="020B0604020202020204" pitchFamily="34" charset="0"/>
                          <a:cs typeface="Arial" panose="020B0604020202020204" pitchFamily="34" charset="0"/>
                        </a:rPr>
                        <a:t>Zufriedenheit der Ärzte- und Pflegeteams </a:t>
                      </a:r>
                    </a:p>
                    <a:p>
                      <a:pPr marL="342900" lvl="0" indent="-342900">
                        <a:lnSpc>
                          <a:spcPct val="100000"/>
                        </a:lnSpc>
                        <a:spcAft>
                          <a:spcPts val="1200"/>
                        </a:spcAft>
                        <a:buFont typeface="Symbol" panose="05050102010706020507" pitchFamily="18" charset="2"/>
                        <a:buChar char=""/>
                      </a:pPr>
                      <a:r>
                        <a:rPr lang="de-CH" sz="1400" b="0" dirty="0">
                          <a:solidFill>
                            <a:schemeClr val="tx1"/>
                          </a:solidFill>
                          <a:effectLst/>
                          <a:latin typeface="Arial" panose="020B0604020202020204" pitchFamily="34" charset="0"/>
                          <a:cs typeface="Arial" panose="020B0604020202020204" pitchFamily="34" charset="0"/>
                        </a:rPr>
                        <a:t>Rate des Befolgens der Empfehlungen</a:t>
                      </a:r>
                    </a:p>
                    <a:p>
                      <a:pPr marL="342900" lvl="0" indent="-342900">
                        <a:lnSpc>
                          <a:spcPct val="100000"/>
                        </a:lnSpc>
                        <a:spcAft>
                          <a:spcPts val="1200"/>
                        </a:spcAft>
                        <a:buFont typeface="Symbol" panose="05050102010706020507" pitchFamily="18" charset="2"/>
                        <a:buChar char=""/>
                      </a:pPr>
                      <a:r>
                        <a:rPr lang="de-CH" sz="1400" b="0" dirty="0">
                          <a:solidFill>
                            <a:schemeClr val="tx1"/>
                          </a:solidFill>
                          <a:effectLst/>
                          <a:latin typeface="Arial" panose="020B0604020202020204" pitchFamily="34" charset="0"/>
                          <a:cs typeface="Arial" panose="020B0604020202020204" pitchFamily="34" charset="0"/>
                        </a:rPr>
                        <a:t>Anzahl der durchgeführten Konsultationen</a:t>
                      </a:r>
                    </a:p>
                    <a:p>
                      <a:pPr marL="342900" lvl="0" indent="-342900">
                        <a:lnSpc>
                          <a:spcPct val="100000"/>
                        </a:lnSpc>
                        <a:spcAft>
                          <a:spcPts val="1200"/>
                        </a:spcAft>
                        <a:buFont typeface="Symbol" panose="05050102010706020507" pitchFamily="18" charset="2"/>
                        <a:buChar char=""/>
                      </a:pPr>
                      <a:r>
                        <a:rPr lang="de-CH" sz="1400" b="0" dirty="0">
                          <a:solidFill>
                            <a:schemeClr val="tx1"/>
                          </a:solidFill>
                          <a:effectLst/>
                          <a:latin typeface="Arial" panose="020B0604020202020204" pitchFamily="34" charset="0"/>
                          <a:cs typeface="Arial" panose="020B0604020202020204" pitchFamily="34" charset="0"/>
                        </a:rPr>
                        <a:t>Erhöhung des Kostengewichts durch geriatrische Diagnosen </a:t>
                      </a:r>
                    </a:p>
                    <a:p>
                      <a:pPr marL="342900" lvl="0" indent="-342900">
                        <a:lnSpc>
                          <a:spcPct val="100000"/>
                        </a:lnSpc>
                        <a:spcAft>
                          <a:spcPts val="1200"/>
                        </a:spcAft>
                        <a:buFont typeface="Symbol" panose="05050102010706020507" pitchFamily="18" charset="2"/>
                        <a:buChar char=""/>
                      </a:pPr>
                      <a:r>
                        <a:rPr lang="de-CH" sz="1400" b="0" dirty="0">
                          <a:solidFill>
                            <a:schemeClr val="tx1"/>
                          </a:solidFill>
                          <a:effectLst/>
                          <a:latin typeface="Arial" panose="020B0604020202020204" pitchFamily="34" charset="0"/>
                          <a:cs typeface="Arial" panose="020B0604020202020204" pitchFamily="34" charset="0"/>
                        </a:rPr>
                        <a:t>Wie flüssig gehen die Pflegebehandlungen ineinander über?</a:t>
                      </a:r>
                    </a:p>
                    <a:p>
                      <a:pPr marL="457200">
                        <a:lnSpc>
                          <a:spcPct val="107000"/>
                        </a:lnSpc>
                        <a:spcAft>
                          <a:spcPts val="1200"/>
                        </a:spcAft>
                      </a:pPr>
                      <a:r>
                        <a:rPr lang="de-CH" sz="1000" b="0" dirty="0">
                          <a:effectLst/>
                          <a:latin typeface="Arial" panose="020B0604020202020204" pitchFamily="34" charset="0"/>
                          <a:cs typeface="Arial" panose="020B0604020202020204" pitchFamily="34" charset="0"/>
                        </a:rPr>
                        <a:t> </a:t>
                      </a:r>
                    </a:p>
                  </a:txBody>
                  <a:tcPr marL="60633" marR="60633" marT="0" marB="0">
                    <a:solidFill>
                      <a:srgbClr val="CADFF2"/>
                    </a:solidFill>
                  </a:tcPr>
                </a:tc>
                <a:tc>
                  <a:txBody>
                    <a:bodyPr/>
                    <a:lstStyle/>
                    <a:p>
                      <a:pPr marL="342900" lvl="0" indent="-342900">
                        <a:lnSpc>
                          <a:spcPct val="100000"/>
                        </a:lnSpc>
                        <a:spcAft>
                          <a:spcPts val="1200"/>
                        </a:spcAft>
                        <a:buFont typeface="Symbol" panose="05050102010706020507" pitchFamily="18" charset="2"/>
                        <a:buChar char=""/>
                      </a:pPr>
                      <a:r>
                        <a:rPr lang="de-CH" sz="1400" b="0" dirty="0">
                          <a:solidFill>
                            <a:schemeClr val="tx1"/>
                          </a:solidFill>
                          <a:effectLst/>
                          <a:latin typeface="Arial" panose="020B0604020202020204" pitchFamily="34" charset="0"/>
                          <a:ea typeface="+mn-ea"/>
                          <a:cs typeface="Arial" panose="020B0604020202020204" pitchFamily="34" charset="0"/>
                        </a:rPr>
                        <a:t>Erkennung von und Rate an Delirium</a:t>
                      </a:r>
                    </a:p>
                    <a:p>
                      <a:pPr marL="342900" lvl="0" indent="-342900">
                        <a:lnSpc>
                          <a:spcPct val="100000"/>
                        </a:lnSpc>
                        <a:spcAft>
                          <a:spcPts val="1200"/>
                        </a:spcAft>
                        <a:buFont typeface="Symbol" panose="05050102010706020507" pitchFamily="18" charset="2"/>
                        <a:buChar char=""/>
                      </a:pPr>
                      <a:r>
                        <a:rPr lang="de-CH" sz="1400" b="0" dirty="0">
                          <a:solidFill>
                            <a:schemeClr val="tx1"/>
                          </a:solidFill>
                          <a:effectLst/>
                          <a:latin typeface="Arial" panose="020B0604020202020204" pitchFamily="34" charset="0"/>
                          <a:ea typeface="+mn-ea"/>
                          <a:cs typeface="Arial" panose="020B0604020202020204" pitchFamily="34" charset="0"/>
                        </a:rPr>
                        <a:t>Erkennung von und Rate an Stürzen </a:t>
                      </a:r>
                    </a:p>
                    <a:p>
                      <a:pPr marL="342900" lvl="0" indent="-342900">
                        <a:lnSpc>
                          <a:spcPct val="100000"/>
                        </a:lnSpc>
                        <a:spcAft>
                          <a:spcPts val="1200"/>
                        </a:spcAft>
                        <a:buFont typeface="Symbol" panose="05050102010706020507" pitchFamily="18" charset="2"/>
                        <a:buChar char=""/>
                      </a:pPr>
                      <a:r>
                        <a:rPr lang="de-CH" sz="1400" b="0" dirty="0">
                          <a:solidFill>
                            <a:schemeClr val="tx1"/>
                          </a:solidFill>
                          <a:effectLst/>
                          <a:latin typeface="Arial" panose="020B0604020202020204" pitchFamily="34" charset="0"/>
                          <a:ea typeface="+mn-ea"/>
                          <a:cs typeface="Arial" panose="020B0604020202020204" pitchFamily="34" charset="0"/>
                        </a:rPr>
                        <a:t>Verringerung von Komorbiditäten</a:t>
                      </a:r>
                    </a:p>
                    <a:p>
                      <a:pPr marL="342900" lvl="0" indent="-342900">
                        <a:lnSpc>
                          <a:spcPct val="100000"/>
                        </a:lnSpc>
                        <a:spcAft>
                          <a:spcPts val="1200"/>
                        </a:spcAft>
                        <a:buFont typeface="Symbol" panose="05050102010706020507" pitchFamily="18" charset="2"/>
                        <a:buChar char=""/>
                      </a:pPr>
                      <a:r>
                        <a:rPr lang="de-CH" sz="1400" b="0" dirty="0">
                          <a:solidFill>
                            <a:schemeClr val="tx1"/>
                          </a:solidFill>
                          <a:effectLst/>
                          <a:latin typeface="Arial" panose="020B0604020202020204" pitchFamily="34" charset="0"/>
                          <a:ea typeface="+mn-ea"/>
                          <a:cs typeface="Arial" panose="020B0604020202020204" pitchFamily="34" charset="0"/>
                        </a:rPr>
                        <a:t>Prozentsatz Einsatz von Fixierungsmassnahmen</a:t>
                      </a:r>
                    </a:p>
                    <a:p>
                      <a:pPr marL="342900" lvl="0" indent="-342900">
                        <a:lnSpc>
                          <a:spcPct val="100000"/>
                        </a:lnSpc>
                        <a:spcAft>
                          <a:spcPts val="1200"/>
                        </a:spcAft>
                        <a:buFont typeface="Symbol" panose="05050102010706020507" pitchFamily="18" charset="2"/>
                        <a:buChar char=""/>
                      </a:pPr>
                      <a:r>
                        <a:rPr lang="de-CH" sz="1400" b="0" dirty="0">
                          <a:solidFill>
                            <a:schemeClr val="tx1"/>
                          </a:solidFill>
                          <a:effectLst/>
                          <a:latin typeface="Arial" panose="020B0604020202020204" pitchFamily="34" charset="0"/>
                          <a:ea typeface="+mn-ea"/>
                          <a:cs typeface="Arial" panose="020B0604020202020204" pitchFamily="34" charset="0"/>
                        </a:rPr>
                        <a:t>Rate, wie viele Patientinnen und Patienten das</a:t>
                      </a:r>
                      <a:r>
                        <a:rPr lang="de-CH" sz="1400" b="0" baseline="0" dirty="0">
                          <a:solidFill>
                            <a:schemeClr val="tx1"/>
                          </a:solidFill>
                          <a:effectLst/>
                          <a:latin typeface="Arial" panose="020B0604020202020204" pitchFamily="34" charset="0"/>
                          <a:ea typeface="+mn-ea"/>
                          <a:cs typeface="Arial" panose="020B0604020202020204" pitchFamily="34" charset="0"/>
                        </a:rPr>
                        <a:t> </a:t>
                      </a:r>
                      <a:r>
                        <a:rPr lang="de-CH" sz="1400" b="0">
                          <a:solidFill>
                            <a:schemeClr val="tx1"/>
                          </a:solidFill>
                          <a:effectLst/>
                          <a:latin typeface="Arial" panose="020B0604020202020204" pitchFamily="34" charset="0"/>
                          <a:ea typeface="+mn-ea"/>
                          <a:cs typeface="Arial" panose="020B0604020202020204" pitchFamily="34" charset="0"/>
                        </a:rPr>
                        <a:t>Essen installiert am </a:t>
                      </a:r>
                      <a:r>
                        <a:rPr lang="de-CH" sz="1400" b="0" dirty="0">
                          <a:solidFill>
                            <a:schemeClr val="tx1"/>
                          </a:solidFill>
                          <a:effectLst/>
                          <a:latin typeface="Arial" panose="020B0604020202020204" pitchFamily="34" charset="0"/>
                          <a:ea typeface="+mn-ea"/>
                          <a:cs typeface="Arial" panose="020B0604020202020204" pitchFamily="34" charset="0"/>
                        </a:rPr>
                        <a:t>Tisch einnehmen</a:t>
                      </a:r>
                    </a:p>
                    <a:p>
                      <a:pPr marL="342900" lvl="0" indent="-342900">
                        <a:lnSpc>
                          <a:spcPct val="100000"/>
                        </a:lnSpc>
                        <a:spcAft>
                          <a:spcPts val="1200"/>
                        </a:spcAft>
                        <a:buFont typeface="Symbol" panose="05050102010706020507" pitchFamily="18" charset="2"/>
                        <a:buChar char=""/>
                      </a:pPr>
                      <a:r>
                        <a:rPr lang="de-CH" sz="1400" b="0" dirty="0">
                          <a:solidFill>
                            <a:schemeClr val="tx1"/>
                          </a:solidFill>
                          <a:effectLst/>
                          <a:latin typeface="Arial" panose="020B0604020202020204" pitchFamily="34" charset="0"/>
                          <a:ea typeface="+mn-ea"/>
                          <a:cs typeface="Arial" panose="020B0604020202020204" pitchFamily="34" charset="0"/>
                        </a:rPr>
                        <a:t>Rate, wie oft Hilfsgeräte vorhanden sind (Hörgerät, Zahnprothese, Brille)</a:t>
                      </a:r>
                    </a:p>
                    <a:p>
                      <a:pPr marL="342900" lvl="0" indent="-342900">
                        <a:lnSpc>
                          <a:spcPct val="100000"/>
                        </a:lnSpc>
                        <a:spcAft>
                          <a:spcPts val="1200"/>
                        </a:spcAft>
                        <a:buFont typeface="Symbol" panose="05050102010706020507" pitchFamily="18" charset="2"/>
                        <a:buChar char=""/>
                      </a:pPr>
                      <a:r>
                        <a:rPr lang="de-CH" sz="1400" b="0" dirty="0">
                          <a:solidFill>
                            <a:schemeClr val="tx1"/>
                          </a:solidFill>
                          <a:effectLst/>
                          <a:latin typeface="Arial" panose="020B0604020202020204" pitchFamily="34" charset="0"/>
                          <a:ea typeface="+mn-ea"/>
                          <a:cs typeface="Arial" panose="020B0604020202020204" pitchFamily="34" charset="0"/>
                        </a:rPr>
                        <a:t>Zufriedenheit der Patientinnen und Patienten und der</a:t>
                      </a:r>
                      <a:r>
                        <a:rPr lang="de-CH" sz="1400" b="0" baseline="0" dirty="0">
                          <a:solidFill>
                            <a:schemeClr val="tx1"/>
                          </a:solidFill>
                          <a:effectLst/>
                          <a:latin typeface="Arial" panose="020B0604020202020204" pitchFamily="34" charset="0"/>
                          <a:ea typeface="+mn-ea"/>
                          <a:cs typeface="Arial" panose="020B0604020202020204" pitchFamily="34" charset="0"/>
                        </a:rPr>
                        <a:t> </a:t>
                      </a:r>
                      <a:r>
                        <a:rPr lang="de-CH" sz="1400" b="0" dirty="0">
                          <a:solidFill>
                            <a:schemeClr val="tx1"/>
                          </a:solidFill>
                          <a:effectLst/>
                          <a:latin typeface="Arial" panose="020B0604020202020204" pitchFamily="34" charset="0"/>
                          <a:ea typeface="+mn-ea"/>
                          <a:cs typeface="Arial" panose="020B0604020202020204" pitchFamily="34" charset="0"/>
                        </a:rPr>
                        <a:t>Angehörigen</a:t>
                      </a:r>
                    </a:p>
                    <a:p>
                      <a:pPr marL="342900" lvl="0" indent="-342900">
                        <a:lnSpc>
                          <a:spcPct val="100000"/>
                        </a:lnSpc>
                        <a:spcAft>
                          <a:spcPts val="1200"/>
                        </a:spcAft>
                        <a:buFont typeface="Symbol" panose="05050102010706020507" pitchFamily="18" charset="2"/>
                        <a:buChar char=""/>
                      </a:pPr>
                      <a:r>
                        <a:rPr lang="de-CH" sz="1400" b="0" dirty="0">
                          <a:solidFill>
                            <a:schemeClr val="tx1"/>
                          </a:solidFill>
                          <a:effectLst/>
                          <a:latin typeface="Arial" panose="020B0604020202020204" pitchFamily="34" charset="0"/>
                          <a:ea typeface="+mn-ea"/>
                          <a:cs typeface="Arial" panose="020B0604020202020204" pitchFamily="34" charset="0"/>
                        </a:rPr>
                        <a:t>Medikamente bei Eintritt vs. bei Austritt</a:t>
                      </a:r>
                    </a:p>
                    <a:p>
                      <a:pPr marL="342900" lvl="0" indent="-342900">
                        <a:lnSpc>
                          <a:spcPct val="100000"/>
                        </a:lnSpc>
                        <a:spcAft>
                          <a:spcPts val="1200"/>
                        </a:spcAft>
                        <a:buFont typeface="Symbol" panose="05050102010706020507" pitchFamily="18" charset="2"/>
                        <a:buChar char=""/>
                      </a:pPr>
                      <a:r>
                        <a:rPr lang="de-CH" sz="1400" b="0" dirty="0">
                          <a:solidFill>
                            <a:schemeClr val="tx1"/>
                          </a:solidFill>
                          <a:effectLst/>
                          <a:latin typeface="Arial" panose="020B0604020202020204" pitchFamily="34" charset="0"/>
                          <a:ea typeface="+mn-ea"/>
                          <a:cs typeface="Arial" panose="020B0604020202020204" pitchFamily="34" charset="0"/>
                        </a:rPr>
                        <a:t>Frist für eine Konsiliumanfrage</a:t>
                      </a:r>
                    </a:p>
                  </a:txBody>
                  <a:tcPr marL="60633" marR="60633" marT="0" marB="0">
                    <a:solidFill>
                      <a:schemeClr val="accent6">
                        <a:lumMod val="40000"/>
                        <a:lumOff val="60000"/>
                      </a:schemeClr>
                    </a:solidFill>
                  </a:tcPr>
                </a:tc>
                <a:extLst>
                  <a:ext uri="{0D108BD9-81ED-4DB2-BD59-A6C34878D82A}">
                    <a16:rowId xmlns:a16="http://schemas.microsoft.com/office/drawing/2014/main" val="2829388963"/>
                  </a:ext>
                </a:extLst>
              </a:tr>
            </a:tbl>
          </a:graphicData>
        </a:graphic>
      </p:graphicFrame>
    </p:spTree>
    <p:extLst>
      <p:ext uri="{BB962C8B-B14F-4D97-AF65-F5344CB8AC3E}">
        <p14:creationId xmlns:p14="http://schemas.microsoft.com/office/powerpoint/2010/main" val="4261590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4"/>
          </p:nvPr>
        </p:nvSpPr>
        <p:spPr>
          <a:xfrm>
            <a:off x="838198" y="366574"/>
            <a:ext cx="10515601" cy="473802"/>
          </a:xfrm>
        </p:spPr>
        <p:txBody>
          <a:bodyPr/>
          <a:lstStyle/>
          <a:p>
            <a:r>
              <a:rPr lang="de-CH" dirty="0"/>
              <a:t>Wirtschaftliche Auswirkungen</a:t>
            </a:r>
          </a:p>
        </p:txBody>
      </p:sp>
      <p:graphicFrame>
        <p:nvGraphicFramePr>
          <p:cNvPr id="8" name="Diagramme 7">
            <a:extLst>
              <a:ext uri="{FF2B5EF4-FFF2-40B4-BE49-F238E27FC236}">
                <a16:creationId xmlns:a16="http://schemas.microsoft.com/office/drawing/2014/main" id="{33053BE2-8FC6-47AC-9111-19FE15639AC3}"/>
              </a:ext>
            </a:extLst>
          </p:cNvPr>
          <p:cNvGraphicFramePr/>
          <p:nvPr>
            <p:extLst>
              <p:ext uri="{D42A27DB-BD31-4B8C-83A1-F6EECF244321}">
                <p14:modId xmlns:p14="http://schemas.microsoft.com/office/powerpoint/2010/main" val="2040157146"/>
              </p:ext>
            </p:extLst>
          </p:nvPr>
        </p:nvGraphicFramePr>
        <p:xfrm>
          <a:off x="1376017" y="628681"/>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re 1">
            <a:extLst>
              <a:ext uri="{FF2B5EF4-FFF2-40B4-BE49-F238E27FC236}">
                <a16:creationId xmlns:a16="http://schemas.microsoft.com/office/drawing/2014/main" id="{01A36373-617F-4A4A-8E75-08B7623A089C}"/>
              </a:ext>
            </a:extLst>
          </p:cNvPr>
          <p:cNvSpPr txBox="1">
            <a:spLocks/>
          </p:cNvSpPr>
          <p:nvPr/>
        </p:nvSpPr>
        <p:spPr>
          <a:xfrm>
            <a:off x="838200" y="575520"/>
            <a:ext cx="583497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e-CH" sz="2000" b="0" i="0" u="none" strike="noStrike" cap="none" normalizeH="0" baseline="0" noProof="0" dirty="0">
                <a:ln>
                  <a:noFill/>
                </a:ln>
                <a:solidFill>
                  <a:prstClr val="black"/>
                </a:solidFill>
                <a:effectLst/>
                <a:uLnTx/>
                <a:uFillTx/>
                <a:latin typeface="Arial" panose="020B0604020202020204" pitchFamily="34" charset="0"/>
                <a:cs typeface="Arial" panose="020B0604020202020204" pitchFamily="34" charset="0"/>
              </a:rPr>
              <a:t>Interventionen über 5 Monate: 2023 vs. 2024</a:t>
            </a:r>
          </a:p>
        </p:txBody>
      </p:sp>
      <p:sp>
        <p:nvSpPr>
          <p:cNvPr id="10" name="ZoneTexte 9">
            <a:extLst>
              <a:ext uri="{FF2B5EF4-FFF2-40B4-BE49-F238E27FC236}">
                <a16:creationId xmlns:a16="http://schemas.microsoft.com/office/drawing/2014/main" id="{53DDA8AD-F0CB-4E75-8DDC-76B6D51D80B7}"/>
              </a:ext>
            </a:extLst>
          </p:cNvPr>
          <p:cNvSpPr txBox="1"/>
          <p:nvPr/>
        </p:nvSpPr>
        <p:spPr>
          <a:xfrm rot="242848">
            <a:off x="3337913" y="4744797"/>
            <a:ext cx="1693415" cy="369332"/>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CH" sz="1800" b="0" i="0" u="none" strike="noStrike" cap="none" normalizeH="0" baseline="0" noProof="0" dirty="0">
                <a:ln>
                  <a:noFill/>
                </a:ln>
                <a:solidFill>
                  <a:prstClr val="black"/>
                </a:solidFill>
                <a:effectLst/>
                <a:uLnTx/>
                <a:uFillTx/>
              </a:rPr>
              <a:t>Interventionen</a:t>
            </a:r>
          </a:p>
        </p:txBody>
      </p:sp>
      <p:sp>
        <p:nvSpPr>
          <p:cNvPr id="11" name="ZoneTexte 10">
            <a:extLst>
              <a:ext uri="{FF2B5EF4-FFF2-40B4-BE49-F238E27FC236}">
                <a16:creationId xmlns:a16="http://schemas.microsoft.com/office/drawing/2014/main" id="{943B83D1-102A-465C-9868-453D8BA34AF9}"/>
              </a:ext>
            </a:extLst>
          </p:cNvPr>
          <p:cNvSpPr txBox="1"/>
          <p:nvPr/>
        </p:nvSpPr>
        <p:spPr>
          <a:xfrm rot="242848">
            <a:off x="6426426" y="4988764"/>
            <a:ext cx="1693415" cy="369332"/>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CH" sz="1800" b="0" i="0" u="none" strike="noStrike" cap="none" normalizeH="0" baseline="0" noProof="0" dirty="0">
                <a:ln>
                  <a:noFill/>
                </a:ln>
                <a:solidFill>
                  <a:prstClr val="black"/>
                </a:solidFill>
                <a:effectLst/>
                <a:uLnTx/>
                <a:uFillTx/>
              </a:rPr>
              <a:t>Nutzen</a:t>
            </a:r>
          </a:p>
        </p:txBody>
      </p:sp>
    </p:spTree>
    <p:extLst>
      <p:ext uri="{BB962C8B-B14F-4D97-AF65-F5344CB8AC3E}">
        <p14:creationId xmlns:p14="http://schemas.microsoft.com/office/powerpoint/2010/main" val="2452711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txBox="1">
            <a:spLocks/>
          </p:cNvSpPr>
          <p:nvPr>
            <p:custDataLst>
              <p:tags r:id="rId1"/>
            </p:custDataLst>
          </p:nvPr>
        </p:nvSpPr>
        <p:spPr>
          <a:xfrm>
            <a:off x="2273768" y="1670780"/>
            <a:ext cx="7305675" cy="29546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9600" b="1" dirty="0">
                <a:solidFill>
                  <a:srgbClr val="0069B4"/>
                </a:solidFill>
                <a:latin typeface="Arial" panose="020B0604020202020204" pitchFamily="34" charset="0"/>
                <a:cs typeface="Arial" panose="020B0604020202020204" pitchFamily="34" charset="0"/>
              </a:rPr>
              <a:t>MERCI</a:t>
            </a:r>
            <a:br>
              <a:rPr lang="de-DE" sz="9600" b="1" dirty="0">
                <a:solidFill>
                  <a:srgbClr val="0069B4"/>
                </a:solidFill>
                <a:latin typeface="Arial" panose="020B0604020202020204" pitchFamily="34" charset="0"/>
                <a:cs typeface="Arial" panose="020B0604020202020204" pitchFamily="34" charset="0"/>
              </a:rPr>
            </a:br>
            <a:r>
              <a:rPr lang="de-DE" sz="9600" b="1" i="1" dirty="0">
                <a:solidFill>
                  <a:srgbClr val="0069B4"/>
                </a:solidFill>
                <a:latin typeface="Arial" panose="020B0604020202020204" pitchFamily="34" charset="0"/>
                <a:cs typeface="Arial" panose="020B0604020202020204" pitchFamily="34" charset="0"/>
              </a:rPr>
              <a:t>DANKE</a:t>
            </a:r>
            <a:endParaRPr lang="de-CH" sz="9600" b="1" i="1" dirty="0">
              <a:latin typeface="Arial" panose="020B060402020202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1507232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838195" y="786934"/>
            <a:ext cx="10515601" cy="5276982"/>
          </a:xfrm>
        </p:spPr>
        <p:txBody>
          <a:bodyPr>
            <a:noAutofit/>
          </a:bodyPr>
          <a:lstStyle/>
          <a:p>
            <a:pPr marL="285750" indent="-285750" algn="just">
              <a:lnSpc>
                <a:spcPct val="120000"/>
              </a:lnSpc>
              <a:spcBef>
                <a:spcPts val="300"/>
              </a:spcBef>
              <a:buFont typeface="Arial" panose="020B0604020202020204" pitchFamily="34" charset="0"/>
              <a:buChar char="•"/>
            </a:pPr>
            <a:r>
              <a:rPr lang="de-CH" sz="1300" dirty="0"/>
              <a:t>Salles N. Les équipes mobiles de gériatrie en France. Soins Gérontologie. nov 2015;20(116):12‑4. </a:t>
            </a:r>
          </a:p>
          <a:p>
            <a:pPr marL="285750" indent="-285750" algn="just">
              <a:lnSpc>
                <a:spcPct val="120000"/>
              </a:lnSpc>
              <a:spcBef>
                <a:spcPts val="300"/>
              </a:spcBef>
              <a:buFont typeface="Arial" panose="020B0604020202020204" pitchFamily="34" charset="0"/>
              <a:buChar char="•"/>
            </a:pPr>
            <a:r>
              <a:rPr lang="de-CH" sz="1300" dirty="0"/>
              <a:t>Armand S. Une collaboration dans la prévention de la fragilité. Rev Infirm. déc 2017;66(236):21‑2.</a:t>
            </a:r>
          </a:p>
          <a:p>
            <a:pPr marL="285750" indent="-285750" algn="just">
              <a:lnSpc>
                <a:spcPct val="120000"/>
              </a:lnSpc>
              <a:spcBef>
                <a:spcPts val="300"/>
              </a:spcBef>
              <a:buFont typeface="Arial" panose="020B0604020202020204" pitchFamily="34" charset="0"/>
              <a:buChar char="•"/>
            </a:pPr>
            <a:r>
              <a:rPr lang="de-CH" sz="1300" dirty="0"/>
              <a:t>Roulin MJ, Borrero P, Iori E. La pratique infirmière avancée: de quoi parle-t-on? Krankenpfl Soins Infirm. 1 janv 2014;107:68‑71. </a:t>
            </a:r>
          </a:p>
          <a:p>
            <a:pPr marL="285750" indent="-285750" algn="just">
              <a:lnSpc>
                <a:spcPct val="120000"/>
              </a:lnSpc>
              <a:spcBef>
                <a:spcPts val="300"/>
              </a:spcBef>
              <a:buFont typeface="Arial" panose="020B0604020202020204" pitchFamily="34" charset="0"/>
              <a:buChar char="•"/>
            </a:pPr>
            <a:r>
              <a:rPr lang="de-CH" sz="1300" dirty="0"/>
              <a:t>Lang PO, Nakamura C, Gomes da Rocha C, Rachid A, Savoie A, Ninane F. Maintenir l’indépendance fonctionnelle. Krankenpfl Soins Infirm. 1 janv 2017;58‑61. </a:t>
            </a:r>
          </a:p>
          <a:p>
            <a:pPr marL="285750" indent="-285750" algn="just">
              <a:lnSpc>
                <a:spcPct val="120000"/>
              </a:lnSpc>
              <a:spcBef>
                <a:spcPts val="300"/>
              </a:spcBef>
              <a:buFont typeface="Arial" panose="020B0604020202020204" pitchFamily="34" charset="0"/>
              <a:buChar char="•"/>
            </a:pPr>
            <a:r>
              <a:rPr lang="de-CH" sz="1300" dirty="0"/>
              <a:t>Viña-García-Bericua M, Román-Medina I. The role of the geriatric nurse specialist as a key response in the care of the elderly, chronicity, complex chronicity and its consequences on dependence. Enfermeria Clin Engl Ed. déc 2019;29(6):381‑4. </a:t>
            </a:r>
          </a:p>
          <a:p>
            <a:pPr marL="285750" indent="-285750" algn="just">
              <a:lnSpc>
                <a:spcPct val="120000"/>
              </a:lnSpc>
              <a:spcBef>
                <a:spcPts val="300"/>
              </a:spcBef>
              <a:buFont typeface="Arial" panose="020B0604020202020204" pitchFamily="34" charset="0"/>
              <a:buChar char="•"/>
            </a:pPr>
            <a:r>
              <a:rPr lang="de-CH" sz="1300" dirty="0"/>
              <a:t>Conley DM. The gerontological clinical nurse specialist’s role in prevention, early recognition, and management of delirium in hospitalized older adults. Urol Nurs. déc 2011;31(6):337‑42; quiz 343. </a:t>
            </a:r>
          </a:p>
          <a:p>
            <a:pPr marL="285750" indent="-285750" algn="just">
              <a:lnSpc>
                <a:spcPct val="120000"/>
              </a:lnSpc>
              <a:spcBef>
                <a:spcPts val="300"/>
              </a:spcBef>
              <a:buFont typeface="Arial" panose="020B0604020202020204" pitchFamily="34" charset="0"/>
              <a:buChar char="•"/>
            </a:pPr>
            <a:r>
              <a:rPr lang="de-CH" sz="1300" dirty="0"/>
              <a:t>Palmer RM, Landefeld CS, Kresevic D, Kowal J. A Medical Unit for the Acute Care of the Elderly. J Am Geriatr Soc. mai 1994;42(5):545‑52. </a:t>
            </a:r>
          </a:p>
          <a:p>
            <a:pPr marL="285750" indent="-285750" algn="just">
              <a:lnSpc>
                <a:spcPct val="120000"/>
              </a:lnSpc>
              <a:spcBef>
                <a:spcPts val="300"/>
              </a:spcBef>
              <a:buFont typeface="Arial" panose="020B0604020202020204" pitchFamily="34" charset="0"/>
              <a:buChar char="•"/>
            </a:pPr>
            <a:r>
              <a:rPr lang="de-CH" sz="1300" dirty="0"/>
              <a:t>Richard A, Garnier V, Seynave D, Sala C, Chazal AM, Laquet B, et al. Satisfaction survey about general practitioners who used an External Mobile Geriatric Team. Gériatrie Psychol Neuropsychiatr Viellissement. déc 2021;19(4):383‑91. </a:t>
            </a:r>
          </a:p>
          <a:p>
            <a:pPr marL="285750" indent="-285750" algn="just">
              <a:lnSpc>
                <a:spcPct val="120000"/>
              </a:lnSpc>
              <a:spcBef>
                <a:spcPts val="300"/>
              </a:spcBef>
              <a:buFont typeface="Arial" panose="020B0604020202020204" pitchFamily="34" charset="0"/>
              <a:buChar char="•"/>
            </a:pPr>
            <a:r>
              <a:rPr lang="de-CH" sz="1300" dirty="0"/>
              <a:t>Roller-Wirnsberger R, Singler K, Polidori MC, éditeurs. Learning Geriatric Medicine: A Study Guide for Medical Students [Internet]. Cham: Springer International Publishing; 2018 [cité 23 avr 2024]. (Practical Issues in Geriatrics). Disponible sur: http://link.springer.com/10.1007/978-3-319-61997-2</a:t>
            </a:r>
          </a:p>
          <a:p>
            <a:pPr marL="285750" indent="-285750" algn="just">
              <a:lnSpc>
                <a:spcPct val="120000"/>
              </a:lnSpc>
              <a:spcBef>
                <a:spcPts val="300"/>
              </a:spcBef>
              <a:buFont typeface="Arial" panose="020B0604020202020204" pitchFamily="34" charset="0"/>
              <a:buChar char="•"/>
            </a:pPr>
            <a:r>
              <a:rPr lang="de-CH" sz="1300" dirty="0"/>
              <a:t>Harari D, Martin FC, Buttery A, O’Neill S, Hopper A. The older persons’ assessment and liaison team « OPAL »: evaluation of comprehensive geriatric assessment in acute medical inpatients. Age and Ageing. 1 nov 2007;36(6):670‑5. </a:t>
            </a:r>
          </a:p>
          <a:p>
            <a:pPr marL="285750" indent="-285750" algn="just">
              <a:lnSpc>
                <a:spcPct val="120000"/>
              </a:lnSpc>
              <a:spcBef>
                <a:spcPts val="300"/>
              </a:spcBef>
              <a:buFont typeface="Arial" panose="020B0604020202020204" pitchFamily="34" charset="0"/>
              <a:buChar char="•"/>
            </a:pPr>
            <a:r>
              <a:rPr lang="de-CH" sz="1300" dirty="0"/>
              <a:t>Allen S. Benefits of an older persons&amp;rsquo; assessment and liaison team in acute admissions areas of a general hospital. POR. août 2010;1. </a:t>
            </a:r>
          </a:p>
        </p:txBody>
      </p:sp>
      <p:sp>
        <p:nvSpPr>
          <p:cNvPr id="3" name="Espace réservé du texte 2"/>
          <p:cNvSpPr>
            <a:spLocks noGrp="1"/>
          </p:cNvSpPr>
          <p:nvPr>
            <p:ph type="body" sz="quarter" idx="14"/>
          </p:nvPr>
        </p:nvSpPr>
        <p:spPr>
          <a:xfrm>
            <a:off x="838196" y="313132"/>
            <a:ext cx="10515601" cy="473802"/>
          </a:xfrm>
        </p:spPr>
        <p:txBody>
          <a:bodyPr/>
          <a:lstStyle/>
          <a:p>
            <a:r>
              <a:rPr lang="de-CH" dirty="0"/>
              <a:t>Referenzen</a:t>
            </a:r>
          </a:p>
        </p:txBody>
      </p:sp>
    </p:spTree>
    <p:extLst>
      <p:ext uri="{BB962C8B-B14F-4D97-AF65-F5344CB8AC3E}">
        <p14:creationId xmlns:p14="http://schemas.microsoft.com/office/powerpoint/2010/main" val="1080678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1676400" y="1244866"/>
            <a:ext cx="9055768" cy="1469457"/>
          </a:xfrm>
        </p:spPr>
        <p:txBody>
          <a:bodyPr>
            <a:normAutofit/>
          </a:bodyPr>
          <a:lstStyle/>
          <a:p>
            <a:pPr>
              <a:lnSpc>
                <a:spcPct val="150000"/>
              </a:lnSpc>
              <a:spcBef>
                <a:spcPts val="0"/>
              </a:spcBef>
            </a:pPr>
            <a:r>
              <a:rPr lang="de-CH" b="1" dirty="0"/>
              <a:t>Juli 2023:</a:t>
            </a:r>
            <a:r>
              <a:rPr lang="de-CH" dirty="0"/>
              <a:t> Schaffung der Geriatrieberatung, geriatrische Sprechstunde auf Anfrage des Konsiliums freitags 8 bis 16 Uhr durch einen Geriater</a:t>
            </a:r>
          </a:p>
          <a:p>
            <a:pPr algn="just">
              <a:lnSpc>
                <a:spcPct val="150000"/>
              </a:lnSpc>
              <a:spcBef>
                <a:spcPts val="0"/>
              </a:spcBef>
            </a:pPr>
            <a:r>
              <a:rPr lang="de-CH" b="1" dirty="0"/>
              <a:t>Oktober 2023:</a:t>
            </a:r>
            <a:r>
              <a:rPr lang="de-CH" dirty="0"/>
              <a:t> Erstellung des Konzepts für eine mobiles Ärzte-Pflege-Team</a:t>
            </a:r>
          </a:p>
        </p:txBody>
      </p:sp>
      <p:sp>
        <p:nvSpPr>
          <p:cNvPr id="3" name="Espace réservé du texte 2"/>
          <p:cNvSpPr>
            <a:spLocks noGrp="1"/>
          </p:cNvSpPr>
          <p:nvPr>
            <p:ph type="body" sz="quarter" idx="14"/>
          </p:nvPr>
        </p:nvSpPr>
        <p:spPr>
          <a:xfrm>
            <a:off x="838199" y="366574"/>
            <a:ext cx="10515601" cy="473802"/>
          </a:xfrm>
        </p:spPr>
        <p:txBody>
          <a:bodyPr/>
          <a:lstStyle/>
          <a:p>
            <a:r>
              <a:rPr lang="de-CH" dirty="0"/>
              <a:t>Entstehung</a:t>
            </a:r>
          </a:p>
        </p:txBody>
      </p:sp>
      <p:sp>
        <p:nvSpPr>
          <p:cNvPr id="5" name="Flèche : droite rayée 4">
            <a:extLst>
              <a:ext uri="{FF2B5EF4-FFF2-40B4-BE49-F238E27FC236}">
                <a16:creationId xmlns:a16="http://schemas.microsoft.com/office/drawing/2014/main" id="{C5751CF0-E6BE-4719-9A74-54466C2FBF12}"/>
              </a:ext>
            </a:extLst>
          </p:cNvPr>
          <p:cNvSpPr/>
          <p:nvPr/>
        </p:nvSpPr>
        <p:spPr>
          <a:xfrm rot="5400000">
            <a:off x="-1086113" y="3317446"/>
            <a:ext cx="4775856" cy="46682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6" name="Ellipse 5">
            <a:extLst>
              <a:ext uri="{FF2B5EF4-FFF2-40B4-BE49-F238E27FC236}">
                <a16:creationId xmlns:a16="http://schemas.microsoft.com/office/drawing/2014/main" id="{1BBE8E0F-C134-4A03-85EB-962F4286F69B}"/>
              </a:ext>
            </a:extLst>
          </p:cNvPr>
          <p:cNvSpPr/>
          <p:nvPr/>
        </p:nvSpPr>
        <p:spPr>
          <a:xfrm>
            <a:off x="1068402" y="1360370"/>
            <a:ext cx="462015" cy="340867"/>
          </a:xfrm>
          <a:prstGeom prst="ellipse">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H" dirty="0"/>
          </a:p>
        </p:txBody>
      </p:sp>
      <p:sp>
        <p:nvSpPr>
          <p:cNvPr id="7" name="Ellipse 6">
            <a:extLst>
              <a:ext uri="{FF2B5EF4-FFF2-40B4-BE49-F238E27FC236}">
                <a16:creationId xmlns:a16="http://schemas.microsoft.com/office/drawing/2014/main" id="{AB662413-3B57-4968-8CF5-1CE82DDC8FE9}"/>
              </a:ext>
            </a:extLst>
          </p:cNvPr>
          <p:cNvSpPr/>
          <p:nvPr/>
        </p:nvSpPr>
        <p:spPr>
          <a:xfrm>
            <a:off x="1068402" y="2164190"/>
            <a:ext cx="462015" cy="340867"/>
          </a:xfrm>
          <a:prstGeom prst="ellipse">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H" dirty="0"/>
          </a:p>
        </p:txBody>
      </p:sp>
      <p:sp>
        <p:nvSpPr>
          <p:cNvPr id="8" name="Ellipse 7">
            <a:extLst>
              <a:ext uri="{FF2B5EF4-FFF2-40B4-BE49-F238E27FC236}">
                <a16:creationId xmlns:a16="http://schemas.microsoft.com/office/drawing/2014/main" id="{9CAE95B3-175F-41CB-A142-629C61AAC444}"/>
              </a:ext>
            </a:extLst>
          </p:cNvPr>
          <p:cNvSpPr/>
          <p:nvPr/>
        </p:nvSpPr>
        <p:spPr>
          <a:xfrm>
            <a:off x="1068402" y="2634859"/>
            <a:ext cx="462015" cy="340867"/>
          </a:xfrm>
          <a:prstGeom prst="ellipse">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H" dirty="0"/>
          </a:p>
        </p:txBody>
      </p:sp>
      <p:sp>
        <p:nvSpPr>
          <p:cNvPr id="9" name="Ellipse 8">
            <a:extLst>
              <a:ext uri="{FF2B5EF4-FFF2-40B4-BE49-F238E27FC236}">
                <a16:creationId xmlns:a16="http://schemas.microsoft.com/office/drawing/2014/main" id="{D88361D5-DDEC-4CF6-97CC-603A20FFAF09}"/>
              </a:ext>
            </a:extLst>
          </p:cNvPr>
          <p:cNvSpPr/>
          <p:nvPr/>
        </p:nvSpPr>
        <p:spPr>
          <a:xfrm>
            <a:off x="1068402" y="3429595"/>
            <a:ext cx="462015" cy="340867"/>
          </a:xfrm>
          <a:prstGeom prst="ellipse">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H" dirty="0"/>
          </a:p>
        </p:txBody>
      </p:sp>
      <p:sp>
        <p:nvSpPr>
          <p:cNvPr id="10" name="Ellipse 9">
            <a:extLst>
              <a:ext uri="{FF2B5EF4-FFF2-40B4-BE49-F238E27FC236}">
                <a16:creationId xmlns:a16="http://schemas.microsoft.com/office/drawing/2014/main" id="{55351FEB-84B1-4FCA-8FDD-AF4F97007860}"/>
              </a:ext>
            </a:extLst>
          </p:cNvPr>
          <p:cNvSpPr/>
          <p:nvPr/>
        </p:nvSpPr>
        <p:spPr>
          <a:xfrm>
            <a:off x="1068402" y="4243043"/>
            <a:ext cx="462015" cy="340867"/>
          </a:xfrm>
          <a:prstGeom prst="ellipse">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H" dirty="0"/>
          </a:p>
        </p:txBody>
      </p:sp>
      <p:sp>
        <p:nvSpPr>
          <p:cNvPr id="11" name="Ellipse 10">
            <a:extLst>
              <a:ext uri="{FF2B5EF4-FFF2-40B4-BE49-F238E27FC236}">
                <a16:creationId xmlns:a16="http://schemas.microsoft.com/office/drawing/2014/main" id="{538FE20F-522C-43D3-8007-575BE65CDD70}"/>
              </a:ext>
            </a:extLst>
          </p:cNvPr>
          <p:cNvSpPr/>
          <p:nvPr/>
        </p:nvSpPr>
        <p:spPr>
          <a:xfrm>
            <a:off x="1073213" y="4664266"/>
            <a:ext cx="462015" cy="340867"/>
          </a:xfrm>
          <a:prstGeom prst="ellipse">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H" dirty="0"/>
          </a:p>
        </p:txBody>
      </p:sp>
      <p:sp>
        <p:nvSpPr>
          <p:cNvPr id="15" name="Espace réservé du texte 1">
            <a:extLst>
              <a:ext uri="{FF2B5EF4-FFF2-40B4-BE49-F238E27FC236}">
                <a16:creationId xmlns:a16="http://schemas.microsoft.com/office/drawing/2014/main" id="{46CB7703-77B6-4B98-BCCD-1EA38755137E}"/>
              </a:ext>
            </a:extLst>
          </p:cNvPr>
          <p:cNvSpPr txBox="1">
            <a:spLocks/>
          </p:cNvSpPr>
          <p:nvPr/>
        </p:nvSpPr>
        <p:spPr>
          <a:xfrm>
            <a:off x="1676400" y="2503397"/>
            <a:ext cx="9055768" cy="2938386"/>
          </a:xfrm>
          <a:prstGeom prst="rect">
            <a:avLst/>
          </a:prstGeom>
        </p:spPr>
        <p:txBody>
          <a:bodyP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spcBef>
                <a:spcPts val="0"/>
              </a:spcBef>
            </a:pPr>
            <a:r>
              <a:rPr lang="de-CH" b="1" dirty="0"/>
              <a:t>Januar 2024:</a:t>
            </a:r>
            <a:r>
              <a:rPr lang="de-CH" dirty="0"/>
              <a:t> Start des mobilen Geriatrie-Teams, 1 Geriater zu 100 %, 2 APN zu insgesamt 40 % (beide Personen jeden zweiten Vormittag)</a:t>
            </a:r>
          </a:p>
          <a:p>
            <a:pPr algn="just">
              <a:lnSpc>
                <a:spcPct val="150000"/>
              </a:lnSpc>
              <a:spcBef>
                <a:spcPts val="0"/>
              </a:spcBef>
            </a:pPr>
            <a:r>
              <a:rPr lang="de-CH" b="1" dirty="0"/>
              <a:t>März–April 2024:</a:t>
            </a:r>
            <a:r>
              <a:rPr lang="de-CH" dirty="0"/>
              <a:t> Erstellung des Konzepts für die Erkennung von Frailty bei älteren Personen auf dem Notfall</a:t>
            </a:r>
          </a:p>
          <a:p>
            <a:pPr algn="just">
              <a:lnSpc>
                <a:spcPct val="150000"/>
              </a:lnSpc>
              <a:spcBef>
                <a:spcPts val="0"/>
              </a:spcBef>
            </a:pPr>
            <a:r>
              <a:rPr lang="de-CH" b="1" dirty="0"/>
              <a:t>Mai–August 2024:</a:t>
            </a:r>
            <a:r>
              <a:rPr lang="de-CH" dirty="0"/>
              <a:t> Pilotprojekt Erkennung von Frailty</a:t>
            </a:r>
          </a:p>
          <a:p>
            <a:pPr algn="just">
              <a:lnSpc>
                <a:spcPct val="150000"/>
              </a:lnSpc>
              <a:spcBef>
                <a:spcPts val="0"/>
              </a:spcBef>
            </a:pPr>
            <a:r>
              <a:rPr lang="de-CH" b="1" dirty="0"/>
              <a:t>September 2024–…:</a:t>
            </a:r>
            <a:r>
              <a:rPr lang="de-CH" dirty="0"/>
              <a:t> Schaffung von geriatrischen Behandlungspfaden durch die Notfallteams in Freiburg (mobiles Geriatrie-Team als Berater in der Arbeitsgruppe)</a:t>
            </a:r>
          </a:p>
        </p:txBody>
      </p:sp>
    </p:spTree>
    <p:extLst>
      <p:ext uri="{BB962C8B-B14F-4D97-AF65-F5344CB8AC3E}">
        <p14:creationId xmlns:p14="http://schemas.microsoft.com/office/powerpoint/2010/main" val="291287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animBg="1"/>
      <p:bldP spid="7" grpId="0" animBg="1"/>
      <p:bldP spid="8" grpId="0" animBg="1"/>
      <p:bldP spid="9" grpId="0" animBg="1"/>
      <p:bldP spid="10" grpId="0" animBg="1"/>
      <p:bldP spid="11" grpId="0" animBg="1"/>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2"/>
          <p:cNvSpPr txBox="1">
            <a:spLocks/>
          </p:cNvSpPr>
          <p:nvPr/>
        </p:nvSpPr>
        <p:spPr>
          <a:xfrm>
            <a:off x="838197" y="421254"/>
            <a:ext cx="10515601" cy="473802"/>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700" b="1" kern="1200">
                <a:solidFill>
                  <a:srgbClr val="0069B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dirty="0"/>
              <a:t>Partnerschaft zwischen Ärzteschaft und Pflege</a:t>
            </a:r>
          </a:p>
        </p:txBody>
      </p:sp>
      <p:graphicFrame>
        <p:nvGraphicFramePr>
          <p:cNvPr id="2" name="Diagramme 1">
            <a:extLst>
              <a:ext uri="{FF2B5EF4-FFF2-40B4-BE49-F238E27FC236}">
                <a16:creationId xmlns:a16="http://schemas.microsoft.com/office/drawing/2014/main" id="{A722005F-4DE6-4F77-BB09-AD15C87EF1A9}"/>
              </a:ext>
            </a:extLst>
          </p:cNvPr>
          <p:cNvGraphicFramePr/>
          <p:nvPr>
            <p:extLst>
              <p:ext uri="{D42A27DB-BD31-4B8C-83A1-F6EECF244321}">
                <p14:modId xmlns:p14="http://schemas.microsoft.com/office/powerpoint/2010/main" val="4145834841"/>
              </p:ext>
            </p:extLst>
          </p:nvPr>
        </p:nvGraphicFramePr>
        <p:xfrm>
          <a:off x="1283740" y="719664"/>
          <a:ext cx="10515601"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 coins arrondis 7">
            <a:extLst>
              <a:ext uri="{FF2B5EF4-FFF2-40B4-BE49-F238E27FC236}">
                <a16:creationId xmlns:a16="http://schemas.microsoft.com/office/drawing/2014/main" id="{950BFC03-2627-40FC-B31A-A8E60FE397BA}"/>
              </a:ext>
            </a:extLst>
          </p:cNvPr>
          <p:cNvSpPr/>
          <p:nvPr/>
        </p:nvSpPr>
        <p:spPr>
          <a:xfrm>
            <a:off x="407505" y="1893769"/>
            <a:ext cx="4270374" cy="3070459"/>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4000" dirty="0"/>
              <a:t>Wieso diese Zusammenarbeit?</a:t>
            </a:r>
          </a:p>
        </p:txBody>
      </p:sp>
    </p:spTree>
    <p:extLst>
      <p:ext uri="{BB962C8B-B14F-4D97-AF65-F5344CB8AC3E}">
        <p14:creationId xmlns:p14="http://schemas.microsoft.com/office/powerpoint/2010/main" val="1321673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1"/>
          <p:cNvSpPr txBox="1">
            <a:spLocks/>
          </p:cNvSpPr>
          <p:nvPr/>
        </p:nvSpPr>
        <p:spPr>
          <a:xfrm>
            <a:off x="1035175" y="3411569"/>
            <a:ext cx="9849679" cy="2613704"/>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CH" dirty="0"/>
          </a:p>
          <a:p>
            <a:endParaRPr lang="fr-CH" dirty="0"/>
          </a:p>
        </p:txBody>
      </p:sp>
      <p:sp>
        <p:nvSpPr>
          <p:cNvPr id="5" name="Rectangle 4">
            <a:extLst>
              <a:ext uri="{FF2B5EF4-FFF2-40B4-BE49-F238E27FC236}">
                <a16:creationId xmlns:a16="http://schemas.microsoft.com/office/drawing/2014/main" id="{1C53EE17-CD01-452E-AD16-5333A77B4FD7}"/>
              </a:ext>
            </a:extLst>
          </p:cNvPr>
          <p:cNvSpPr/>
          <p:nvPr/>
        </p:nvSpPr>
        <p:spPr>
          <a:xfrm>
            <a:off x="726015" y="803850"/>
            <a:ext cx="4731509" cy="5057935"/>
          </a:xfrm>
          <a:prstGeom prst="rect">
            <a:avLst/>
          </a:prstGeom>
          <a:solidFill>
            <a:schemeClr val="accent2">
              <a:lumMod val="20000"/>
              <a:lumOff val="8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2800" b="1" u="sng" dirty="0">
                <a:solidFill>
                  <a:schemeClr val="tx1"/>
                </a:solidFill>
                <a:latin typeface="Arial" panose="020B0604020202020204" pitchFamily="34" charset="0"/>
                <a:cs typeface="Arial" panose="020B0604020202020204" pitchFamily="34" charset="0"/>
              </a:rPr>
              <a:t>Hindernisse</a:t>
            </a:r>
          </a:p>
          <a:p>
            <a:endParaRPr lang="fr-CH" u="sng" dirty="0">
              <a:solidFill>
                <a:schemeClr val="tx1"/>
              </a:solidFill>
              <a:latin typeface="Arial" panose="020B0604020202020204" pitchFamily="34" charset="0"/>
              <a:cs typeface="Arial" panose="020B0604020202020204" pitchFamily="34" charset="0"/>
            </a:endParaRPr>
          </a:p>
          <a:p>
            <a:pPr>
              <a:lnSpc>
                <a:spcPct val="150000"/>
              </a:lnSpc>
            </a:pPr>
            <a:r>
              <a:rPr lang="de-CH" dirty="0">
                <a:solidFill>
                  <a:schemeClr val="tx1"/>
                </a:solidFill>
                <a:latin typeface="Arial" panose="020B0604020202020204" pitchFamily="34" charset="0"/>
                <a:cs typeface="Arial" panose="020B0604020202020204" pitchFamily="34" charset="0"/>
              </a:rPr>
              <a:t>– Unterschiede in der Wahrnehmung der Rollen und Kompetenzen</a:t>
            </a:r>
          </a:p>
          <a:p>
            <a:pPr>
              <a:lnSpc>
                <a:spcPct val="150000"/>
              </a:lnSpc>
            </a:pPr>
            <a:r>
              <a:rPr lang="de-CH" dirty="0">
                <a:solidFill>
                  <a:schemeClr val="tx1"/>
                </a:solidFill>
                <a:latin typeface="Arial" panose="020B0604020202020204" pitchFamily="34" charset="0"/>
                <a:cs typeface="Arial" panose="020B0604020202020204" pitchFamily="34" charset="0"/>
              </a:rPr>
              <a:t>– Neue Rolle</a:t>
            </a:r>
          </a:p>
          <a:p>
            <a:pPr>
              <a:lnSpc>
                <a:spcPct val="150000"/>
              </a:lnSpc>
            </a:pPr>
            <a:r>
              <a:rPr lang="de-CH" dirty="0">
                <a:solidFill>
                  <a:schemeClr val="tx1"/>
                </a:solidFill>
                <a:latin typeface="Arial" panose="020B0604020202020204" pitchFamily="34" charset="0"/>
                <a:cs typeface="Arial" panose="020B0604020202020204" pitchFamily="34" charset="0"/>
              </a:rPr>
              <a:t>– Einschränkungen in der Zeit und bei den Ressourcen</a:t>
            </a:r>
          </a:p>
          <a:p>
            <a:pPr>
              <a:lnSpc>
                <a:spcPct val="150000"/>
              </a:lnSpc>
            </a:pPr>
            <a:r>
              <a:rPr lang="de-CH" dirty="0">
                <a:solidFill>
                  <a:schemeClr val="tx1"/>
                </a:solidFill>
                <a:latin typeface="Arial" panose="020B0604020202020204" pitchFamily="34" charset="0"/>
                <a:cs typeface="Arial" panose="020B0604020202020204" pitchFamily="34" charset="0"/>
              </a:rPr>
              <a:t>– Fehlende Kommunikation und Abstimmung</a:t>
            </a:r>
          </a:p>
          <a:p>
            <a:pPr>
              <a:lnSpc>
                <a:spcPct val="150000"/>
              </a:lnSpc>
            </a:pPr>
            <a:r>
              <a:rPr lang="de-CH" dirty="0">
                <a:solidFill>
                  <a:schemeClr val="tx1"/>
                </a:solidFill>
                <a:latin typeface="Arial" panose="020B0604020202020204" pitchFamily="34" charset="0"/>
                <a:cs typeface="Arial" panose="020B0604020202020204" pitchFamily="34" charset="0"/>
              </a:rPr>
              <a:t>– IT-Tools und Zugänge</a:t>
            </a:r>
          </a:p>
          <a:p>
            <a:pPr>
              <a:lnSpc>
                <a:spcPct val="150000"/>
              </a:lnSpc>
            </a:pPr>
            <a:r>
              <a:rPr lang="de-CH" dirty="0">
                <a:solidFill>
                  <a:schemeClr val="tx1"/>
                </a:solidFill>
                <a:latin typeface="Arial" panose="020B0604020202020204" pitchFamily="34" charset="0"/>
                <a:cs typeface="Arial" panose="020B0604020202020204" pitchFamily="34" charset="0"/>
              </a:rPr>
              <a:t>– Es fehlt an überzeugenden Daten zum Mehrwert von mobilen Geriatrie-Teams</a:t>
            </a:r>
          </a:p>
        </p:txBody>
      </p:sp>
      <p:sp>
        <p:nvSpPr>
          <p:cNvPr id="6" name="Rectangle 5">
            <a:extLst>
              <a:ext uri="{FF2B5EF4-FFF2-40B4-BE49-F238E27FC236}">
                <a16:creationId xmlns:a16="http://schemas.microsoft.com/office/drawing/2014/main" id="{665EFC89-BC8D-4E70-856E-6C292CE146FE}"/>
              </a:ext>
            </a:extLst>
          </p:cNvPr>
          <p:cNvSpPr/>
          <p:nvPr/>
        </p:nvSpPr>
        <p:spPr>
          <a:xfrm>
            <a:off x="6554637" y="803850"/>
            <a:ext cx="5024555" cy="5057935"/>
          </a:xfrm>
          <a:prstGeom prst="rect">
            <a:avLst/>
          </a:prstGeom>
          <a:solidFill>
            <a:schemeClr val="accent6">
              <a:lumMod val="20000"/>
              <a:lumOff val="8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2800" b="1" u="sng" dirty="0">
                <a:solidFill>
                  <a:schemeClr val="tx1"/>
                </a:solidFill>
                <a:latin typeface="Arial" panose="020B0604020202020204" pitchFamily="34" charset="0"/>
                <a:cs typeface="Arial" panose="020B0604020202020204" pitchFamily="34" charset="0"/>
              </a:rPr>
              <a:t>Wegbereiter</a:t>
            </a:r>
          </a:p>
          <a:p>
            <a:endParaRPr lang="fr-CH" u="sng" dirty="0">
              <a:solidFill>
                <a:schemeClr val="tx1"/>
              </a:solidFill>
              <a:latin typeface="Arial" panose="020B0604020202020204" pitchFamily="34" charset="0"/>
              <a:cs typeface="Arial" panose="020B0604020202020204" pitchFamily="34" charset="0"/>
            </a:endParaRPr>
          </a:p>
          <a:p>
            <a:pPr>
              <a:lnSpc>
                <a:spcPct val="150000"/>
              </a:lnSpc>
            </a:pPr>
            <a:r>
              <a:rPr lang="de-CH" dirty="0">
                <a:solidFill>
                  <a:schemeClr val="tx1"/>
                </a:solidFill>
                <a:latin typeface="Arial" panose="020B0604020202020204" pitchFamily="34" charset="0"/>
                <a:cs typeface="Arial" panose="020B0604020202020204" pitchFamily="34" charset="0"/>
              </a:rPr>
              <a:t>– Unterstützung auf Ebene der Organisation</a:t>
            </a:r>
          </a:p>
          <a:p>
            <a:pPr>
              <a:lnSpc>
                <a:spcPct val="150000"/>
              </a:lnSpc>
            </a:pPr>
            <a:r>
              <a:rPr lang="de-CH" dirty="0">
                <a:solidFill>
                  <a:schemeClr val="tx1"/>
                </a:solidFill>
                <a:latin typeface="Arial" panose="020B0604020202020204" pitchFamily="34" charset="0"/>
                <a:cs typeface="Arial" panose="020B0604020202020204" pitchFamily="34" charset="0"/>
              </a:rPr>
              <a:t>– Regelmässiger und wirksamer Austausch</a:t>
            </a:r>
          </a:p>
          <a:p>
            <a:pPr>
              <a:lnSpc>
                <a:spcPct val="150000"/>
              </a:lnSpc>
            </a:pPr>
            <a:r>
              <a:rPr lang="de-CH" dirty="0">
                <a:solidFill>
                  <a:schemeClr val="tx1"/>
                </a:solidFill>
                <a:latin typeface="Arial" panose="020B0604020202020204" pitchFamily="34" charset="0"/>
                <a:cs typeface="Arial" panose="020B0604020202020204" pitchFamily="34" charset="0"/>
              </a:rPr>
              <a:t>– Gemeinsame Entscheidungsfindung</a:t>
            </a:r>
          </a:p>
          <a:p>
            <a:pPr>
              <a:lnSpc>
                <a:spcPct val="150000"/>
              </a:lnSpc>
            </a:pPr>
            <a:r>
              <a:rPr lang="de-CH" dirty="0">
                <a:solidFill>
                  <a:schemeClr val="tx1"/>
                </a:solidFill>
                <a:latin typeface="Arial" panose="020B0604020202020204" pitchFamily="34" charset="0"/>
                <a:cs typeface="Arial" panose="020B0604020202020204" pitchFamily="34" charset="0"/>
              </a:rPr>
              <a:t>– Strukturierte Kommunikationswerkzeuge</a:t>
            </a:r>
          </a:p>
          <a:p>
            <a:pPr marL="285750" indent="-285750">
              <a:buFontTx/>
              <a:buChar char="-"/>
            </a:pPr>
            <a:endParaRPr lang="fr-CH" dirty="0">
              <a:solidFill>
                <a:schemeClr val="tx1"/>
              </a:solidFill>
              <a:latin typeface="Arial" panose="020B0604020202020204" pitchFamily="34" charset="0"/>
              <a:cs typeface="Arial" panose="020B0604020202020204" pitchFamily="34" charset="0"/>
            </a:endParaRPr>
          </a:p>
          <a:p>
            <a:pPr marL="285750" indent="-285750">
              <a:buFontTx/>
              <a:buChar char="-"/>
            </a:pPr>
            <a:endParaRPr lang="fr-CH" dirty="0">
              <a:solidFill>
                <a:schemeClr val="tx1"/>
              </a:solidFill>
              <a:latin typeface="Arial" panose="020B0604020202020204" pitchFamily="34" charset="0"/>
              <a:cs typeface="Arial" panose="020B0604020202020204" pitchFamily="34" charset="0"/>
            </a:endParaRPr>
          </a:p>
          <a:p>
            <a:pPr marL="285750" indent="-285750">
              <a:buFontTx/>
              <a:buChar char="-"/>
            </a:pPr>
            <a:endParaRPr lang="fr-CH" dirty="0">
              <a:solidFill>
                <a:schemeClr val="tx1"/>
              </a:solidFill>
              <a:latin typeface="Arial" panose="020B0604020202020204" pitchFamily="34" charset="0"/>
              <a:cs typeface="Arial" panose="020B0604020202020204" pitchFamily="34" charset="0"/>
            </a:endParaRPr>
          </a:p>
          <a:p>
            <a:pPr marL="285750" indent="-285750">
              <a:buFontTx/>
              <a:buChar char="-"/>
            </a:pPr>
            <a:endParaRPr lang="fr-CH" dirty="0">
              <a:solidFill>
                <a:schemeClr val="tx1"/>
              </a:solidFill>
              <a:latin typeface="Arial" panose="020B0604020202020204" pitchFamily="34" charset="0"/>
              <a:cs typeface="Arial" panose="020B0604020202020204" pitchFamily="34" charset="0"/>
            </a:endParaRPr>
          </a:p>
          <a:p>
            <a:pPr marL="285750" indent="-285750">
              <a:buFontTx/>
              <a:buChar char="-"/>
            </a:pPr>
            <a:endParaRPr lang="fr-CH" dirty="0">
              <a:solidFill>
                <a:schemeClr val="tx1"/>
              </a:solidFill>
              <a:latin typeface="Arial" panose="020B0604020202020204" pitchFamily="34" charset="0"/>
              <a:cs typeface="Arial" panose="020B0604020202020204" pitchFamily="34" charset="0"/>
            </a:endParaRPr>
          </a:p>
          <a:p>
            <a:pPr marL="285750" indent="-285750">
              <a:buFontTx/>
              <a:buChar char="-"/>
            </a:pPr>
            <a:endParaRPr lang="fr-CH" dirty="0">
              <a:solidFill>
                <a:schemeClr val="tx1"/>
              </a:solidFill>
              <a:latin typeface="Arial" panose="020B0604020202020204" pitchFamily="34" charset="0"/>
              <a:cs typeface="Arial" panose="020B0604020202020204" pitchFamily="34" charset="0"/>
            </a:endParaRPr>
          </a:p>
          <a:p>
            <a:pPr marL="285750" indent="-285750">
              <a:buFontTx/>
              <a:buChar char="-"/>
            </a:pPr>
            <a:endParaRPr lang="fr-CH"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0786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838199" y="1764895"/>
            <a:ext cx="9451208" cy="3572417"/>
          </a:xfrm>
        </p:spPr>
        <p:txBody>
          <a:bodyPr>
            <a:normAutofit fontScale="85000" lnSpcReduction="20000"/>
          </a:bodyPr>
          <a:lstStyle/>
          <a:p>
            <a:pPr marL="360000" lvl="0" indent="-288000" algn="just">
              <a:lnSpc>
                <a:spcPct val="110000"/>
              </a:lnSpc>
              <a:spcBef>
                <a:spcPts val="0"/>
              </a:spcBef>
              <a:spcAft>
                <a:spcPts val="600"/>
              </a:spcAft>
              <a:buClr>
                <a:schemeClr val="accent6"/>
              </a:buClr>
              <a:buFont typeface="Wingdings" panose="05000000000000000000" pitchFamily="2" charset="2"/>
              <a:buChar char="ü"/>
            </a:pPr>
            <a:r>
              <a:rPr lang="de-CH" sz="2400" dirty="0"/>
              <a:t> 	</a:t>
            </a:r>
            <a:r>
              <a:rPr lang="de-CH" sz="2400" b="1" dirty="0">
                <a:solidFill>
                  <a:schemeClr val="accent5"/>
                </a:solidFill>
              </a:rPr>
              <a:t>Spezifisches</a:t>
            </a:r>
            <a:r>
              <a:rPr lang="de-CH" sz="2400" dirty="0"/>
              <a:t> Fachwissen: Abstimmung der Behandlung, Fokus auf 	Prävention und therapeutische Fortbildung, kontinuierliche Verbesserung 	der Behandlungsqualität</a:t>
            </a:r>
          </a:p>
          <a:p>
            <a:pPr marL="360000" lvl="0" indent="-288000" algn="just">
              <a:lnSpc>
                <a:spcPct val="110000"/>
              </a:lnSpc>
              <a:spcBef>
                <a:spcPts val="0"/>
              </a:spcBef>
              <a:spcAft>
                <a:spcPts val="600"/>
              </a:spcAft>
              <a:buClr>
                <a:schemeClr val="accent6"/>
              </a:buClr>
              <a:buFont typeface="Wingdings" panose="05000000000000000000" pitchFamily="2" charset="2"/>
              <a:buChar char="ü"/>
            </a:pPr>
            <a:r>
              <a:rPr lang="de-CH" sz="2400" dirty="0"/>
              <a:t> 	Partnerschaft: Synergien aus den fachlichen Schnittstellen </a:t>
            </a:r>
            <a:r>
              <a:rPr lang="de-CH" sz="2400" b="1" dirty="0">
                <a:solidFill>
                  <a:schemeClr val="accent5"/>
                </a:solidFill>
              </a:rPr>
              <a:t>maximieren</a:t>
            </a:r>
          </a:p>
          <a:p>
            <a:pPr marL="360000" lvl="0" indent="-288000" algn="just">
              <a:lnSpc>
                <a:spcPct val="110000"/>
              </a:lnSpc>
              <a:spcBef>
                <a:spcPts val="0"/>
              </a:spcBef>
              <a:spcAft>
                <a:spcPts val="600"/>
              </a:spcAft>
              <a:buClr>
                <a:schemeClr val="accent6"/>
              </a:buClr>
              <a:buFont typeface="Wingdings" panose="05000000000000000000" pitchFamily="2" charset="2"/>
              <a:buChar char="ü"/>
            </a:pPr>
            <a:r>
              <a:rPr lang="de-CH" sz="2400" dirty="0"/>
              <a:t>	Über Umsetzung der Guidelines </a:t>
            </a:r>
            <a:r>
              <a:rPr lang="de-CH" sz="2400" b="1" dirty="0">
                <a:solidFill>
                  <a:schemeClr val="accent5"/>
                </a:solidFill>
              </a:rPr>
              <a:t>zur guten Praxis in der Geriatrie</a:t>
            </a:r>
            <a:r>
              <a:rPr lang="de-CH" sz="2400" dirty="0"/>
              <a:t> Teams 	coachen und weiterbilden</a:t>
            </a:r>
          </a:p>
          <a:p>
            <a:pPr marL="360000" indent="-288000" algn="just">
              <a:lnSpc>
                <a:spcPct val="110000"/>
              </a:lnSpc>
              <a:spcBef>
                <a:spcPts val="0"/>
              </a:spcBef>
              <a:spcAft>
                <a:spcPts val="600"/>
              </a:spcAft>
              <a:buClr>
                <a:schemeClr val="accent6"/>
              </a:buClr>
              <a:buFont typeface="Wingdings" panose="05000000000000000000" pitchFamily="2" charset="2"/>
              <a:buChar char="ü"/>
            </a:pPr>
            <a:r>
              <a:rPr lang="de-CH" sz="2400" dirty="0"/>
              <a:t> 	Fachwissen mit Fokus auf </a:t>
            </a:r>
            <a:r>
              <a:rPr lang="de-CH" sz="2400" b="1" dirty="0">
                <a:solidFill>
                  <a:schemeClr val="accent5"/>
                </a:solidFill>
              </a:rPr>
              <a:t>Behandlungsmöglichkeiten, die den 	Menschen und die Familie in den Mittelpunkt rücken </a:t>
            </a:r>
          </a:p>
          <a:p>
            <a:pPr marL="360000" indent="-288000" algn="just">
              <a:lnSpc>
                <a:spcPct val="110000"/>
              </a:lnSpc>
              <a:spcBef>
                <a:spcPts val="0"/>
              </a:spcBef>
              <a:spcAft>
                <a:spcPts val="600"/>
              </a:spcAft>
              <a:buClr>
                <a:schemeClr val="accent6"/>
              </a:buClr>
              <a:buFont typeface="Wingdings" panose="05000000000000000000" pitchFamily="2" charset="2"/>
              <a:buChar char="ü"/>
            </a:pPr>
            <a:r>
              <a:rPr lang="de-CH" sz="2400" dirty="0"/>
              <a:t>	Verbesserung der </a:t>
            </a:r>
            <a:r>
              <a:rPr lang="de-CH" sz="2400" b="1" dirty="0">
                <a:solidFill>
                  <a:schemeClr val="accent5"/>
                </a:solidFill>
              </a:rPr>
              <a:t>Behandlungsverläufe der Patientinnen und 	Patienten</a:t>
            </a:r>
          </a:p>
          <a:p>
            <a:pPr marL="72000" algn="just">
              <a:lnSpc>
                <a:spcPct val="110000"/>
              </a:lnSpc>
              <a:spcBef>
                <a:spcPts val="0"/>
              </a:spcBef>
              <a:spcAft>
                <a:spcPts val="600"/>
              </a:spcAft>
              <a:buClr>
                <a:schemeClr val="accent6"/>
              </a:buClr>
            </a:pPr>
            <a:r>
              <a:rPr lang="de-CH" sz="2400" b="1" dirty="0">
                <a:solidFill>
                  <a:schemeClr val="accent5"/>
                </a:solidFill>
              </a:rPr>
              <a:t>	</a:t>
            </a:r>
          </a:p>
          <a:p>
            <a:pPr lvl="0"/>
            <a:endParaRPr lang="fr-CH" sz="2800" dirty="0"/>
          </a:p>
          <a:p>
            <a:endParaRPr lang="fr-CH" sz="2800" dirty="0"/>
          </a:p>
        </p:txBody>
      </p:sp>
      <p:sp>
        <p:nvSpPr>
          <p:cNvPr id="3" name="Espace réservé du texte 2"/>
          <p:cNvSpPr>
            <a:spLocks noGrp="1"/>
          </p:cNvSpPr>
          <p:nvPr>
            <p:ph type="body" sz="quarter" idx="14"/>
          </p:nvPr>
        </p:nvSpPr>
        <p:spPr>
          <a:xfrm>
            <a:off x="838198" y="491627"/>
            <a:ext cx="10515601" cy="473802"/>
          </a:xfrm>
        </p:spPr>
        <p:txBody>
          <a:bodyPr/>
          <a:lstStyle/>
          <a:p>
            <a:r>
              <a:rPr lang="de-CH" dirty="0"/>
              <a:t>Mehrwert</a:t>
            </a:r>
          </a:p>
        </p:txBody>
      </p:sp>
    </p:spTree>
    <p:extLst>
      <p:ext uri="{BB962C8B-B14F-4D97-AF65-F5344CB8AC3E}">
        <p14:creationId xmlns:p14="http://schemas.microsoft.com/office/powerpoint/2010/main" val="1623347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4"/>
          </p:nvPr>
        </p:nvSpPr>
        <p:spPr>
          <a:xfrm>
            <a:off x="838198" y="403946"/>
            <a:ext cx="10515601" cy="473802"/>
          </a:xfrm>
        </p:spPr>
        <p:txBody>
          <a:bodyPr/>
          <a:lstStyle/>
          <a:p>
            <a:r>
              <a:rPr lang="de-CH" dirty="0"/>
              <a:t>Funktionsweise</a:t>
            </a:r>
          </a:p>
        </p:txBody>
      </p:sp>
      <p:sp>
        <p:nvSpPr>
          <p:cNvPr id="4" name="Espace réservé du contenu 3"/>
          <p:cNvSpPr txBox="1">
            <a:spLocks noGrp="1"/>
          </p:cNvSpPr>
          <p:nvPr>
            <p:ph type="body" sz="quarter" idx="13"/>
          </p:nvPr>
        </p:nvSpPr>
        <p:spPr>
          <a:xfrm>
            <a:off x="838198" y="1000733"/>
            <a:ext cx="10410173" cy="2721771"/>
          </a:xfrm>
          <a:prstGeom prst="rect">
            <a:avLst/>
          </a:prstGeom>
          <a:solidFill>
            <a:schemeClr val="accent1">
              <a:lumMod val="20000"/>
              <a:lumOff val="80000"/>
            </a:schemeClr>
          </a:solidFill>
        </p:spPr>
        <p:txBody>
          <a:bodyPr wrap="square" rtlCol="0">
            <a:sp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de-CH" sz="2800" b="1" dirty="0"/>
              <a:t>Aufgaben: </a:t>
            </a:r>
          </a:p>
          <a:p>
            <a:pPr marL="285750" indent="-285750">
              <a:buFont typeface="Wingdings" panose="05000000000000000000" pitchFamily="2" charset="2"/>
              <a:buChar char="q"/>
            </a:pPr>
            <a:r>
              <a:rPr lang="de-CH" dirty="0"/>
              <a:t>Eine geriatrische Standardbewertung durchführen</a:t>
            </a:r>
          </a:p>
          <a:p>
            <a:pPr marL="285750" indent="-285750">
              <a:buFont typeface="Wingdings" panose="05000000000000000000" pitchFamily="2" charset="2"/>
              <a:buChar char="q"/>
            </a:pPr>
            <a:r>
              <a:rPr lang="de-CH" dirty="0"/>
              <a:t>Risikofaktoren für Frailty und geriatrische Krankheitsbilder erfassen</a:t>
            </a:r>
          </a:p>
          <a:p>
            <a:pPr marL="285750" indent="-285750">
              <a:buFont typeface="Wingdings" panose="05000000000000000000" pitchFamily="2" charset="2"/>
              <a:buChar char="q"/>
            </a:pPr>
            <a:r>
              <a:rPr lang="de-CH" dirty="0"/>
              <a:t>Anhand von Präventions- und Behandlungsmassnahmen Empfehlungen für die Patientenbetreuung formulieren</a:t>
            </a:r>
          </a:p>
          <a:p>
            <a:pPr marL="285750" indent="-285750">
              <a:buFont typeface="Wingdings" panose="05000000000000000000" pitchFamily="2" charset="2"/>
              <a:buChar char="q"/>
            </a:pPr>
            <a:r>
              <a:rPr lang="de-CH" dirty="0"/>
              <a:t>Eine Lageeinschätzung bieten</a:t>
            </a:r>
          </a:p>
        </p:txBody>
      </p:sp>
      <p:graphicFrame>
        <p:nvGraphicFramePr>
          <p:cNvPr id="5" name="Diagramme 4"/>
          <p:cNvGraphicFramePr/>
          <p:nvPr>
            <p:extLst>
              <p:ext uri="{D42A27DB-BD31-4B8C-83A1-F6EECF244321}">
                <p14:modId xmlns:p14="http://schemas.microsoft.com/office/powerpoint/2010/main" val="444253748"/>
              </p:ext>
            </p:extLst>
          </p:nvPr>
        </p:nvGraphicFramePr>
        <p:xfrm>
          <a:off x="538619" y="3845490"/>
          <a:ext cx="10709754" cy="13528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4498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4"/>
          </p:nvPr>
        </p:nvSpPr>
        <p:spPr>
          <a:xfrm>
            <a:off x="838198" y="541731"/>
            <a:ext cx="10515601" cy="473802"/>
          </a:xfrm>
        </p:spPr>
        <p:txBody>
          <a:bodyPr/>
          <a:lstStyle/>
          <a:p>
            <a:r>
              <a:rPr lang="de-CH" dirty="0"/>
              <a:t>Geriatrisches Assessment</a:t>
            </a:r>
          </a:p>
        </p:txBody>
      </p:sp>
      <p:sp>
        <p:nvSpPr>
          <p:cNvPr id="4" name="Espace réservé du contenu 2"/>
          <p:cNvSpPr>
            <a:spLocks noGrp="1"/>
          </p:cNvSpPr>
          <p:nvPr>
            <p:ph type="body" sz="quarter" idx="13"/>
          </p:nvPr>
        </p:nvSpPr>
        <p:spPr>
          <a:xfrm>
            <a:off x="838197" y="1023396"/>
            <a:ext cx="10515601" cy="1613201"/>
          </a:xfrm>
          <a:solidFill>
            <a:schemeClr val="accent1">
              <a:lumMod val="20000"/>
              <a:lumOff val="80000"/>
            </a:schemeClr>
          </a:solidFill>
        </p:spPr>
        <p:txBody>
          <a:bodyPr>
            <a:normAutofit lnSpcReduction="10000"/>
          </a:bodyPr>
          <a:lstStyle/>
          <a:p>
            <a:pPr>
              <a:buFont typeface="Wingdings" panose="05000000000000000000" pitchFamily="2" charset="2"/>
              <a:buChar char="q"/>
            </a:pPr>
            <a:r>
              <a:rPr lang="de-CH" dirty="0"/>
              <a:t> Mehrdimensional</a:t>
            </a:r>
          </a:p>
          <a:p>
            <a:pPr>
              <a:buFont typeface="Wingdings" panose="05000000000000000000" pitchFamily="2" charset="2"/>
              <a:buChar char="q"/>
            </a:pPr>
            <a:r>
              <a:rPr lang="de-CH" dirty="0"/>
              <a:t> Auf Basis des </a:t>
            </a:r>
            <a:r>
              <a:rPr lang="de-CH" i="1" dirty="0"/>
              <a:t>Comprehensive Geriatric Assessment</a:t>
            </a:r>
            <a:r>
              <a:rPr lang="de-CH" dirty="0"/>
              <a:t> (CGA)</a:t>
            </a:r>
          </a:p>
          <a:p>
            <a:pPr>
              <a:buFont typeface="Wingdings" panose="05000000000000000000" pitchFamily="2" charset="2"/>
              <a:buChar char="q"/>
            </a:pPr>
            <a:r>
              <a:rPr lang="de-CH" dirty="0"/>
              <a:t> Konzentriert sich auf die Punkte, die bei der Analyse des elektronischen Dossiers festgehalten werden</a:t>
            </a:r>
          </a:p>
          <a:p>
            <a:pPr>
              <a:buFont typeface="Wingdings" panose="05000000000000000000" pitchFamily="2" charset="2"/>
              <a:buChar char="q"/>
            </a:pPr>
            <a:r>
              <a:rPr lang="de-CH" dirty="0"/>
              <a:t> Ist möglichst objektiv, da es sich auf wissenschaftlich fundierte Scores stützt</a:t>
            </a:r>
          </a:p>
          <a:p>
            <a:endParaRPr lang="fr-CH" dirty="0"/>
          </a:p>
        </p:txBody>
      </p:sp>
      <p:sp>
        <p:nvSpPr>
          <p:cNvPr id="5" name="Ellipse 4"/>
          <p:cNvSpPr/>
          <p:nvPr/>
        </p:nvSpPr>
        <p:spPr>
          <a:xfrm>
            <a:off x="3683729" y="2853807"/>
            <a:ext cx="4824536" cy="309634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CH" dirty="0"/>
          </a:p>
        </p:txBody>
      </p:sp>
      <p:sp>
        <p:nvSpPr>
          <p:cNvPr id="6" name="ZoneTexte 5"/>
          <p:cNvSpPr txBox="1"/>
          <p:nvPr/>
        </p:nvSpPr>
        <p:spPr>
          <a:xfrm>
            <a:off x="5123889" y="4078813"/>
            <a:ext cx="1944216" cy="646331"/>
          </a:xfrm>
          <a:prstGeom prst="rect">
            <a:avLst/>
          </a:prstGeom>
          <a:solidFill>
            <a:srgbClr val="F24D2C"/>
          </a:solidFill>
        </p:spPr>
        <p:txBody>
          <a:bodyPr wrap="square" rtlCol="0">
            <a:spAutoFit/>
          </a:bodyPr>
          <a:lstStyle/>
          <a:p>
            <a:pPr algn="ctr"/>
            <a:r>
              <a:rPr lang="de-CH" sz="3600" b="1" dirty="0"/>
              <a:t>CGA</a:t>
            </a:r>
          </a:p>
        </p:txBody>
      </p:sp>
      <p:sp>
        <p:nvSpPr>
          <p:cNvPr id="7" name="ZoneTexte 6"/>
          <p:cNvSpPr txBox="1"/>
          <p:nvPr/>
        </p:nvSpPr>
        <p:spPr>
          <a:xfrm>
            <a:off x="2783626" y="2849873"/>
            <a:ext cx="1944216" cy="400110"/>
          </a:xfrm>
          <a:prstGeom prst="rect">
            <a:avLst/>
          </a:prstGeom>
          <a:solidFill>
            <a:schemeClr val="accent1"/>
          </a:solidFill>
        </p:spPr>
        <p:txBody>
          <a:bodyPr wrap="square" rtlCol="0">
            <a:spAutoFit/>
          </a:bodyPr>
          <a:lstStyle/>
          <a:p>
            <a:pPr algn="ctr"/>
            <a:r>
              <a:rPr lang="de-CH" sz="2000" dirty="0"/>
              <a:t>Körperlich</a:t>
            </a:r>
          </a:p>
        </p:txBody>
      </p:sp>
      <p:sp>
        <p:nvSpPr>
          <p:cNvPr id="8" name="ZoneTexte 7"/>
          <p:cNvSpPr txBox="1"/>
          <p:nvPr/>
        </p:nvSpPr>
        <p:spPr>
          <a:xfrm>
            <a:off x="2783626" y="5242265"/>
            <a:ext cx="2080474" cy="707886"/>
          </a:xfrm>
          <a:prstGeom prst="rect">
            <a:avLst/>
          </a:prstGeom>
          <a:solidFill>
            <a:schemeClr val="accent1"/>
          </a:solidFill>
        </p:spPr>
        <p:txBody>
          <a:bodyPr wrap="square" rtlCol="0">
            <a:spAutoFit/>
          </a:bodyPr>
          <a:lstStyle/>
          <a:p>
            <a:pPr algn="ctr"/>
            <a:r>
              <a:rPr lang="de-CH" sz="2000" dirty="0"/>
              <a:t>Betreffend soziales Umfeld</a:t>
            </a:r>
          </a:p>
        </p:txBody>
      </p:sp>
      <p:sp>
        <p:nvSpPr>
          <p:cNvPr id="9" name="ZoneTexte 8"/>
          <p:cNvSpPr txBox="1"/>
          <p:nvPr/>
        </p:nvSpPr>
        <p:spPr>
          <a:xfrm>
            <a:off x="7464152" y="2849873"/>
            <a:ext cx="1944216" cy="400110"/>
          </a:xfrm>
          <a:prstGeom prst="rect">
            <a:avLst/>
          </a:prstGeom>
          <a:solidFill>
            <a:schemeClr val="accent1"/>
          </a:solidFill>
        </p:spPr>
        <p:txBody>
          <a:bodyPr wrap="square" rtlCol="0">
            <a:spAutoFit/>
          </a:bodyPr>
          <a:lstStyle/>
          <a:p>
            <a:pPr algn="ctr"/>
            <a:r>
              <a:rPr lang="de-CH" sz="2000" dirty="0"/>
              <a:t>Funktional</a:t>
            </a:r>
          </a:p>
        </p:txBody>
      </p:sp>
      <p:sp>
        <p:nvSpPr>
          <p:cNvPr id="10" name="ZoneTexte 9"/>
          <p:cNvSpPr txBox="1"/>
          <p:nvPr/>
        </p:nvSpPr>
        <p:spPr>
          <a:xfrm>
            <a:off x="7464152" y="5242265"/>
            <a:ext cx="1944216" cy="400110"/>
          </a:xfrm>
          <a:prstGeom prst="rect">
            <a:avLst/>
          </a:prstGeom>
          <a:solidFill>
            <a:schemeClr val="accent1"/>
          </a:solidFill>
        </p:spPr>
        <p:txBody>
          <a:bodyPr wrap="square" rtlCol="0">
            <a:spAutoFit/>
          </a:bodyPr>
          <a:lstStyle/>
          <a:p>
            <a:pPr algn="ctr"/>
            <a:r>
              <a:rPr lang="de-CH" sz="2000" dirty="0"/>
              <a:t>Mental</a:t>
            </a:r>
          </a:p>
        </p:txBody>
      </p:sp>
      <p:sp>
        <p:nvSpPr>
          <p:cNvPr id="12" name="Rectangle 11"/>
          <p:cNvSpPr/>
          <p:nvPr/>
        </p:nvSpPr>
        <p:spPr>
          <a:xfrm>
            <a:off x="9526436" y="2849873"/>
            <a:ext cx="1776044" cy="944610"/>
          </a:xfrm>
          <a:prstGeom prst="rect">
            <a:avLst/>
          </a:prstGeom>
          <a:solidFill>
            <a:schemeClr val="accent6">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de-CH" sz="1400" dirty="0"/>
              <a:t>Katz-Skala (ADL)</a:t>
            </a:r>
          </a:p>
          <a:p>
            <a:pPr marL="285750" indent="-285750">
              <a:buFont typeface="Arial" panose="020B0604020202020204" pitchFamily="34" charset="0"/>
              <a:buChar char="•"/>
            </a:pPr>
            <a:r>
              <a:rPr lang="de-CH" sz="1400" dirty="0"/>
              <a:t>Lawton-Skala (IADL)</a:t>
            </a:r>
          </a:p>
        </p:txBody>
      </p:sp>
      <p:sp>
        <p:nvSpPr>
          <p:cNvPr id="14" name="Rectangle 13"/>
          <p:cNvSpPr/>
          <p:nvPr/>
        </p:nvSpPr>
        <p:spPr>
          <a:xfrm>
            <a:off x="9526436" y="4528635"/>
            <a:ext cx="1827362" cy="1113740"/>
          </a:xfrm>
          <a:prstGeom prst="rect">
            <a:avLst/>
          </a:prstGeom>
          <a:solidFill>
            <a:schemeClr val="accent6">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de-CH" sz="1400" dirty="0"/>
              <a:t>Mini-GDS</a:t>
            </a:r>
          </a:p>
          <a:p>
            <a:pPr marL="285750" indent="-285750">
              <a:buFont typeface="Arial" panose="020B0604020202020204" pitchFamily="34" charset="0"/>
              <a:buChar char="•"/>
            </a:pPr>
            <a:r>
              <a:rPr lang="de-CH" sz="1400" dirty="0"/>
              <a:t>Mini-Cog</a:t>
            </a:r>
          </a:p>
          <a:p>
            <a:pPr marL="285750" indent="-285750">
              <a:buFont typeface="Arial" panose="020B0604020202020204" pitchFamily="34" charset="0"/>
              <a:buChar char="•"/>
            </a:pPr>
            <a:r>
              <a:rPr lang="de-CH" sz="1400" dirty="0"/>
              <a:t>MMSE</a:t>
            </a:r>
          </a:p>
          <a:p>
            <a:pPr marL="285750" indent="-285750">
              <a:buFont typeface="Arial" panose="020B0604020202020204" pitchFamily="34" charset="0"/>
              <a:buChar char="•"/>
            </a:pPr>
            <a:r>
              <a:rPr lang="de-CH" sz="1400" dirty="0"/>
              <a:t>CAM</a:t>
            </a:r>
          </a:p>
          <a:p>
            <a:pPr marL="285750" indent="-285750">
              <a:buFont typeface="Arial" panose="020B0604020202020204" pitchFamily="34" charset="0"/>
              <a:buChar char="•"/>
            </a:pPr>
            <a:r>
              <a:rPr lang="de-CH" sz="1400" dirty="0"/>
              <a:t>4AT</a:t>
            </a:r>
          </a:p>
        </p:txBody>
      </p:sp>
      <p:sp>
        <p:nvSpPr>
          <p:cNvPr id="15" name="Rectangle 14"/>
          <p:cNvSpPr/>
          <p:nvPr/>
        </p:nvSpPr>
        <p:spPr>
          <a:xfrm>
            <a:off x="889514" y="2849873"/>
            <a:ext cx="1776044" cy="944610"/>
          </a:xfrm>
          <a:prstGeom prst="rect">
            <a:avLst/>
          </a:prstGeom>
          <a:solidFill>
            <a:schemeClr val="accent6">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de-CH" sz="1400" dirty="0"/>
              <a:t>NRS</a:t>
            </a:r>
          </a:p>
          <a:p>
            <a:pPr marL="285750" indent="-285750">
              <a:buFont typeface="Arial" panose="020B0604020202020204" pitchFamily="34" charset="0"/>
              <a:buChar char="•"/>
            </a:pPr>
            <a:r>
              <a:rPr lang="de-CH" sz="1400" dirty="0"/>
              <a:t>Jaeger-Tafel</a:t>
            </a:r>
          </a:p>
        </p:txBody>
      </p:sp>
      <p:sp>
        <p:nvSpPr>
          <p:cNvPr id="13" name="Rectangle 12"/>
          <p:cNvSpPr/>
          <p:nvPr/>
        </p:nvSpPr>
        <p:spPr>
          <a:xfrm>
            <a:off x="838197" y="4528635"/>
            <a:ext cx="1827362" cy="1421516"/>
          </a:xfrm>
          <a:prstGeom prst="rect">
            <a:avLst/>
          </a:prstGeom>
          <a:solidFill>
            <a:schemeClr val="accent6">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de-CH" sz="1400" dirty="0"/>
              <a:t>Administrative Angaben</a:t>
            </a:r>
          </a:p>
          <a:p>
            <a:pPr marL="285750" indent="-285750">
              <a:buFont typeface="Arial" panose="020B0604020202020204" pitchFamily="34" charset="0"/>
              <a:buChar char="•"/>
            </a:pPr>
            <a:r>
              <a:rPr lang="de-CH" sz="1400" dirty="0"/>
              <a:t>Externe Hilfe?</a:t>
            </a:r>
          </a:p>
          <a:p>
            <a:pPr marL="285750" indent="-285750">
              <a:buFont typeface="Arial" panose="020B0604020202020204" pitchFamily="34" charset="0"/>
              <a:buChar char="•"/>
            </a:pPr>
            <a:r>
              <a:rPr lang="de-CH" sz="1400" dirty="0"/>
              <a:t>Familienumfeld und Wohnumgebung</a:t>
            </a:r>
          </a:p>
        </p:txBody>
      </p:sp>
    </p:spTree>
    <p:extLst>
      <p:ext uri="{BB962C8B-B14F-4D97-AF65-F5344CB8AC3E}">
        <p14:creationId xmlns:p14="http://schemas.microsoft.com/office/powerpoint/2010/main" val="730075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stretch>
            <a:fillRect/>
          </a:stretch>
        </p:blipFill>
        <p:spPr>
          <a:xfrm>
            <a:off x="338818" y="791061"/>
            <a:ext cx="5396227" cy="3258425"/>
          </a:xfrm>
          <a:prstGeom prst="rect">
            <a:avLst/>
          </a:prstGeom>
        </p:spPr>
      </p:pic>
      <p:pic>
        <p:nvPicPr>
          <p:cNvPr id="6" name="Image 5"/>
          <p:cNvPicPr>
            <a:picLocks noChangeAspect="1"/>
          </p:cNvPicPr>
          <p:nvPr/>
        </p:nvPicPr>
        <p:blipFill>
          <a:blip r:embed="rId4"/>
          <a:stretch>
            <a:fillRect/>
          </a:stretch>
        </p:blipFill>
        <p:spPr>
          <a:xfrm>
            <a:off x="5953117" y="190061"/>
            <a:ext cx="6098111" cy="6246845"/>
          </a:xfrm>
          <a:prstGeom prst="rect">
            <a:avLst/>
          </a:prstGeom>
        </p:spPr>
      </p:pic>
      <p:sp>
        <p:nvSpPr>
          <p:cNvPr id="4" name="Espace réservé du texte 2"/>
          <p:cNvSpPr>
            <a:spLocks noGrp="1"/>
          </p:cNvSpPr>
          <p:nvPr>
            <p:ph type="body" sz="quarter" idx="14"/>
          </p:nvPr>
        </p:nvSpPr>
        <p:spPr>
          <a:xfrm>
            <a:off x="477244" y="317259"/>
            <a:ext cx="10515601" cy="473802"/>
          </a:xfrm>
        </p:spPr>
        <p:txBody>
          <a:bodyPr/>
          <a:lstStyle/>
          <a:p>
            <a:r>
              <a:rPr lang="de-CH" dirty="0"/>
              <a:t>Geriatrische Krankheitsbilder</a:t>
            </a:r>
          </a:p>
        </p:txBody>
      </p:sp>
      <p:sp>
        <p:nvSpPr>
          <p:cNvPr id="2" name="Rectangle 1"/>
          <p:cNvSpPr/>
          <p:nvPr/>
        </p:nvSpPr>
        <p:spPr>
          <a:xfrm>
            <a:off x="5953117" y="3810000"/>
            <a:ext cx="6098111" cy="15586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Tree>
    <p:extLst>
      <p:ext uri="{BB962C8B-B14F-4D97-AF65-F5344CB8AC3E}">
        <p14:creationId xmlns:p14="http://schemas.microsoft.com/office/powerpoint/2010/main" val="2663061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4"/>
          </p:nvPr>
        </p:nvSpPr>
        <p:spPr>
          <a:xfrm>
            <a:off x="838196" y="316264"/>
            <a:ext cx="10515601" cy="473802"/>
          </a:xfrm>
        </p:spPr>
        <p:txBody>
          <a:bodyPr/>
          <a:lstStyle/>
          <a:p>
            <a:r>
              <a:rPr lang="de-CH" dirty="0"/>
              <a:t>Ein paar Zahlen</a:t>
            </a:r>
          </a:p>
        </p:txBody>
      </p:sp>
      <p:pic>
        <p:nvPicPr>
          <p:cNvPr id="2" name="Image 1"/>
          <p:cNvPicPr>
            <a:picLocks noChangeAspect="1"/>
          </p:cNvPicPr>
          <p:nvPr/>
        </p:nvPicPr>
        <p:blipFill>
          <a:blip r:embed="rId2"/>
          <a:stretch>
            <a:fillRect/>
          </a:stretch>
        </p:blipFill>
        <p:spPr>
          <a:xfrm>
            <a:off x="609599" y="987637"/>
            <a:ext cx="9981503" cy="4441613"/>
          </a:xfrm>
          <a:prstGeom prst="rect">
            <a:avLst/>
          </a:prstGeom>
        </p:spPr>
      </p:pic>
    </p:spTree>
    <p:extLst>
      <p:ext uri="{BB962C8B-B14F-4D97-AF65-F5344CB8AC3E}">
        <p14:creationId xmlns:p14="http://schemas.microsoft.com/office/powerpoint/2010/main" val="41223398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onDiLt0FaEuftrz9WwK_s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VpqHzLabt0OJp5YqsvL3wQ"/>
</p:tagLst>
</file>

<file path=ppt/theme/theme1.xml><?xml version="1.0" encoding="utf-8"?>
<a:theme xmlns:a="http://schemas.openxmlformats.org/drawingml/2006/main" name="Thè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èle_PowerPoint_2020.potx" id="{604DA759-01E5-4C06-B2B5-3DD7A6DBADB8}" vid="{2C4FDCDD-4D0C-4841-8F61-0B275343B7D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1192</Words>
  <Application>Microsoft Office PowerPoint</Application>
  <PresentationFormat>Grand écran</PresentationFormat>
  <Paragraphs>153</Paragraphs>
  <Slides>16</Slides>
  <Notes>6</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16</vt:i4>
      </vt:variant>
    </vt:vector>
  </HeadingPairs>
  <TitlesOfParts>
    <vt:vector size="21" baseType="lpstr">
      <vt:lpstr>Arial</vt:lpstr>
      <vt:lpstr>Calibri</vt:lpstr>
      <vt:lpstr>Symbol</vt:lpstr>
      <vt:lpstr>Wingdings</vt:lpstr>
      <vt:lpstr>Thème1</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HFR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Cuenat Cyprien</dc:creator>
  <cp:lastModifiedBy>Rosso Lia</cp:lastModifiedBy>
  <cp:revision>155</cp:revision>
  <dcterms:created xsi:type="dcterms:W3CDTF">2020-05-22T08:31:17Z</dcterms:created>
  <dcterms:modified xsi:type="dcterms:W3CDTF">2024-10-07T08:04:03Z</dcterms:modified>
</cp:coreProperties>
</file>