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heme/theme2.xml" ContentType="application/vnd.openxmlformats-officedocument.theme+xml"/>
  <Override PartName="/ppt/tags/tag127.xml" ContentType="application/vnd.openxmlformats-officedocument.presentationml.tags+xml"/>
  <Override PartName="/ppt/tags/tag128.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62" r:id="rId5"/>
    <p:sldId id="316" r:id="rId6"/>
    <p:sldId id="317" r:id="rId7"/>
    <p:sldId id="320" r:id="rId8"/>
    <p:sldId id="321" r:id="rId9"/>
    <p:sldId id="323" r:id="rId10"/>
    <p:sldId id="324" r:id="rId11"/>
    <p:sldId id="322" r:id="rId12"/>
  </p:sldIdLst>
  <p:sldSz cx="9144000" cy="6858000" type="screen4x3"/>
  <p:notesSz cx="6858000" cy="9144000"/>
  <p:custDataLst>
    <p:tags r:id="rId14"/>
  </p:custDataLst>
  <p:defaultTextStyle>
    <a:defPPr>
      <a:defRPr lang="de-DE"/>
    </a:defPPr>
    <a:lvl1pPr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1pPr>
    <a:lvl2pPr marL="4572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2pPr>
    <a:lvl3pPr marL="9144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3pPr>
    <a:lvl4pPr marL="13716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4pPr>
    <a:lvl5pPr marL="18288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5pPr>
    <a:lvl6pPr marL="2286000" algn="l" defTabSz="914400" rtl="0" eaLnBrk="1" latinLnBrk="0" hangingPunct="1">
      <a:defRPr sz="2000" kern="1200">
        <a:solidFill>
          <a:schemeClr val="tx1"/>
        </a:solidFill>
        <a:latin typeface="Arial" charset="0"/>
        <a:ea typeface="ＭＳ Ｐゴシック" pitchFamily="-112" charset="-128"/>
        <a:cs typeface="+mn-cs"/>
      </a:defRPr>
    </a:lvl6pPr>
    <a:lvl7pPr marL="2743200" algn="l" defTabSz="914400" rtl="0" eaLnBrk="1" latinLnBrk="0" hangingPunct="1">
      <a:defRPr sz="2000" kern="1200">
        <a:solidFill>
          <a:schemeClr val="tx1"/>
        </a:solidFill>
        <a:latin typeface="Arial" charset="0"/>
        <a:ea typeface="ＭＳ Ｐゴシック" pitchFamily="-112" charset="-128"/>
        <a:cs typeface="+mn-cs"/>
      </a:defRPr>
    </a:lvl7pPr>
    <a:lvl8pPr marL="3200400" algn="l" defTabSz="914400" rtl="0" eaLnBrk="1" latinLnBrk="0" hangingPunct="1">
      <a:defRPr sz="2000" kern="1200">
        <a:solidFill>
          <a:schemeClr val="tx1"/>
        </a:solidFill>
        <a:latin typeface="Arial" charset="0"/>
        <a:ea typeface="ＭＳ Ｐゴシック" pitchFamily="-112" charset="-128"/>
        <a:cs typeface="+mn-cs"/>
      </a:defRPr>
    </a:lvl8pPr>
    <a:lvl9pPr marL="3657600" algn="l" defTabSz="914400" rtl="0" eaLnBrk="1" latinLnBrk="0" hangingPunct="1">
      <a:defRPr sz="20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4110">
          <p15:clr>
            <a:srgbClr val="A4A3A4"/>
          </p15:clr>
        </p15:guide>
        <p15:guide id="2" orient="horz" pos="442">
          <p15:clr>
            <a:srgbClr val="A4A3A4"/>
          </p15:clr>
        </p15:guide>
        <p15:guide id="3" orient="horz" pos="1026">
          <p15:clr>
            <a:srgbClr val="A4A3A4"/>
          </p15:clr>
        </p15:guide>
        <p15:guide id="4" orient="horz">
          <p15:clr>
            <a:srgbClr val="A4A3A4"/>
          </p15:clr>
        </p15:guide>
        <p15:guide id="5" orient="horz" pos="197">
          <p15:clr>
            <a:srgbClr val="A4A3A4"/>
          </p15:clr>
        </p15:guide>
        <p15:guide id="6" orient="horz" pos="3786">
          <p15:clr>
            <a:srgbClr val="A4A3A4"/>
          </p15:clr>
        </p15:guide>
        <p15:guide id="7" pos="5489">
          <p15:clr>
            <a:srgbClr val="A4A3A4"/>
          </p15:clr>
        </p15:guide>
        <p15:guide id="8" pos="29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C77"/>
    <a:srgbClr val="333333"/>
    <a:srgbClr val="00A0DB"/>
    <a:srgbClr val="BFDBFD"/>
    <a:srgbClr val="AED1FC"/>
    <a:srgbClr val="A3CBFB"/>
    <a:srgbClr val="0A74F4"/>
    <a:srgbClr val="889FD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61" autoAdjust="0"/>
    <p:restoredTop sz="94611" autoAdjust="0"/>
  </p:normalViewPr>
  <p:slideViewPr>
    <p:cSldViewPr snapToObjects="1" showGuides="1">
      <p:cViewPr varScale="1">
        <p:scale>
          <a:sx n="110" d="100"/>
          <a:sy n="110" d="100"/>
        </p:scale>
        <p:origin x="1944" y="108"/>
      </p:cViewPr>
      <p:guideLst>
        <p:guide orient="horz" pos="4110"/>
        <p:guide orient="horz" pos="442"/>
        <p:guide orient="horz" pos="1026"/>
        <p:guide orient="horz"/>
        <p:guide orient="horz" pos="197"/>
        <p:guide orient="horz" pos="3786"/>
        <p:guide pos="5489"/>
        <p:guide pos="295"/>
      </p:guideLst>
    </p:cSldViewPr>
  </p:slideViewPr>
  <p:notesTextViewPr>
    <p:cViewPr>
      <p:scale>
        <a:sx n="100" d="100"/>
        <a:sy n="100" d="100"/>
      </p:scale>
      <p:origin x="0" y="0"/>
    </p:cViewPr>
  </p:notesTextViewPr>
  <p:sorterViewPr>
    <p:cViewPr>
      <p:scale>
        <a:sx n="100" d="100"/>
        <a:sy n="100" d="100"/>
      </p:scale>
      <p:origin x="0" y="18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lgn="l">
              <a:defRPr sz="1200">
                <a:latin typeface="Calibri" pitchFamily="34" charset="0"/>
              </a:defRPr>
            </a:lvl1pPr>
          </a:lstStyle>
          <a:p>
            <a:endParaRPr lang="fr-CH"/>
          </a:p>
        </p:txBody>
      </p:sp>
      <p:sp>
        <p:nvSpPr>
          <p:cNvPr id="3" name="Datumsplatzhalt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E032694F-FD2E-45AC-9D43-536C462D8729}" type="datetime1">
              <a:rPr lang="fr-CH" smtClean="0"/>
              <a:pPr/>
              <a:t>23.09.2024</a:t>
            </a:fld>
            <a:endParaRPr lang="fr-CH"/>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GB"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CH"/>
              <a:t>Textmasterformate durch Klicken bearbeiten</a:t>
            </a:r>
          </a:p>
          <a:p>
            <a:pPr lvl="1"/>
            <a:r>
              <a:rPr lang="fr-CH"/>
              <a:t>Zweite Ebene</a:t>
            </a:r>
          </a:p>
          <a:p>
            <a:pPr lvl="2"/>
            <a:r>
              <a:rPr lang="fr-CH"/>
              <a:t>Dritte Ebene</a:t>
            </a:r>
          </a:p>
          <a:p>
            <a:pPr lvl="3"/>
            <a:r>
              <a:rPr lang="fr-CH"/>
              <a:t>Vierte Ebene</a:t>
            </a:r>
          </a:p>
          <a:p>
            <a:pPr lvl="4"/>
            <a:r>
              <a:rPr lang="fr-CH"/>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atin typeface="Calibri" pitchFamily="34" charset="0"/>
              </a:defRPr>
            </a:lvl1pPr>
          </a:lstStyle>
          <a:p>
            <a:endParaRPr lang="fr-CH"/>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C1870A02-3A71-4083-BCC0-4D14A98E74AD}" type="slidenum">
              <a:rPr lang="fr-CH" smtClean="0"/>
              <a:pPr/>
              <a:t>‹N°›</a:t>
            </a:fld>
            <a:endParaRPr lang="fr-CH"/>
          </a:p>
        </p:txBody>
      </p:sp>
    </p:spTree>
    <p:extLst>
      <p:ext uri="{BB962C8B-B14F-4D97-AF65-F5344CB8AC3E}">
        <p14:creationId xmlns:p14="http://schemas.microsoft.com/office/powerpoint/2010/main" val="3230499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p:cNvSpPr>
          <p:nvPr>
            <p:ph type="sldImg"/>
          </p:nvPr>
        </p:nvSpPr>
        <p:spPr bwMode="auto">
          <a:noFill/>
          <a:ln>
            <a:solidFill>
              <a:srgbClr val="000000"/>
            </a:solidFill>
            <a:miter lim="800000"/>
            <a:headEnd/>
            <a:tailEnd/>
          </a:ln>
        </p:spPr>
      </p:sp>
      <p:sp>
        <p:nvSpPr>
          <p:cNvPr id="10243" name="Notizenplatzhalter 2"/>
          <p:cNvSpPr>
            <a:spLocks noGrp="1"/>
          </p:cNvSpPr>
          <p:nvPr>
            <p:ph type="body" idx="1"/>
          </p:nvPr>
        </p:nvSpPr>
        <p:spPr bwMode="auto">
          <a:noFill/>
        </p:spPr>
        <p:txBody>
          <a:bodyPr/>
          <a:lstStyle/>
          <a:p>
            <a:pPr eaLnBrk="1" hangingPunct="1">
              <a:spcBef>
                <a:spcPct val="0"/>
              </a:spcBef>
            </a:pPr>
            <a:endParaRPr lang="fr-CH" dirty="0"/>
          </a:p>
        </p:txBody>
      </p:sp>
      <p:sp>
        <p:nvSpPr>
          <p:cNvPr id="10244" name="Foliennummernplatzhalter 3"/>
          <p:cNvSpPr>
            <a:spLocks noGrp="1"/>
          </p:cNvSpPr>
          <p:nvPr>
            <p:ph type="sldNum" sz="quarter" idx="5"/>
          </p:nvPr>
        </p:nvSpPr>
        <p:spPr bwMode="auto">
          <a:noFill/>
          <a:ln>
            <a:miter lim="800000"/>
            <a:headEnd/>
            <a:tailEnd/>
          </a:ln>
        </p:spPr>
        <p:txBody>
          <a:bodyPr/>
          <a:lstStyle/>
          <a:p>
            <a:fld id="{B0049294-DB17-4029-A513-C1869F63CAA3}" type="slidenum">
              <a:rPr lang="fr-CH" smtClean="0"/>
              <a:pPr/>
              <a:t>1</a:t>
            </a:fld>
            <a:endParaRPr lang="fr-CH" dirty="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10.xml"/><Relationship Id="rId7"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5" Type="http://schemas.openxmlformats.org/officeDocument/2006/relationships/oleObject" Target="../embeddings/oleObject11.bin"/><Relationship Id="rId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oleObject" Target="../embeddings/oleObject12.bin"/><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tags" Target="../tags/tag78.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6" Type="http://schemas.openxmlformats.org/officeDocument/2006/relationships/oleObject" Target="../embeddings/oleObject13.bin"/><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5" Type="http://schemas.openxmlformats.org/officeDocument/2006/relationships/slideMaster" Target="../slideMasters/slideMaster1.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tags" Target="../tags/tag79.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87.xml"/><Relationship Id="rId13" Type="http://schemas.openxmlformats.org/officeDocument/2006/relationships/slideMaster" Target="../slideMasters/slideMaster1.xml"/><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tags" Target="../tags/tag91.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tags" Target="../tags/tag90.xml"/><Relationship Id="rId5" Type="http://schemas.openxmlformats.org/officeDocument/2006/relationships/tags" Target="../tags/tag84.xml"/><Relationship Id="rId10" Type="http://schemas.openxmlformats.org/officeDocument/2006/relationships/tags" Target="../tags/tag89.xml"/><Relationship Id="rId4" Type="http://schemas.openxmlformats.org/officeDocument/2006/relationships/tags" Target="../tags/tag83.xml"/><Relationship Id="rId9" Type="http://schemas.openxmlformats.org/officeDocument/2006/relationships/tags" Target="../tags/tag88.xml"/><Relationship Id="rId1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12" Type="http://schemas.openxmlformats.org/officeDocument/2006/relationships/oleObject" Target="../embeddings/oleObject15.bin"/><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1.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09.xml"/><Relationship Id="rId3" Type="http://schemas.openxmlformats.org/officeDocument/2006/relationships/tags" Target="../tags/tag104.xml"/><Relationship Id="rId7" Type="http://schemas.openxmlformats.org/officeDocument/2006/relationships/tags" Target="../tags/tag108.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5" Type="http://schemas.openxmlformats.org/officeDocument/2006/relationships/tags" Target="../tags/tag106.xml"/><Relationship Id="rId10" Type="http://schemas.openxmlformats.org/officeDocument/2006/relationships/oleObject" Target="../embeddings/oleObject16.bin"/><Relationship Id="rId4" Type="http://schemas.openxmlformats.org/officeDocument/2006/relationships/tags" Target="../tags/tag105.xml"/><Relationship Id="rId9"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tags" Target="../tags/tag112.xml"/><Relationship Id="rId7" Type="http://schemas.openxmlformats.org/officeDocument/2006/relationships/slideMaster" Target="../slideMasters/slideMaster1.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oleObject" Target="../embeddings/oleObject18.bin"/><Relationship Id="rId3" Type="http://schemas.openxmlformats.org/officeDocument/2006/relationships/tags" Target="../tags/tag118.xml"/><Relationship Id="rId7" Type="http://schemas.openxmlformats.org/officeDocument/2006/relationships/tags" Target="../tags/tag122.xml"/><Relationship Id="rId12" Type="http://schemas.openxmlformats.org/officeDocument/2006/relationships/slideMaster" Target="../slideMasters/slideMaster1.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5" Type="http://schemas.openxmlformats.org/officeDocument/2006/relationships/tags" Target="../tags/tag120.xml"/><Relationship Id="rId10" Type="http://schemas.openxmlformats.org/officeDocument/2006/relationships/tags" Target="../tags/tag125.xml"/><Relationship Id="rId4" Type="http://schemas.openxmlformats.org/officeDocument/2006/relationships/tags" Target="../tags/tag119.xml"/><Relationship Id="rId9" Type="http://schemas.openxmlformats.org/officeDocument/2006/relationships/tags" Target="../tags/tag124.xml"/></Relationships>
</file>

<file path=ppt/slideLayouts/_rels/slideLayout2.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tags" Target="../tags/tag30.xml"/><Relationship Id="rId7"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1.xml"/><Relationship Id="rId13" Type="http://schemas.openxmlformats.org/officeDocument/2006/relationships/tags" Target="../tags/tag46.xml"/><Relationship Id="rId18" Type="http://schemas.openxmlformats.org/officeDocument/2006/relationships/tags" Target="../tags/tag51.xml"/><Relationship Id="rId3" Type="http://schemas.openxmlformats.org/officeDocument/2006/relationships/tags" Target="../tags/tag36.xml"/><Relationship Id="rId21" Type="http://schemas.openxmlformats.org/officeDocument/2006/relationships/tags" Target="../tags/tag54.xml"/><Relationship Id="rId7" Type="http://schemas.openxmlformats.org/officeDocument/2006/relationships/tags" Target="../tags/tag40.xml"/><Relationship Id="rId12" Type="http://schemas.openxmlformats.org/officeDocument/2006/relationships/tags" Target="../tags/tag45.xml"/><Relationship Id="rId17" Type="http://schemas.openxmlformats.org/officeDocument/2006/relationships/tags" Target="../tags/tag50.xml"/><Relationship Id="rId2" Type="http://schemas.openxmlformats.org/officeDocument/2006/relationships/tags" Target="../tags/tag35.xml"/><Relationship Id="rId16" Type="http://schemas.openxmlformats.org/officeDocument/2006/relationships/tags" Target="../tags/tag49.xml"/><Relationship Id="rId20" Type="http://schemas.openxmlformats.org/officeDocument/2006/relationships/tags" Target="../tags/tag53.xml"/><Relationship Id="rId1" Type="http://schemas.openxmlformats.org/officeDocument/2006/relationships/tags" Target="../tags/tag34.xml"/><Relationship Id="rId6" Type="http://schemas.openxmlformats.org/officeDocument/2006/relationships/tags" Target="../tags/tag39.xml"/><Relationship Id="rId11" Type="http://schemas.openxmlformats.org/officeDocument/2006/relationships/tags" Target="../tags/tag44.xml"/><Relationship Id="rId24" Type="http://schemas.openxmlformats.org/officeDocument/2006/relationships/oleObject" Target="../embeddings/oleObject9.bin"/><Relationship Id="rId5" Type="http://schemas.openxmlformats.org/officeDocument/2006/relationships/tags" Target="../tags/tag38.xml"/><Relationship Id="rId15" Type="http://schemas.openxmlformats.org/officeDocument/2006/relationships/tags" Target="../tags/tag48.xml"/><Relationship Id="rId23" Type="http://schemas.openxmlformats.org/officeDocument/2006/relationships/slideMaster" Target="../slideMasters/slideMaster1.xml"/><Relationship Id="rId10" Type="http://schemas.openxmlformats.org/officeDocument/2006/relationships/tags" Target="../tags/tag43.xml"/><Relationship Id="rId19" Type="http://schemas.openxmlformats.org/officeDocument/2006/relationships/tags" Target="../tags/tag52.xml"/><Relationship Id="rId4" Type="http://schemas.openxmlformats.org/officeDocument/2006/relationships/tags" Target="../tags/tag37.xml"/><Relationship Id="rId9" Type="http://schemas.openxmlformats.org/officeDocument/2006/relationships/tags" Target="../tags/tag42.xml"/><Relationship Id="rId14" Type="http://schemas.openxmlformats.org/officeDocument/2006/relationships/tags" Target="../tags/tag47.xml"/><Relationship Id="rId22" Type="http://schemas.openxmlformats.org/officeDocument/2006/relationships/tags" Target="../tags/tag5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oleObject" Target="../embeddings/oleObject10.bin"/><Relationship Id="rId5" Type="http://schemas.openxmlformats.org/officeDocument/2006/relationships/slideMaster" Target="../slideMasters/slideMaster1.xml"/><Relationship Id="rId4" Type="http://schemas.openxmlformats.org/officeDocument/2006/relationships/tags" Target="../tags/tag5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bg1"/>
        </a:solidFill>
        <a:effectLst/>
      </p:bgPr>
    </p:bg>
    <p:spTree>
      <p:nvGrpSpPr>
        <p:cNvPr id="1" name=""/>
        <p:cNvGrpSpPr/>
        <p:nvPr/>
      </p:nvGrpSpPr>
      <p:grpSpPr>
        <a:xfrm>
          <a:off x="0" y="0"/>
          <a:ext cx="0" cy="0"/>
          <a:chOff x="0" y="0"/>
          <a:chExt cx="0" cy="0"/>
        </a:xfrm>
      </p:grpSpPr>
      <p:graphicFrame>
        <p:nvGraphicFramePr>
          <p:cNvPr id="11" name="Objekt 1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1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036" name="Title Placeholder 1"/>
          <p:cNvSpPr>
            <a:spLocks noGrp="1"/>
          </p:cNvSpPr>
          <p:nvPr>
            <p:ph type="ctrTitle" hasCustomPrompt="1"/>
            <p:custDataLst>
              <p:tags r:id="rId1"/>
            </p:custDataLst>
          </p:nvPr>
        </p:nvSpPr>
        <p:spPr>
          <a:xfrm>
            <a:off x="455613" y="1548000"/>
            <a:ext cx="8289925" cy="948978"/>
          </a:xfrm>
        </p:spPr>
        <p:txBody>
          <a:bodyPr/>
          <a:lstStyle>
            <a:lvl1pPr>
              <a:lnSpc>
                <a:spcPts val="3700"/>
              </a:lnSpc>
              <a:defRPr sz="3200" smtClean="0">
                <a:latin typeface="Arial" charset="0"/>
              </a:defRPr>
            </a:lvl1pPr>
          </a:lstStyle>
          <a:p>
            <a:r>
              <a:rPr lang="fr-CH" dirty="0"/>
              <a:t>Cliquer pour insérer un titre</a:t>
            </a:r>
            <a:br>
              <a:rPr lang="fr-CH" dirty="0"/>
            </a:br>
            <a:r>
              <a:rPr lang="fr-CH" dirty="0"/>
              <a:t>—</a:t>
            </a:r>
          </a:p>
        </p:txBody>
      </p:sp>
      <p:sp>
        <p:nvSpPr>
          <p:cNvPr id="44037" name="Text Placeholder 2"/>
          <p:cNvSpPr>
            <a:spLocks noGrp="1"/>
          </p:cNvSpPr>
          <p:nvPr>
            <p:ph type="subTitle" idx="1" hasCustomPrompt="1"/>
            <p:custDataLst>
              <p:tags r:id="rId2"/>
            </p:custDataLst>
          </p:nvPr>
        </p:nvSpPr>
        <p:spPr>
          <a:xfrm>
            <a:off x="455613" y="3564000"/>
            <a:ext cx="8289925" cy="274638"/>
          </a:xfrm>
        </p:spPr>
        <p:txBody>
          <a:bodyPr/>
          <a:lstStyle>
            <a:lvl1pPr>
              <a:defRPr sz="1800" smtClean="0">
                <a:latin typeface="Arial" charset="0"/>
              </a:defRPr>
            </a:lvl1pPr>
          </a:lstStyle>
          <a:p>
            <a:r>
              <a:rPr lang="fr-CH" dirty="0"/>
              <a:t>Cliquer pour insérer un sous-titre</a:t>
            </a:r>
          </a:p>
        </p:txBody>
      </p:sp>
      <p:pic>
        <p:nvPicPr>
          <p:cNvPr id="13" name="Picture 12" descr="logo_etat_FR_vers_compacte.jpg"/>
          <p:cNvPicPr>
            <a:picLocks noChangeAspect="1"/>
          </p:cNvPicPr>
          <p:nvPr userDrawn="1">
            <p:custDataLst>
              <p:tags r:id="rId3"/>
            </p:custDataLst>
          </p:nvPr>
        </p:nvPicPr>
        <p:blipFill>
          <a:blip r:embed="rId9"/>
          <a:stretch>
            <a:fillRect/>
          </a:stretch>
        </p:blipFill>
        <p:spPr>
          <a:xfrm>
            <a:off x="468000" y="417600"/>
            <a:ext cx="1584000" cy="607789"/>
          </a:xfrm>
          <a:prstGeom prst="rect">
            <a:avLst/>
          </a:prstGeom>
        </p:spPr>
      </p:pic>
      <p:sp>
        <p:nvSpPr>
          <p:cNvPr id="9" name="TextBox 8"/>
          <p:cNvSpPr txBox="1"/>
          <p:nvPr userDrawn="1">
            <p:custDataLst>
              <p:tags r:id="rId4"/>
            </p:custDataLst>
          </p:nvPr>
        </p:nvSpPr>
        <p:spPr>
          <a:xfrm>
            <a:off x="2514600" y="363600"/>
            <a:ext cx="5164138" cy="343364"/>
          </a:xfrm>
          <a:prstGeom prst="rect">
            <a:avLst/>
          </a:prstGeom>
        </p:spPr>
        <p:txBody>
          <a:bodyPr vert="horz" wrap="square" lIns="0" tIns="0" rIns="0" bIns="0" rtlCol="0">
            <a:spAutoFit/>
          </a:bodyPr>
          <a:lstStyle/>
          <a:p>
            <a:pPr algn="l">
              <a:lnSpc>
                <a:spcPts val="1350"/>
              </a:lnSpc>
              <a:spcAft>
                <a:spcPts val="0"/>
              </a:spcAft>
              <a:buClr>
                <a:srgbClr val="074EA1"/>
              </a:buClr>
            </a:pPr>
            <a:r>
              <a:rPr lang="fr-CH" sz="1000" b="1" dirty="0"/>
              <a:t>Service de la santé publique </a:t>
            </a:r>
            <a:r>
              <a:rPr lang="fr-CH" sz="1000" b="0" i="0" dirty="0"/>
              <a:t>SSP</a:t>
            </a:r>
          </a:p>
          <a:p>
            <a:pPr algn="l">
              <a:lnSpc>
                <a:spcPts val="1350"/>
              </a:lnSpc>
              <a:spcAft>
                <a:spcPts val="0"/>
              </a:spcAft>
              <a:buClr>
                <a:srgbClr val="074EA1"/>
              </a:buClr>
            </a:pPr>
            <a:r>
              <a:rPr lang="fr-CH" sz="1000" b="1" i="0" dirty="0" err="1"/>
              <a:t>Amt</a:t>
            </a:r>
            <a:r>
              <a:rPr lang="fr-CH" sz="1000" b="1" i="0" dirty="0"/>
              <a:t> </a:t>
            </a:r>
            <a:r>
              <a:rPr lang="fr-CH" sz="1000" b="1" i="0" dirty="0" err="1"/>
              <a:t>für</a:t>
            </a:r>
            <a:r>
              <a:rPr lang="fr-CH" sz="1000" b="1" i="0" dirty="0"/>
              <a:t> Gesundheit</a:t>
            </a:r>
            <a:r>
              <a:rPr lang="fr-CH" sz="1000" b="0" i="0" dirty="0"/>
              <a:t> </a:t>
            </a:r>
            <a:r>
              <a:rPr lang="fr-CH" sz="1000" b="0" i="0" dirty="0" err="1"/>
              <a:t>GesA</a:t>
            </a:r>
            <a:endParaRPr lang="fr-CH" sz="1000" b="0" i="0" dirty="0"/>
          </a:p>
        </p:txBody>
      </p:sp>
      <p:sp>
        <p:nvSpPr>
          <p:cNvPr id="10" name="TextBox 9"/>
          <p:cNvSpPr txBox="1"/>
          <p:nvPr userDrawn="1">
            <p:custDataLst>
              <p:tags r:id="rId5"/>
            </p:custDataLst>
          </p:nvPr>
        </p:nvSpPr>
        <p:spPr>
          <a:xfrm>
            <a:off x="468000" y="6147687"/>
            <a:ext cx="5354638" cy="474489"/>
          </a:xfrm>
          <a:prstGeom prst="rect">
            <a:avLst/>
          </a:prstGeom>
        </p:spPr>
        <p:txBody>
          <a:bodyPr vert="horz" wrap="square" lIns="0" tIns="0" rIns="0" bIns="0" rtlCol="0">
            <a:spAutoFit/>
          </a:bodyPr>
          <a:lstStyle/>
          <a:p>
            <a:pPr algn="l">
              <a:lnSpc>
                <a:spcPts val="1300"/>
              </a:lnSpc>
              <a:spcAft>
                <a:spcPts val="0"/>
              </a:spcAft>
              <a:buClr>
                <a:srgbClr val="074EA1"/>
              </a:buClr>
            </a:pPr>
            <a:r>
              <a:rPr lang="fr-CH" sz="1000" b="0" i="0" dirty="0"/>
              <a:t>—</a:t>
            </a:r>
          </a:p>
          <a:p>
            <a:pPr algn="l"/>
            <a:r>
              <a:rPr lang="fr-CH" sz="1000" dirty="0">
                <a:effectLst/>
                <a:latin typeface="Arial" panose="020B0604020202020204" pitchFamily="34" charset="0"/>
                <a:ea typeface="Aptos" panose="020B0004020202020204" pitchFamily="34" charset="0"/>
                <a:cs typeface="Times New Roman" panose="02020603050405020304" pitchFamily="18" charset="0"/>
              </a:rPr>
              <a:t>Direction de la santé et des affaires sociales </a:t>
            </a:r>
            <a:r>
              <a:rPr lang="fr-CH" sz="1000" b="1" dirty="0">
                <a:effectLst/>
                <a:latin typeface="Arial" panose="020B0604020202020204" pitchFamily="34" charset="0"/>
                <a:ea typeface="Aptos" panose="020B0004020202020204" pitchFamily="34" charset="0"/>
                <a:cs typeface="Times New Roman" panose="02020603050405020304" pitchFamily="18" charset="0"/>
              </a:rPr>
              <a:t>DSAS</a:t>
            </a:r>
            <a:endParaRPr lang="fr-CH" sz="1100" dirty="0">
              <a:effectLst/>
              <a:latin typeface="Aptos" panose="020B0004020202020204" pitchFamily="34" charset="0"/>
              <a:ea typeface="Aptos" panose="020B0004020202020204" pitchFamily="34" charset="0"/>
              <a:cs typeface="Times New Roman" panose="02020603050405020304" pitchFamily="18" charset="0"/>
            </a:endParaRPr>
          </a:p>
          <a:p>
            <a:pPr algn="l"/>
            <a:r>
              <a:rPr lang="de-CH" sz="1000" dirty="0">
                <a:effectLst/>
                <a:latin typeface="Arial" panose="020B0604020202020204" pitchFamily="34" charset="0"/>
                <a:ea typeface="Aptos" panose="020B0004020202020204" pitchFamily="34" charset="0"/>
                <a:cs typeface="Times New Roman" panose="02020603050405020304" pitchFamily="18" charset="0"/>
              </a:rPr>
              <a:t>Direktion für Gesundheit und Soziales </a:t>
            </a:r>
            <a:r>
              <a:rPr lang="de-CH" sz="1000" b="1" dirty="0">
                <a:effectLst/>
                <a:latin typeface="Arial" panose="020B0604020202020204" pitchFamily="34" charset="0"/>
                <a:ea typeface="Aptos" panose="020B0004020202020204" pitchFamily="34" charset="0"/>
                <a:cs typeface="Times New Roman" panose="02020603050405020304" pitchFamily="18" charset="0"/>
              </a:rPr>
              <a:t>GSD</a:t>
            </a:r>
            <a:endParaRPr lang="fr-CH" sz="1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8" name="Straight Connector 7"/>
          <p:cNvCxnSpPr/>
          <p:nvPr userDrawn="1">
            <p:custDataLst>
              <p:tags r:id="rId6"/>
            </p:custDataLst>
          </p:nvPr>
        </p:nvCxnSpPr>
        <p:spPr>
          <a:xfrm>
            <a:off x="450000" y="1263600"/>
            <a:ext cx="8244000" cy="1588"/>
          </a:xfrm>
          <a:prstGeom prst="line">
            <a:avLst/>
          </a:prstGeom>
          <a:ln w="3175">
            <a:solidFill>
              <a:schemeClr val="bg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Layout Foto Quer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57199" y="1766400"/>
            <a:ext cx="8242301" cy="307777"/>
          </a:xfrm>
        </p:spPr>
        <p:txBody>
          <a:bodyPr/>
          <a:lstStyle/>
          <a:p>
            <a:r>
              <a:rPr lang="fr-FR"/>
              <a:t>Cliquez sur l'icône pour ajouter une image</a:t>
            </a:r>
            <a:endParaRPr lang="fr-CH"/>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10" name="Textplatzhalter 9"/>
          <p:cNvSpPr>
            <a:spLocks noGrp="1"/>
          </p:cNvSpPr>
          <p:nvPr>
            <p:ph type="body" sz="quarter" idx="13" hasCustomPrompt="1"/>
            <p:custDataLst>
              <p:tags r:id="rId3"/>
            </p:custDataLst>
          </p:nvPr>
        </p:nvSpPr>
        <p:spPr>
          <a:xfrm>
            <a:off x="457200" y="1327200"/>
            <a:ext cx="8242300"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yout zwei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en-US"/>
          </a:p>
        </p:txBody>
      </p:sp>
      <p:sp>
        <p:nvSpPr>
          <p:cNvPr id="4" name="Bildplatzhalter 3"/>
          <p:cNvSpPr>
            <a:spLocks noGrp="1"/>
          </p:cNvSpPr>
          <p:nvPr>
            <p:ph type="pic" sz="quarter" idx="10"/>
          </p:nvPr>
        </p:nvSpPr>
        <p:spPr>
          <a:xfrm>
            <a:off x="457200" y="1371600"/>
            <a:ext cx="4032000" cy="4644000"/>
          </a:xfrm>
        </p:spPr>
        <p:txBody>
          <a:bodyPr/>
          <a:lstStyle/>
          <a:p>
            <a:r>
              <a:rPr lang="fr-FR"/>
              <a:t>Cliquez sur l'icône pour ajouter une image</a:t>
            </a:r>
            <a:endParaRPr lang="en-US"/>
          </a:p>
        </p:txBody>
      </p:sp>
      <p:sp>
        <p:nvSpPr>
          <p:cNvPr id="5" name="Bildplatzhalter 3"/>
          <p:cNvSpPr>
            <a:spLocks noGrp="1"/>
          </p:cNvSpPr>
          <p:nvPr>
            <p:ph type="pic" sz="quarter" idx="11"/>
          </p:nvPr>
        </p:nvSpPr>
        <p:spPr>
          <a:xfrm>
            <a:off x="4667500" y="1371600"/>
            <a:ext cx="4032000" cy="4644000"/>
          </a:xfrm>
        </p:spPr>
        <p:txBody>
          <a:bodyPr/>
          <a:lstStyle/>
          <a:p>
            <a:r>
              <a:rPr lang="fr-FR"/>
              <a:t>Cliquez sur l'icône pour ajouter une image</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Grafik">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2"/>
            </p:custDataLst>
          </p:nvPr>
        </p:nvSpPr>
        <p:spPr>
          <a:xfrm>
            <a:off x="457200" y="2407920"/>
            <a:ext cx="8242300" cy="1846659"/>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Textplatzhalter 9"/>
          <p:cNvSpPr>
            <a:spLocks noGrp="1"/>
          </p:cNvSpPr>
          <p:nvPr>
            <p:ph type="body" sz="quarter" idx="13"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yout Prozess 6er">
    <p:spTree>
      <p:nvGrpSpPr>
        <p:cNvPr id="1" name=""/>
        <p:cNvGrpSpPr/>
        <p:nvPr/>
      </p:nvGrpSpPr>
      <p:grpSpPr>
        <a:xfrm>
          <a:off x="0" y="0"/>
          <a:ext cx="0" cy="0"/>
          <a:chOff x="0" y="0"/>
          <a:chExt cx="0" cy="0"/>
        </a:xfrm>
      </p:grpSpPr>
      <p:graphicFrame>
        <p:nvGraphicFramePr>
          <p:cNvPr id="27" name="Objekt 2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6" imgW="0" imgH="0" progId="">
                  <p:embed/>
                </p:oleObj>
              </mc:Choice>
              <mc:Fallback>
                <p:oleObj name="think-cell Slide" r:id="rId16"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hasCustomPrompt="1"/>
            <p:custDataLst>
              <p:tags r:id="rId2"/>
            </p:custDataLst>
          </p:nvPr>
        </p:nvSpPr>
        <p:spPr>
          <a:xfrm>
            <a:off x="573226" y="2373243"/>
            <a:ext cx="1260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3"/>
            </p:custDataLst>
          </p:nvPr>
        </p:nvSpPr>
        <p:spPr>
          <a:xfrm>
            <a:off x="573226" y="3113577"/>
            <a:ext cx="1260000" cy="1538883"/>
          </a:xfrm>
        </p:spPr>
        <p:txBody>
          <a:bodyPr wrap="square">
            <a:spAutoFit/>
          </a:bodyPr>
          <a:lstStyle>
            <a:lvl1pPr>
              <a:defRPr/>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4"/>
            </p:custDataLst>
          </p:nvPr>
        </p:nvSpPr>
        <p:spPr>
          <a:xfrm>
            <a:off x="2032186" y="2373243"/>
            <a:ext cx="1260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16" hasCustomPrompt="1"/>
            <p:custDataLst>
              <p:tags r:id="rId5"/>
            </p:custDataLst>
          </p:nvPr>
        </p:nvSpPr>
        <p:spPr>
          <a:xfrm>
            <a:off x="2032186" y="3113577"/>
            <a:ext cx="1260000" cy="307777"/>
          </a:xfrm>
        </p:spPr>
        <p:txBody>
          <a:bodyPr wrap="square">
            <a:spAutoFit/>
          </a:bodyPr>
          <a:lstStyle>
            <a:lvl1pPr>
              <a:defRPr b="0"/>
            </a:lvl1pPr>
          </a:lstStyle>
          <a:p>
            <a:pPr lvl="0"/>
            <a:r>
              <a:rPr lang="fr-CH" dirty="0" err="1"/>
              <a:t>Titel</a:t>
            </a:r>
            <a:endParaRPr lang="fr-CH" dirty="0"/>
          </a:p>
        </p:txBody>
      </p:sp>
      <p:sp>
        <p:nvSpPr>
          <p:cNvPr id="18" name="Textplatzhalter 7"/>
          <p:cNvSpPr>
            <a:spLocks noGrp="1"/>
          </p:cNvSpPr>
          <p:nvPr>
            <p:ph type="body" sz="quarter" idx="17" hasCustomPrompt="1"/>
            <p:custDataLst>
              <p:tags r:id="rId6"/>
            </p:custDataLst>
          </p:nvPr>
        </p:nvSpPr>
        <p:spPr>
          <a:xfrm>
            <a:off x="3363702" y="2373243"/>
            <a:ext cx="1260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7"/>
            </p:custDataLst>
          </p:nvPr>
        </p:nvSpPr>
        <p:spPr>
          <a:xfrm>
            <a:off x="3363702" y="3113577"/>
            <a:ext cx="1260000" cy="307777"/>
          </a:xfrm>
        </p:spPr>
        <p:txBody>
          <a:bodyPr wrap="square">
            <a:spAutoFit/>
          </a:bodyPr>
          <a:lstStyle>
            <a:lvl1pPr>
              <a:defRPr b="0"/>
            </a:lvl1pPr>
          </a:lstStyle>
          <a:p>
            <a:pPr lvl="0"/>
            <a:r>
              <a:rPr lang="fr-CH" dirty="0"/>
              <a:t>Titel</a:t>
            </a:r>
          </a:p>
        </p:txBody>
      </p:sp>
      <p:sp>
        <p:nvSpPr>
          <p:cNvPr id="20" name="Textplatzhalter 7"/>
          <p:cNvSpPr>
            <a:spLocks noGrp="1"/>
          </p:cNvSpPr>
          <p:nvPr>
            <p:ph type="body" sz="quarter" idx="19" hasCustomPrompt="1"/>
            <p:custDataLst>
              <p:tags r:id="rId8"/>
            </p:custDataLst>
          </p:nvPr>
        </p:nvSpPr>
        <p:spPr>
          <a:xfrm>
            <a:off x="4695218" y="2373243"/>
            <a:ext cx="126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9"/>
            </p:custDataLst>
          </p:nvPr>
        </p:nvSpPr>
        <p:spPr>
          <a:xfrm>
            <a:off x="4695218" y="3113577"/>
            <a:ext cx="126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10"/>
            </p:custDataLst>
          </p:nvPr>
        </p:nvSpPr>
        <p:spPr>
          <a:xfrm>
            <a:off x="6026733" y="2373243"/>
            <a:ext cx="1260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11"/>
            </p:custDataLst>
          </p:nvPr>
        </p:nvSpPr>
        <p:spPr>
          <a:xfrm>
            <a:off x="6026733" y="3113577"/>
            <a:ext cx="1260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12"/>
            </p:custDataLst>
          </p:nvPr>
        </p:nvSpPr>
        <p:spPr>
          <a:xfrm>
            <a:off x="7358248" y="2373243"/>
            <a:ext cx="12600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13"/>
            </p:custDataLst>
          </p:nvPr>
        </p:nvSpPr>
        <p:spPr>
          <a:xfrm>
            <a:off x="7358248" y="3113577"/>
            <a:ext cx="1260000" cy="307777"/>
          </a:xfrm>
        </p:spPr>
        <p:txBody>
          <a:bodyPr wrap="square">
            <a:spAutoFit/>
          </a:bodyPr>
          <a:lstStyle>
            <a:lvl1pPr>
              <a:defRPr b="0"/>
            </a:lvl1pPr>
          </a:lstStyle>
          <a:p>
            <a:pPr lvl="0"/>
            <a:r>
              <a:rPr lang="fr-CH" dirty="0"/>
              <a:t>Titel</a:t>
            </a:r>
          </a:p>
        </p:txBody>
      </p:sp>
      <p:sp>
        <p:nvSpPr>
          <p:cNvPr id="28" name="Textplatzhalter 9"/>
          <p:cNvSpPr>
            <a:spLocks noGrp="1"/>
          </p:cNvSpPr>
          <p:nvPr>
            <p:ph type="body" sz="quarter" idx="13" hasCustomPrompt="1"/>
            <p:custDataLst>
              <p:tags r:id="rId14"/>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yout Prozess 5er">
    <p:spTree>
      <p:nvGrpSpPr>
        <p:cNvPr id="1" name=""/>
        <p:cNvGrpSpPr/>
        <p:nvPr/>
      </p:nvGrpSpPr>
      <p:grpSpPr>
        <a:xfrm>
          <a:off x="0" y="0"/>
          <a:ext cx="0" cy="0"/>
          <a:chOff x="0" y="0"/>
          <a:chExt cx="0" cy="0"/>
        </a:xfrm>
      </p:grpSpPr>
      <p:graphicFrame>
        <p:nvGraphicFramePr>
          <p:cNvPr id="31" name="Objekt 3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4" imgW="0" imgH="0" progId="">
                  <p:embed/>
                </p:oleObj>
              </mc:Choice>
              <mc:Fallback>
                <p:oleObj name="think-cell Slide" r:id="rId14"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1512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2"/>
            </p:custDataLst>
          </p:nvPr>
        </p:nvSpPr>
        <p:spPr>
          <a:xfrm>
            <a:off x="573226" y="3113577"/>
            <a:ext cx="1519237" cy="1231106"/>
          </a:xfrm>
        </p:spPr>
        <p:txBody>
          <a:bodyPr wrap="square">
            <a:spAutoFit/>
          </a:bodyPr>
          <a:lstStyle>
            <a:lvl1pPr>
              <a:defRPr/>
            </a:lvl1pPr>
          </a:lstStyle>
          <a:p>
            <a:pPr lvl="0"/>
            <a:r>
              <a:rPr lang="fr-FR"/>
              <a:t>Cliquez pour modifier les styles du texte du masque</a:t>
            </a:r>
          </a:p>
        </p:txBody>
      </p:sp>
      <p:sp>
        <p:nvSpPr>
          <p:cNvPr id="18" name="Textplatzhalter 7"/>
          <p:cNvSpPr>
            <a:spLocks noGrp="1"/>
          </p:cNvSpPr>
          <p:nvPr>
            <p:ph type="body" sz="quarter" idx="17" hasCustomPrompt="1"/>
            <p:custDataLst>
              <p:tags r:id="rId3"/>
            </p:custDataLst>
          </p:nvPr>
        </p:nvSpPr>
        <p:spPr>
          <a:xfrm>
            <a:off x="2307236" y="2373243"/>
            <a:ext cx="1512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4"/>
            </p:custDataLst>
          </p:nvPr>
        </p:nvSpPr>
        <p:spPr>
          <a:xfrm>
            <a:off x="2307236" y="3113577"/>
            <a:ext cx="1512000" cy="307777"/>
          </a:xfrm>
        </p:spPr>
        <p:txBody>
          <a:bodyPr wrap="square">
            <a:spAutoFit/>
          </a:bodyPr>
          <a:lstStyle>
            <a:lvl1pPr>
              <a:defRPr b="0"/>
            </a:lvl1pPr>
          </a:lstStyle>
          <a:p>
            <a:pPr lvl="0"/>
            <a:r>
              <a:rPr lang="fr-CH" dirty="0" err="1"/>
              <a:t>Titel</a:t>
            </a:r>
            <a:endParaRPr lang="fr-CH" dirty="0"/>
          </a:p>
        </p:txBody>
      </p:sp>
      <p:sp>
        <p:nvSpPr>
          <p:cNvPr id="20" name="Textplatzhalter 7"/>
          <p:cNvSpPr>
            <a:spLocks noGrp="1"/>
          </p:cNvSpPr>
          <p:nvPr>
            <p:ph type="body" sz="quarter" idx="19" hasCustomPrompt="1"/>
            <p:custDataLst>
              <p:tags r:id="rId5"/>
            </p:custDataLst>
          </p:nvPr>
        </p:nvSpPr>
        <p:spPr>
          <a:xfrm>
            <a:off x="3929319" y="2373243"/>
            <a:ext cx="144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6"/>
            </p:custDataLst>
          </p:nvPr>
        </p:nvSpPr>
        <p:spPr>
          <a:xfrm>
            <a:off x="3929319" y="3113577"/>
            <a:ext cx="144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7"/>
            </p:custDataLst>
          </p:nvPr>
        </p:nvSpPr>
        <p:spPr>
          <a:xfrm>
            <a:off x="5479402" y="2373243"/>
            <a:ext cx="1512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8"/>
            </p:custDataLst>
          </p:nvPr>
        </p:nvSpPr>
        <p:spPr>
          <a:xfrm>
            <a:off x="5479402" y="3113577"/>
            <a:ext cx="1512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9"/>
            </p:custDataLst>
          </p:nvPr>
        </p:nvSpPr>
        <p:spPr>
          <a:xfrm>
            <a:off x="7101486" y="2373243"/>
            <a:ext cx="151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10"/>
            </p:custDataLst>
          </p:nvPr>
        </p:nvSpPr>
        <p:spPr>
          <a:xfrm>
            <a:off x="7101486" y="3113577"/>
            <a:ext cx="1512000" cy="307777"/>
          </a:xfrm>
        </p:spPr>
        <p:txBody>
          <a:bodyPr wrap="square">
            <a:spAutoFit/>
          </a:bodyPr>
          <a:lstStyle>
            <a:lvl1pPr>
              <a:defRPr b="0"/>
            </a:lvl1pPr>
          </a:lstStyle>
          <a:p>
            <a:pPr lvl="0"/>
            <a:r>
              <a:rPr lang="fr-CH" dirty="0"/>
              <a:t>Titel</a:t>
            </a:r>
          </a:p>
        </p:txBody>
      </p:sp>
      <p:sp>
        <p:nvSpPr>
          <p:cNvPr id="28" name="Titel 1"/>
          <p:cNvSpPr>
            <a:spLocks noGrp="1"/>
          </p:cNvSpPr>
          <p:nvPr>
            <p:ph type="title" hasCustomPrompt="1"/>
            <p:custDataLst>
              <p:tags r:id="rId11"/>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9" name="Textplatzhalter 9"/>
          <p:cNvSpPr>
            <a:spLocks noGrp="1"/>
          </p:cNvSpPr>
          <p:nvPr>
            <p:ph type="body" sz="quarter" idx="13" hasCustomPrompt="1"/>
            <p:custDataLst>
              <p:tags r:id="rId12"/>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ayout Prozess 4er">
    <p:spTree>
      <p:nvGrpSpPr>
        <p:cNvPr id="1" name=""/>
        <p:cNvGrpSpPr/>
        <p:nvPr/>
      </p:nvGrpSpPr>
      <p:grpSpPr>
        <a:xfrm>
          <a:off x="0" y="0"/>
          <a:ext cx="0" cy="0"/>
          <a:chOff x="0" y="0"/>
          <a:chExt cx="0" cy="0"/>
        </a:xfrm>
      </p:grpSpPr>
      <p:graphicFrame>
        <p:nvGraphicFramePr>
          <p:cNvPr id="28" name="Objekt 2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2" imgW="0" imgH="0" progId="">
                  <p:embed/>
                </p:oleObj>
              </mc:Choice>
              <mc:Fallback>
                <p:oleObj name="think-cell Slide" r:id="rId12"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Textplatzhalter 7"/>
          <p:cNvSpPr>
            <a:spLocks noGrp="1"/>
          </p:cNvSpPr>
          <p:nvPr>
            <p:ph type="body" sz="quarter" idx="14"/>
            <p:custDataLst>
              <p:tags r:id="rId1"/>
            </p:custDataLst>
          </p:nvPr>
        </p:nvSpPr>
        <p:spPr>
          <a:xfrm>
            <a:off x="573226" y="3113577"/>
            <a:ext cx="1872000" cy="1231106"/>
          </a:xfrm>
        </p:spPr>
        <p:txBody>
          <a:bodyPr wrap="square">
            <a:spAutoFit/>
          </a:bodyPr>
          <a:lstStyle>
            <a:lvl1pPr>
              <a:defRPr/>
            </a:lvl1pPr>
          </a:lstStyle>
          <a:p>
            <a:pPr lvl="0"/>
            <a:r>
              <a:rPr lang="fr-FR"/>
              <a:t>Cliquez pour modifier les styles du texte du masque</a:t>
            </a:r>
          </a:p>
        </p:txBody>
      </p:sp>
      <p:sp>
        <p:nvSpPr>
          <p:cNvPr id="21" name="Textplatzhalter 7"/>
          <p:cNvSpPr>
            <a:spLocks noGrp="1"/>
          </p:cNvSpPr>
          <p:nvPr>
            <p:ph type="body" sz="quarter" idx="20" hasCustomPrompt="1"/>
            <p:custDataLst>
              <p:tags r:id="rId2"/>
            </p:custDataLst>
          </p:nvPr>
        </p:nvSpPr>
        <p:spPr>
          <a:xfrm>
            <a:off x="2683200" y="3113577"/>
            <a:ext cx="1872000" cy="307777"/>
          </a:xfrm>
        </p:spPr>
        <p:txBody>
          <a:bodyPr wrap="square">
            <a:spAutoFit/>
          </a:bodyPr>
          <a:lstStyle>
            <a:lvl1pPr>
              <a:defRPr b="0"/>
            </a:lvl1pPr>
          </a:lstStyle>
          <a:p>
            <a:pPr lvl="0"/>
            <a:r>
              <a:rPr lang="fr-CH" dirty="0"/>
              <a:t>Titel</a:t>
            </a:r>
          </a:p>
        </p:txBody>
      </p:sp>
      <p:sp>
        <p:nvSpPr>
          <p:cNvPr id="23" name="Textplatzhalter 7"/>
          <p:cNvSpPr>
            <a:spLocks noGrp="1"/>
          </p:cNvSpPr>
          <p:nvPr>
            <p:ph type="body" sz="quarter" idx="22" hasCustomPrompt="1"/>
            <p:custDataLst>
              <p:tags r:id="rId3"/>
            </p:custDataLst>
          </p:nvPr>
        </p:nvSpPr>
        <p:spPr>
          <a:xfrm>
            <a:off x="4684244" y="3113577"/>
            <a:ext cx="1872000" cy="307777"/>
          </a:xfrm>
        </p:spPr>
        <p:txBody>
          <a:bodyPr wrap="square">
            <a:spAutoFit/>
          </a:bodyPr>
          <a:lstStyle>
            <a:lvl1pPr>
              <a:defRPr b="0"/>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6685288" y="3113577"/>
            <a:ext cx="1872000" cy="307777"/>
          </a:xfrm>
        </p:spPr>
        <p:txBody>
          <a:bodyPr wrap="square">
            <a:spAutoFit/>
          </a:bodyPr>
          <a:lstStyle>
            <a:lvl1pPr>
              <a:defRPr b="0"/>
            </a:lvl1pPr>
          </a:lstStyle>
          <a:p>
            <a:pPr lvl="0"/>
            <a:r>
              <a:rPr lang="fr-CH" dirty="0"/>
              <a:t>Titel</a:t>
            </a:r>
          </a:p>
        </p:txBody>
      </p:sp>
      <p:sp>
        <p:nvSpPr>
          <p:cNvPr id="13" name="Textplatzhalter 7"/>
          <p:cNvSpPr>
            <a:spLocks noGrp="1"/>
          </p:cNvSpPr>
          <p:nvPr>
            <p:ph type="body" sz="quarter" idx="12" hasCustomPrompt="1"/>
            <p:custDataLst>
              <p:tags r:id="rId5"/>
            </p:custDataLst>
          </p:nvPr>
        </p:nvSpPr>
        <p:spPr>
          <a:xfrm>
            <a:off x="573226" y="2373243"/>
            <a:ext cx="1872000" cy="307777"/>
          </a:xfrm>
        </p:spPr>
        <p:txBody>
          <a:bodyPr wrap="square">
            <a:spAutoFit/>
          </a:bodyPr>
          <a:lstStyle>
            <a:lvl1pPr>
              <a:defRPr b="1"/>
            </a:lvl1pPr>
          </a:lstStyle>
          <a:p>
            <a:pPr lvl="0"/>
            <a:r>
              <a:rPr lang="fr-CH" dirty="0" err="1"/>
              <a:t>Titel</a:t>
            </a:r>
            <a:endParaRPr lang="fr-CH" dirty="0"/>
          </a:p>
        </p:txBody>
      </p:sp>
      <p:sp>
        <p:nvSpPr>
          <p:cNvPr id="16" name="Textplatzhalter 7"/>
          <p:cNvSpPr>
            <a:spLocks noGrp="1"/>
          </p:cNvSpPr>
          <p:nvPr>
            <p:ph type="body" sz="quarter" idx="19" hasCustomPrompt="1"/>
            <p:custDataLst>
              <p:tags r:id="rId6"/>
            </p:custDataLst>
          </p:nvPr>
        </p:nvSpPr>
        <p:spPr>
          <a:xfrm>
            <a:off x="2683200" y="2373243"/>
            <a:ext cx="1872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21" hasCustomPrompt="1"/>
            <p:custDataLst>
              <p:tags r:id="rId7"/>
            </p:custDataLst>
          </p:nvPr>
        </p:nvSpPr>
        <p:spPr>
          <a:xfrm>
            <a:off x="4684244" y="2373243"/>
            <a:ext cx="1872000" cy="307777"/>
          </a:xfrm>
        </p:spPr>
        <p:txBody>
          <a:bodyPr wrap="square">
            <a:spAutoFit/>
          </a:bodyPr>
          <a:lstStyle>
            <a:lvl1pPr>
              <a:defRPr b="1"/>
            </a:lvl1pPr>
          </a:lstStyle>
          <a:p>
            <a:pPr lvl="0"/>
            <a:r>
              <a:rPr lang="fr-CH" dirty="0"/>
              <a:t>Titel</a:t>
            </a:r>
          </a:p>
        </p:txBody>
      </p:sp>
      <p:sp>
        <p:nvSpPr>
          <p:cNvPr id="18" name="Textplatzhalter 7"/>
          <p:cNvSpPr>
            <a:spLocks noGrp="1"/>
          </p:cNvSpPr>
          <p:nvPr>
            <p:ph type="body" sz="quarter" idx="23" hasCustomPrompt="1"/>
            <p:custDataLst>
              <p:tags r:id="rId8"/>
            </p:custDataLst>
          </p:nvPr>
        </p:nvSpPr>
        <p:spPr>
          <a:xfrm>
            <a:off x="6685288" y="2373243"/>
            <a:ext cx="1872000" cy="307777"/>
          </a:xfrm>
        </p:spPr>
        <p:txBody>
          <a:bodyPr wrap="square">
            <a:spAutoFit/>
          </a:bodyPr>
          <a:lstStyle>
            <a:lvl1pPr>
              <a:defRPr b="1"/>
            </a:lvl1pPr>
          </a:lstStyle>
          <a:p>
            <a:pPr lvl="0"/>
            <a:r>
              <a:rPr lang="fr-CH" dirty="0"/>
              <a:t>Titel</a:t>
            </a:r>
          </a:p>
        </p:txBody>
      </p:sp>
      <p:sp>
        <p:nvSpPr>
          <p:cNvPr id="19" name="Titel 1"/>
          <p:cNvSpPr>
            <a:spLocks noGrp="1"/>
          </p:cNvSpPr>
          <p:nvPr>
            <p:ph type="title" hasCustomPrompt="1"/>
            <p:custDataLst>
              <p:tags r:id="rId9"/>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6" name="Textplatzhalter 9"/>
          <p:cNvSpPr>
            <a:spLocks noGrp="1"/>
          </p:cNvSpPr>
          <p:nvPr>
            <p:ph type="body" sz="quarter" idx="13" hasCustomPrompt="1"/>
            <p:custDataLst>
              <p:tags r:id="rId10"/>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ayout Prozess 3er">
    <p:spTree>
      <p:nvGrpSpPr>
        <p:cNvPr id="1" name=""/>
        <p:cNvGrpSpPr/>
        <p:nvPr/>
      </p:nvGrpSpPr>
      <p:grpSpPr>
        <a:xfrm>
          <a:off x="0" y="0"/>
          <a:ext cx="0" cy="0"/>
          <a:chOff x="0" y="0"/>
          <a:chExt cx="0" cy="0"/>
        </a:xfrm>
      </p:grpSpPr>
      <p:graphicFrame>
        <p:nvGraphicFramePr>
          <p:cNvPr id="17" name="Objekt 1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0" imgW="0" imgH="0" progId="">
                  <p:embed/>
                </p:oleObj>
              </mc:Choice>
              <mc:Fallback>
                <p:oleObj name="think-cell Slide" r:id="rId10"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2592000" cy="307777"/>
          </a:xfrm>
        </p:spPr>
        <p:txBody>
          <a:bodyPr wrap="square">
            <a:spAutoFit/>
          </a:bodyPr>
          <a:lstStyle>
            <a:lvl1pPr>
              <a:defRPr b="1"/>
            </a:lvl1pPr>
          </a:lstStyle>
          <a:p>
            <a:pPr lvl="0"/>
            <a:r>
              <a:rPr lang="fr-CH" dirty="0"/>
              <a:t>Titel</a:t>
            </a:r>
          </a:p>
        </p:txBody>
      </p:sp>
      <p:sp>
        <p:nvSpPr>
          <p:cNvPr id="15" name="Textplatzhalter 7"/>
          <p:cNvSpPr>
            <a:spLocks noGrp="1"/>
          </p:cNvSpPr>
          <p:nvPr>
            <p:ph type="body" sz="quarter" idx="14"/>
            <p:custDataLst>
              <p:tags r:id="rId2"/>
            </p:custDataLst>
          </p:nvPr>
        </p:nvSpPr>
        <p:spPr>
          <a:xfrm>
            <a:off x="573226" y="3113577"/>
            <a:ext cx="2592000" cy="923330"/>
          </a:xfrm>
        </p:spPr>
        <p:txBody>
          <a:bodyPr wrap="square">
            <a:spAutoFit/>
          </a:bodyPr>
          <a:lstStyle>
            <a:lvl1pPr>
              <a:defRPr/>
            </a:lvl1pPr>
          </a:lstStyle>
          <a:p>
            <a:pPr lvl="0"/>
            <a:r>
              <a:rPr lang="fr-FR"/>
              <a:t>Cliquez pour modifier les styles du texte du masque</a:t>
            </a:r>
          </a:p>
        </p:txBody>
      </p:sp>
      <p:sp>
        <p:nvSpPr>
          <p:cNvPr id="22" name="Textplatzhalter 7"/>
          <p:cNvSpPr>
            <a:spLocks noGrp="1"/>
          </p:cNvSpPr>
          <p:nvPr>
            <p:ph type="body" sz="quarter" idx="21" hasCustomPrompt="1"/>
            <p:custDataLst>
              <p:tags r:id="rId3"/>
            </p:custDataLst>
          </p:nvPr>
        </p:nvSpPr>
        <p:spPr>
          <a:xfrm>
            <a:off x="3383379" y="2373243"/>
            <a:ext cx="2592000" cy="307777"/>
          </a:xfrm>
        </p:spPr>
        <p:txBody>
          <a:bodyPr wrap="square">
            <a:spAutoFit/>
          </a:bodyPr>
          <a:lstStyle>
            <a:lvl1pPr>
              <a:defRPr b="1"/>
            </a:lvl1pPr>
          </a:lstStyle>
          <a:p>
            <a:pPr lvl="0"/>
            <a:r>
              <a:rPr lang="fr-CH"/>
              <a:t>Titel</a:t>
            </a:r>
            <a:endParaRPr lang="fr-CH" dirty="0"/>
          </a:p>
        </p:txBody>
      </p:sp>
      <p:sp>
        <p:nvSpPr>
          <p:cNvPr id="23" name="Textplatzhalter 7"/>
          <p:cNvSpPr>
            <a:spLocks noGrp="1"/>
          </p:cNvSpPr>
          <p:nvPr>
            <p:ph type="body" sz="quarter" idx="22" hasCustomPrompt="1"/>
            <p:custDataLst>
              <p:tags r:id="rId4"/>
            </p:custDataLst>
          </p:nvPr>
        </p:nvSpPr>
        <p:spPr>
          <a:xfrm>
            <a:off x="3383379" y="3113577"/>
            <a:ext cx="2592000" cy="307777"/>
          </a:xfrm>
        </p:spPr>
        <p:txBody>
          <a:bodyPr wrap="square">
            <a:spAutoFit/>
          </a:bodyPr>
          <a:lstStyle>
            <a:lvl1pPr>
              <a:defRPr b="0"/>
            </a:lvl1pPr>
          </a:lstStyle>
          <a:p>
            <a:pPr lvl="0"/>
            <a:r>
              <a:rPr lang="fr-CH" dirty="0" err="1"/>
              <a:t>Titel</a:t>
            </a:r>
            <a:endParaRPr lang="fr-CH" dirty="0"/>
          </a:p>
        </p:txBody>
      </p:sp>
      <p:sp>
        <p:nvSpPr>
          <p:cNvPr id="24" name="Textplatzhalter 7"/>
          <p:cNvSpPr>
            <a:spLocks noGrp="1"/>
          </p:cNvSpPr>
          <p:nvPr>
            <p:ph type="body" sz="quarter" idx="23" hasCustomPrompt="1"/>
            <p:custDataLst>
              <p:tags r:id="rId5"/>
            </p:custDataLst>
          </p:nvPr>
        </p:nvSpPr>
        <p:spPr>
          <a:xfrm>
            <a:off x="6047204" y="2373243"/>
            <a:ext cx="259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6"/>
            </p:custDataLst>
          </p:nvPr>
        </p:nvSpPr>
        <p:spPr>
          <a:xfrm>
            <a:off x="6047204" y="3113577"/>
            <a:ext cx="2592000" cy="307777"/>
          </a:xfrm>
        </p:spPr>
        <p:txBody>
          <a:bodyPr wrap="square">
            <a:spAutoFit/>
          </a:bodyPr>
          <a:lstStyle>
            <a:lvl1pPr>
              <a:defRPr b="0"/>
            </a:lvl1pPr>
          </a:lstStyle>
          <a:p>
            <a:pPr lvl="0"/>
            <a:r>
              <a:rPr lang="fr-CH"/>
              <a:t>Titel</a:t>
            </a:r>
            <a:endParaRPr lang="fr-CH" dirty="0"/>
          </a:p>
        </p:txBody>
      </p:sp>
      <p:sp>
        <p:nvSpPr>
          <p:cNvPr id="11" name="Titel 1"/>
          <p:cNvSpPr>
            <a:spLocks noGrp="1"/>
          </p:cNvSpPr>
          <p:nvPr>
            <p:ph type="title" hasCustomPrompt="1"/>
            <p:custDataLst>
              <p:tags r:id="rId7"/>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2" name="Textplatzhalter 9"/>
          <p:cNvSpPr>
            <a:spLocks noGrp="1"/>
          </p:cNvSpPr>
          <p:nvPr>
            <p:ph type="body" sz="quarter" idx="13" hasCustomPrompt="1"/>
            <p:custDataLst>
              <p:tags r:id="rId8"/>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Prozess 2er">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4032000" cy="307777"/>
          </a:xfrm>
        </p:spPr>
        <p:txBody>
          <a:bodyPr wrap="square">
            <a:spAutoFit/>
          </a:bodyPr>
          <a:lstStyle>
            <a:lvl1pPr>
              <a:defRPr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573226" y="3113577"/>
            <a:ext cx="4032000" cy="615553"/>
          </a:xfrm>
        </p:spPr>
        <p:txBody>
          <a:bodyPr wrap="square">
            <a:spAutoFit/>
          </a:bodyPr>
          <a:lstStyle>
            <a:lvl1pPr>
              <a:defRPr/>
            </a:lvl1pPr>
          </a:lstStyle>
          <a:p>
            <a:pPr lvl="0"/>
            <a:r>
              <a:rPr lang="fr-FR"/>
              <a:t>Cliquez pour modifier les styles du texte du masque</a:t>
            </a:r>
          </a:p>
        </p:txBody>
      </p:sp>
      <p:sp>
        <p:nvSpPr>
          <p:cNvPr id="24" name="Textplatzhalter 7"/>
          <p:cNvSpPr>
            <a:spLocks noGrp="1"/>
          </p:cNvSpPr>
          <p:nvPr>
            <p:ph type="body" sz="quarter" idx="23" hasCustomPrompt="1"/>
            <p:custDataLst>
              <p:tags r:id="rId3"/>
            </p:custDataLst>
          </p:nvPr>
        </p:nvSpPr>
        <p:spPr>
          <a:xfrm>
            <a:off x="4714876" y="2373243"/>
            <a:ext cx="38608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4714876" y="3113577"/>
            <a:ext cx="3860800" cy="307777"/>
          </a:xfrm>
        </p:spPr>
        <p:txBody>
          <a:bodyPr wrap="square">
            <a:spAutoFit/>
          </a:bodyPr>
          <a:lstStyle>
            <a:lvl1pPr>
              <a:defRPr b="0"/>
            </a:lvl1pPr>
          </a:lstStyle>
          <a:p>
            <a:pPr lvl="0"/>
            <a:r>
              <a:rPr lang="fr-CH" dirty="0"/>
              <a:t>Titel</a:t>
            </a:r>
          </a:p>
        </p:txBody>
      </p:sp>
      <p:sp>
        <p:nvSpPr>
          <p:cNvPr id="9" name="Titel 1"/>
          <p:cNvSpPr>
            <a:spLocks noGrp="1"/>
          </p:cNvSpPr>
          <p:nvPr>
            <p:ph type="title" hasCustomPrompt="1"/>
            <p:custDataLst>
              <p:tags r:id="rId5"/>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1" name="Textplatzhalter 9"/>
          <p:cNvSpPr>
            <a:spLocks noGrp="1"/>
          </p:cNvSpPr>
          <p:nvPr>
            <p:ph type="body" sz="quarter" idx="13" hasCustomPrompt="1"/>
            <p:custDataLst>
              <p:tags r:id="rId6"/>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Zeitplan">
    <p:spTree>
      <p:nvGrpSpPr>
        <p:cNvPr id="1" name=""/>
        <p:cNvGrpSpPr/>
        <p:nvPr/>
      </p:nvGrpSpPr>
      <p:grpSpPr>
        <a:xfrm>
          <a:off x="0" y="0"/>
          <a:ext cx="0" cy="0"/>
          <a:chOff x="0" y="0"/>
          <a:chExt cx="0" cy="0"/>
        </a:xfrm>
      </p:grpSpPr>
      <p:graphicFrame>
        <p:nvGraphicFramePr>
          <p:cNvPr id="44" name="Objekt 4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3" imgW="0" imgH="0" progId="">
                  <p:embed/>
                </p:oleObj>
              </mc:Choice>
              <mc:Fallback>
                <p:oleObj name="think-cell Slide" r:id="rId13"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457200" y="2126400"/>
            <a:ext cx="2386012" cy="246221"/>
          </a:xfrm>
        </p:spPr>
        <p:txBody>
          <a:bodyPr wrap="square">
            <a:spAutoFit/>
          </a:bodyPr>
          <a:lstStyle>
            <a:lvl1pPr>
              <a:defRPr sz="1600"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457199" y="2492375"/>
            <a:ext cx="2386013" cy="492443"/>
          </a:xfrm>
        </p:spPr>
        <p:txBody>
          <a:bodyPr wrap="square">
            <a:spAutoFit/>
          </a:bodyPr>
          <a:lstStyle>
            <a:lvl1pPr>
              <a:defRPr sz="1600"/>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3"/>
            </p:custDataLst>
          </p:nvPr>
        </p:nvSpPr>
        <p:spPr>
          <a:xfrm>
            <a:off x="2965451" y="2126400"/>
            <a:ext cx="954088" cy="246221"/>
          </a:xfrm>
        </p:spPr>
        <p:txBody>
          <a:bodyPr wrap="square">
            <a:spAutoFit/>
          </a:bodyPr>
          <a:lstStyle>
            <a:lvl1pPr>
              <a:defRPr sz="1600" b="1"/>
            </a:lvl1pPr>
          </a:lstStyle>
          <a:p>
            <a:pPr lvl="0"/>
            <a:r>
              <a:rPr lang="fr-CH"/>
              <a:t>Titel</a:t>
            </a:r>
            <a:endParaRPr lang="fr-CH" dirty="0"/>
          </a:p>
        </p:txBody>
      </p:sp>
      <p:sp>
        <p:nvSpPr>
          <p:cNvPr id="17" name="Textplatzhalter 7"/>
          <p:cNvSpPr>
            <a:spLocks noGrp="1"/>
          </p:cNvSpPr>
          <p:nvPr>
            <p:ph type="body" sz="quarter" idx="16" hasCustomPrompt="1"/>
            <p:custDataLst>
              <p:tags r:id="rId4"/>
            </p:custDataLst>
          </p:nvPr>
        </p:nvSpPr>
        <p:spPr>
          <a:xfrm>
            <a:off x="2965450" y="1766400"/>
            <a:ext cx="2320930" cy="246221"/>
          </a:xfrm>
        </p:spPr>
        <p:txBody>
          <a:bodyPr wrap="square">
            <a:spAutoFit/>
          </a:bodyPr>
          <a:lstStyle>
            <a:lvl1pPr>
              <a:defRPr sz="1600" b="1"/>
            </a:lvl1pPr>
          </a:lstStyle>
          <a:p>
            <a:pPr lvl="0"/>
            <a:r>
              <a:rPr lang="fr-CH"/>
              <a:t>Titel</a:t>
            </a:r>
            <a:endParaRPr lang="fr-CH" dirty="0"/>
          </a:p>
        </p:txBody>
      </p:sp>
      <p:sp>
        <p:nvSpPr>
          <p:cNvPr id="18" name="Textplatzhalter 7"/>
          <p:cNvSpPr>
            <a:spLocks noGrp="1"/>
          </p:cNvSpPr>
          <p:nvPr>
            <p:ph type="body" sz="quarter" idx="17" hasCustomPrompt="1"/>
            <p:custDataLst>
              <p:tags r:id="rId5"/>
            </p:custDataLst>
          </p:nvPr>
        </p:nvSpPr>
        <p:spPr>
          <a:xfrm>
            <a:off x="3921126" y="2126400"/>
            <a:ext cx="954088" cy="246221"/>
          </a:xfrm>
        </p:spPr>
        <p:txBody>
          <a:bodyPr wrap="square">
            <a:spAutoFit/>
          </a:bodyPr>
          <a:lstStyle>
            <a:lvl1pPr>
              <a:defRPr sz="1600" b="1"/>
            </a:lvl1pPr>
          </a:lstStyle>
          <a:p>
            <a:pPr lvl="0"/>
            <a:r>
              <a:rPr lang="fr-CH" dirty="0"/>
              <a:t>Titel</a:t>
            </a:r>
          </a:p>
        </p:txBody>
      </p:sp>
      <p:sp>
        <p:nvSpPr>
          <p:cNvPr id="20" name="Textplatzhalter 7"/>
          <p:cNvSpPr>
            <a:spLocks noGrp="1"/>
          </p:cNvSpPr>
          <p:nvPr>
            <p:ph type="body" sz="quarter" idx="19" hasCustomPrompt="1"/>
            <p:custDataLst>
              <p:tags r:id="rId6"/>
            </p:custDataLst>
          </p:nvPr>
        </p:nvSpPr>
        <p:spPr>
          <a:xfrm>
            <a:off x="4873626" y="2126400"/>
            <a:ext cx="954088" cy="246221"/>
          </a:xfrm>
        </p:spPr>
        <p:txBody>
          <a:bodyPr wrap="square">
            <a:spAutoFit/>
          </a:bodyPr>
          <a:lstStyle>
            <a:lvl1pPr>
              <a:defRPr sz="1600" b="1"/>
            </a:lvl1pPr>
          </a:lstStyle>
          <a:p>
            <a:pPr lvl="0"/>
            <a:r>
              <a:rPr lang="fr-CH" dirty="0"/>
              <a:t>Titel</a:t>
            </a:r>
          </a:p>
        </p:txBody>
      </p:sp>
      <p:sp>
        <p:nvSpPr>
          <p:cNvPr id="22" name="Textplatzhalter 7"/>
          <p:cNvSpPr>
            <a:spLocks noGrp="1"/>
          </p:cNvSpPr>
          <p:nvPr>
            <p:ph type="body" sz="quarter" idx="21" hasCustomPrompt="1"/>
            <p:custDataLst>
              <p:tags r:id="rId7"/>
            </p:custDataLst>
          </p:nvPr>
        </p:nvSpPr>
        <p:spPr>
          <a:xfrm>
            <a:off x="5832476" y="2126400"/>
            <a:ext cx="954088" cy="246221"/>
          </a:xfrm>
        </p:spPr>
        <p:txBody>
          <a:bodyPr wrap="square">
            <a:spAutoFit/>
          </a:bodyPr>
          <a:lstStyle>
            <a:lvl1pPr>
              <a:defRPr sz="1600" b="1"/>
            </a:lvl1pPr>
          </a:lstStyle>
          <a:p>
            <a:pPr lvl="0"/>
            <a:r>
              <a:rPr lang="fr-CH" dirty="0"/>
              <a:t>Titel</a:t>
            </a:r>
          </a:p>
        </p:txBody>
      </p:sp>
      <p:sp>
        <p:nvSpPr>
          <p:cNvPr id="24" name="Textplatzhalter 7"/>
          <p:cNvSpPr>
            <a:spLocks noGrp="1"/>
          </p:cNvSpPr>
          <p:nvPr>
            <p:ph type="body" sz="quarter" idx="23" hasCustomPrompt="1"/>
            <p:custDataLst>
              <p:tags r:id="rId8"/>
            </p:custDataLst>
          </p:nvPr>
        </p:nvSpPr>
        <p:spPr>
          <a:xfrm>
            <a:off x="6786564" y="2126400"/>
            <a:ext cx="954088" cy="246221"/>
          </a:xfrm>
        </p:spPr>
        <p:txBody>
          <a:bodyPr wrap="square">
            <a:spAutoFit/>
          </a:bodyPr>
          <a:lstStyle>
            <a:lvl1pPr>
              <a:defRPr sz="1600" b="1"/>
            </a:lvl1pPr>
          </a:lstStyle>
          <a:p>
            <a:pPr lvl="0"/>
            <a:r>
              <a:rPr lang="fr-CH"/>
              <a:t>Titel</a:t>
            </a:r>
            <a:endParaRPr lang="fr-CH" dirty="0"/>
          </a:p>
        </p:txBody>
      </p:sp>
      <p:sp>
        <p:nvSpPr>
          <p:cNvPr id="25" name="Textplatzhalter 7"/>
          <p:cNvSpPr>
            <a:spLocks noGrp="1"/>
          </p:cNvSpPr>
          <p:nvPr>
            <p:ph type="body" sz="quarter" idx="24" hasCustomPrompt="1"/>
            <p:custDataLst>
              <p:tags r:id="rId9"/>
            </p:custDataLst>
          </p:nvPr>
        </p:nvSpPr>
        <p:spPr>
          <a:xfrm>
            <a:off x="7745412" y="2126400"/>
            <a:ext cx="954088" cy="246221"/>
          </a:xfrm>
        </p:spPr>
        <p:txBody>
          <a:bodyPr wrap="square">
            <a:spAutoFit/>
          </a:bodyPr>
          <a:lstStyle>
            <a:lvl1pPr>
              <a:defRPr sz="1600" b="1"/>
            </a:lvl1pPr>
          </a:lstStyle>
          <a:p>
            <a:pPr lvl="0"/>
            <a:r>
              <a:rPr lang="fr-CH" dirty="0"/>
              <a:t>Titel</a:t>
            </a:r>
          </a:p>
        </p:txBody>
      </p:sp>
      <p:sp>
        <p:nvSpPr>
          <p:cNvPr id="14" name="Titel 1"/>
          <p:cNvSpPr>
            <a:spLocks noGrp="1"/>
          </p:cNvSpPr>
          <p:nvPr>
            <p:ph type="title" hasCustomPrompt="1"/>
            <p:custDataLst>
              <p:tags r:id="rId10"/>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9" name="Textplatzhalter 9"/>
          <p:cNvSpPr>
            <a:spLocks noGrp="1"/>
          </p:cNvSpPr>
          <p:nvPr>
            <p:ph type="body" sz="quarter" idx="13" hasCustomPrompt="1"/>
            <p:custDataLst>
              <p:tags r:id="rId11"/>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 imgW="0" imgH="0" progId="">
                  <p:embed/>
                </p:oleObj>
              </mc:Choice>
              <mc:Fallback>
                <p:oleObj name="think-cell Slide" r:id="rId2"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3" name="Inhaltsplatzhalter 2"/>
          <p:cNvSpPr>
            <a:spLocks noGrp="1"/>
          </p:cNvSpPr>
          <p:nvPr>
            <p:ph idx="1"/>
            <p:custDataLst>
              <p:tags r:id="rId2"/>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zweispaltiger Text mit Fazit">
    <p:spTree>
      <p:nvGrpSpPr>
        <p:cNvPr id="1" name=""/>
        <p:cNvGrpSpPr/>
        <p:nvPr/>
      </p:nvGrpSpPr>
      <p:grpSpPr>
        <a:xfrm>
          <a:off x="0" y="0"/>
          <a:ext cx="0" cy="0"/>
          <a:chOff x="0" y="0"/>
          <a:chExt cx="0" cy="0"/>
        </a:xfrm>
      </p:grpSpPr>
      <p:graphicFrame>
        <p:nvGraphicFramePr>
          <p:cNvPr id="24" name="Objekt 2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51970"/>
          </a:xfrm>
        </p:spPr>
        <p:txBody>
          <a:bodyPr/>
          <a:lstStyle>
            <a:lvl1pPr>
              <a:defRPr baseline="0"/>
            </a:lvl1pPr>
          </a:lstStyle>
          <a:p>
            <a:r>
              <a:rPr lang="fr-CH" dirty="0"/>
              <a:t>Titel bearbeiten</a:t>
            </a:r>
            <a:br>
              <a:rPr lang="fr-CH" dirty="0"/>
            </a:br>
            <a:r>
              <a:rPr lang="fr-CH" dirty="0"/>
              <a:t>—</a:t>
            </a:r>
          </a:p>
        </p:txBody>
      </p:sp>
      <p:sp>
        <p:nvSpPr>
          <p:cNvPr id="25" name="Textplatzhalter 22"/>
          <p:cNvSpPr>
            <a:spLocks noGrp="1"/>
          </p:cNvSpPr>
          <p:nvPr>
            <p:ph type="body" sz="quarter" idx="13" hasCustomPrompt="1"/>
            <p:custDataLst>
              <p:tags r:id="rId2"/>
            </p:custDataLst>
          </p:nvPr>
        </p:nvSpPr>
        <p:spPr>
          <a:xfrm>
            <a:off x="5067299" y="1858223"/>
            <a:ext cx="3632201" cy="307777"/>
          </a:xfrm>
        </p:spPr>
        <p:txBody>
          <a:bodyPr wrap="square">
            <a:spAutoFit/>
          </a:bodyPr>
          <a:lstStyle>
            <a:lvl1pPr>
              <a:spcAft>
                <a:spcPts val="0"/>
              </a:spcAft>
              <a:defRPr sz="2000" b="1"/>
            </a:lvl1pPr>
            <a:lvl2pPr>
              <a:defRPr sz="1800" b="1"/>
            </a:lvl2pPr>
            <a:lvl3pPr>
              <a:defRPr sz="1800" b="1"/>
            </a:lvl3pPr>
            <a:lvl4pPr>
              <a:defRPr sz="1800" b="1"/>
            </a:lvl4pPr>
            <a:lvl5pPr>
              <a:defRPr sz="1800" b="1"/>
            </a:lvl5pPr>
          </a:lstStyle>
          <a:p>
            <a:pPr lvl="0"/>
            <a:r>
              <a:rPr lang="fr-CH"/>
              <a:t>Titel</a:t>
            </a:r>
            <a:endParaRPr lang="fr-CH" dirty="0"/>
          </a:p>
        </p:txBody>
      </p:sp>
      <p:sp>
        <p:nvSpPr>
          <p:cNvPr id="32" name="Textplatzhalter 31"/>
          <p:cNvSpPr>
            <a:spLocks noGrp="1"/>
          </p:cNvSpPr>
          <p:nvPr>
            <p:ph type="body" sz="quarter" idx="18"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34" name="Textplatzhalter 33"/>
          <p:cNvSpPr>
            <a:spLocks noGrp="1"/>
          </p:cNvSpPr>
          <p:nvPr>
            <p:ph type="body" sz="quarter" idx="19" hasCustomPrompt="1"/>
            <p:custDataLst>
              <p:tags r:id="rId4"/>
            </p:custDataLst>
          </p:nvPr>
        </p:nvSpPr>
        <p:spPr>
          <a:xfrm>
            <a:off x="457200" y="1858223"/>
            <a:ext cx="3632400" cy="307777"/>
          </a:xfrm>
        </p:spPr>
        <p:txBody>
          <a:bodyPr wrap="square">
            <a:spAutoFit/>
          </a:bodyPr>
          <a:lstStyle>
            <a:lvl1pPr>
              <a:defRPr b="1"/>
            </a:lvl1pPr>
          </a:lstStyle>
          <a:p>
            <a:pPr lvl="0"/>
            <a:r>
              <a:rPr lang="fr-CH" dirty="0" err="1"/>
              <a:t>Titel</a:t>
            </a:r>
            <a:endParaRPr lang="fr-CH" dirty="0"/>
          </a:p>
        </p:txBody>
      </p:sp>
      <p:sp>
        <p:nvSpPr>
          <p:cNvPr id="36" name="Textplatzhalter 35"/>
          <p:cNvSpPr>
            <a:spLocks noGrp="1"/>
          </p:cNvSpPr>
          <p:nvPr>
            <p:ph type="body" sz="quarter" idx="20"/>
            <p:custDataLst>
              <p:tags r:id="rId5"/>
            </p:custDataLst>
          </p:nvPr>
        </p:nvSpPr>
        <p:spPr>
          <a:xfrm>
            <a:off x="457200" y="2221364"/>
            <a:ext cx="363240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40" name="Textplatzhalter 39"/>
          <p:cNvSpPr>
            <a:spLocks noGrp="1"/>
          </p:cNvSpPr>
          <p:nvPr>
            <p:ph type="body" sz="quarter" idx="22"/>
            <p:custDataLst>
              <p:tags r:id="rId6"/>
            </p:custDataLst>
          </p:nvPr>
        </p:nvSpPr>
        <p:spPr>
          <a:xfrm>
            <a:off x="5067299" y="2221364"/>
            <a:ext cx="3632201" cy="2154436"/>
          </a:xfrm>
        </p:spPr>
        <p:txBody>
          <a:bodyPr wrap="square">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4" imgW="0" imgH="0" progId="">
                  <p:embed/>
                </p:oleObj>
              </mc:Choice>
              <mc:Fallback>
                <p:oleObj name="think-cell Slide" r:id="rId24"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298" cy="951970"/>
          </a:xfrm>
        </p:spPr>
        <p:txBody>
          <a:bodyPr/>
          <a:lstStyle/>
          <a:p>
            <a:r>
              <a:rPr lang="fr-CH" dirty="0"/>
              <a:t>Titelmasterformat bearbeiten</a:t>
            </a:r>
            <a:br>
              <a:rPr lang="fr-CH" dirty="0"/>
            </a:br>
            <a:r>
              <a:rPr lang="fr-CH" dirty="0"/>
              <a:t>—</a:t>
            </a:r>
          </a:p>
        </p:txBody>
      </p:sp>
      <p:sp>
        <p:nvSpPr>
          <p:cNvPr id="40" name="Textplatzhalter 39"/>
          <p:cNvSpPr>
            <a:spLocks noGrp="1"/>
          </p:cNvSpPr>
          <p:nvPr>
            <p:ph type="body" sz="quarter" idx="12" hasCustomPrompt="1"/>
            <p:custDataLst>
              <p:tags r:id="rId2"/>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3"/>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4"/>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5"/>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6"/>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7"/>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8"/>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9"/>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10"/>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1"/>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2"/>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3"/>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4"/>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5"/>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6"/>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7"/>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8"/>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9"/>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20"/>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1"/>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2"/>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Foto Hoch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800600" y="1327200"/>
            <a:ext cx="3900488" cy="615553"/>
          </a:xfrm>
        </p:spPr>
        <p:txBody>
          <a:bodyPr/>
          <a:lstStyle/>
          <a:p>
            <a:r>
              <a:rPr lang="fr-FR"/>
              <a:t>Cliquez sur l'icône pour ajouter une image</a:t>
            </a:r>
            <a:endParaRPr lang="fr-CH"/>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3"/>
            </p:custDataLst>
          </p:nvPr>
        </p:nvSpPr>
        <p:spPr>
          <a:xfrm>
            <a:off x="457200" y="1766400"/>
            <a:ext cx="4186238" cy="2154436"/>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4"/>
            </p:custDataLst>
          </p:nvPr>
        </p:nvSpPr>
        <p:spPr>
          <a:xfrm>
            <a:off x="457200" y="1327200"/>
            <a:ext cx="4186238"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034" name="Rectangle 1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6" imgW="0" imgH="0" progId="">
                  <p:embed/>
                </p:oleObj>
              </mc:Choice>
              <mc:Fallback>
                <p:oleObj name="think-cell Slide" r:id="rId26" imgW="0" imgH="0" progId="">
                  <p:embed/>
                  <p:pic>
                    <p:nvPicPr>
                      <p:cNvPr id="0" name="Rectangle 10"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8" name="Title Placeholder 1"/>
          <p:cNvSpPr>
            <a:spLocks noGrp="1"/>
          </p:cNvSpPr>
          <p:nvPr>
            <p:ph type="title"/>
            <p:custDataLst>
              <p:tags r:id="rId20"/>
            </p:custDataLst>
          </p:nvPr>
        </p:nvSpPr>
        <p:spPr bwMode="auto">
          <a:xfrm>
            <a:off x="457200" y="306000"/>
            <a:ext cx="8242300" cy="95197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fr-CH" dirty="0"/>
              <a:t>Titre exemple</a:t>
            </a:r>
            <a:br>
              <a:rPr lang="fr-CH" dirty="0"/>
            </a:br>
            <a:r>
              <a:rPr lang="fr-CH" dirty="0"/>
              <a:t>—</a:t>
            </a:r>
          </a:p>
        </p:txBody>
      </p:sp>
      <p:sp>
        <p:nvSpPr>
          <p:cNvPr id="1029" name="Text Placeholder 2"/>
          <p:cNvSpPr>
            <a:spLocks noGrp="1"/>
          </p:cNvSpPr>
          <p:nvPr>
            <p:ph type="body" idx="1"/>
            <p:custDataLst>
              <p:tags r:id="rId21"/>
            </p:custDataLst>
          </p:nvPr>
        </p:nvSpPr>
        <p:spPr bwMode="auto">
          <a:xfrm>
            <a:off x="457200" y="1371600"/>
            <a:ext cx="8242300" cy="18288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fr-CH" dirty="0"/>
              <a:t>Texte principal</a:t>
            </a:r>
          </a:p>
          <a:p>
            <a:pPr lvl="1"/>
            <a:r>
              <a:rPr lang="fr-CH" dirty="0"/>
              <a:t>Premier niveau</a:t>
            </a:r>
          </a:p>
          <a:p>
            <a:pPr lvl="2"/>
            <a:r>
              <a:rPr lang="fr-CH" dirty="0"/>
              <a:t>Deuxième niveau</a:t>
            </a:r>
          </a:p>
          <a:p>
            <a:pPr lvl="3"/>
            <a:r>
              <a:rPr lang="fr-CH" dirty="0"/>
              <a:t>Troisième niveau</a:t>
            </a:r>
          </a:p>
          <a:p>
            <a:pPr lvl="4"/>
            <a:r>
              <a:rPr lang="fr-CH" dirty="0"/>
              <a:t>Quatrième niveau</a:t>
            </a:r>
          </a:p>
        </p:txBody>
      </p:sp>
      <p:sp>
        <p:nvSpPr>
          <p:cNvPr id="12" name="Rectangle 9"/>
          <p:cNvSpPr txBox="1">
            <a:spLocks noChangeArrowheads="1"/>
          </p:cNvSpPr>
          <p:nvPr>
            <p:custDataLst>
              <p:tags r:id="rId22"/>
            </p:custDataLst>
          </p:nvPr>
        </p:nvSpPr>
        <p:spPr bwMode="auto">
          <a:xfrm>
            <a:off x="8305800" y="6495879"/>
            <a:ext cx="401638" cy="1524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sz="1000">
                <a:solidFill>
                  <a:srgbClr val="7F7F7F"/>
                </a:solidFill>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6E691C44-51A5-42E3-AF9B-62E2D4E643F7}" type="slidenum">
              <a:rPr kumimoji="0" lang="fr-CH" sz="1000" b="0" i="0" u="none" strike="noStrike" kern="1200" cap="none" spc="0" normalizeH="0" baseline="0" noProof="0" smtClean="0">
                <a:ln>
                  <a:noFill/>
                </a:ln>
                <a:solidFill>
                  <a:schemeClr val="tx1"/>
                </a:solidFill>
                <a:effectLst/>
                <a:uLnTx/>
                <a:uFillTx/>
                <a:latin typeface="Arial" charset="0"/>
                <a:ea typeface="ＭＳ Ｐゴシック" pitchFamily="-112"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‹N°›</a:t>
            </a:fld>
            <a:endParaRPr kumimoji="0" lang="fr-CH" sz="1000" b="0" i="0" u="none" strike="noStrike" kern="1200" cap="none" spc="0" normalizeH="0" baseline="0" noProof="0" dirty="0">
              <a:ln>
                <a:noFill/>
              </a:ln>
              <a:solidFill>
                <a:schemeClr val="tx1"/>
              </a:solidFill>
              <a:effectLst/>
              <a:uLnTx/>
              <a:uFillTx/>
              <a:latin typeface="Arial" charset="0"/>
              <a:ea typeface="ＭＳ Ｐゴシック" pitchFamily="-112" charset="-128"/>
              <a:cs typeface="+mn-cs"/>
            </a:endParaRPr>
          </a:p>
        </p:txBody>
      </p:sp>
      <p:pic>
        <p:nvPicPr>
          <p:cNvPr id="9" name="Picture 8" descr="logo_etat_FR_vers_compacte.jpg"/>
          <p:cNvPicPr>
            <a:picLocks noChangeAspect="1"/>
          </p:cNvPicPr>
          <p:nvPr>
            <p:custDataLst>
              <p:tags r:id="rId23"/>
            </p:custDataLst>
          </p:nvPr>
        </p:nvPicPr>
        <p:blipFill>
          <a:blip r:embed="rId27"/>
          <a:stretch>
            <a:fillRect/>
          </a:stretch>
        </p:blipFill>
        <p:spPr>
          <a:xfrm>
            <a:off x="468000" y="6358200"/>
            <a:ext cx="756000" cy="290079"/>
          </a:xfrm>
          <a:prstGeom prst="rect">
            <a:avLst/>
          </a:prstGeom>
        </p:spPr>
      </p:pic>
      <p:sp>
        <p:nvSpPr>
          <p:cNvPr id="11" name="TextBox 10"/>
          <p:cNvSpPr txBox="1"/>
          <p:nvPr>
            <p:custDataLst>
              <p:tags r:id="rId24"/>
            </p:custDataLst>
          </p:nvPr>
        </p:nvSpPr>
        <p:spPr>
          <a:xfrm>
            <a:off x="2516400" y="6314400"/>
            <a:ext cx="4800000" cy="331287"/>
          </a:xfrm>
          <a:prstGeom prst="rect">
            <a:avLst/>
          </a:prstGeom>
        </p:spPr>
        <p:txBody>
          <a:bodyPr vert="horz" wrap="square" lIns="0" tIns="0" rIns="0" bIns="0" rtlCol="0">
            <a:spAutoFit/>
          </a:bodyPr>
          <a:lstStyle/>
          <a:p>
            <a:pPr algn="l">
              <a:lnSpc>
                <a:spcPts val="1345"/>
              </a:lnSpc>
              <a:spcAft>
                <a:spcPts val="0"/>
              </a:spcAft>
              <a:buClr>
                <a:srgbClr val="074EA1"/>
              </a:buClr>
            </a:pPr>
            <a:r>
              <a:rPr lang="fr-CH" sz="1000" b="1" dirty="0" err="1"/>
              <a:t>Amt</a:t>
            </a:r>
            <a:r>
              <a:rPr lang="fr-CH" sz="1000" b="1" dirty="0"/>
              <a:t> </a:t>
            </a:r>
            <a:r>
              <a:rPr lang="fr-CH" sz="1000" b="1" dirty="0" err="1"/>
              <a:t>für</a:t>
            </a:r>
            <a:r>
              <a:rPr lang="fr-CH" sz="1000" b="1" dirty="0"/>
              <a:t> </a:t>
            </a:r>
            <a:r>
              <a:rPr lang="fr-CH" sz="1000" b="1" dirty="0" err="1"/>
              <a:t>Gesundheit</a:t>
            </a:r>
            <a:r>
              <a:rPr lang="fr-CH" sz="1000" b="1" dirty="0"/>
              <a:t> </a:t>
            </a:r>
            <a:r>
              <a:rPr lang="fr-CH" sz="1000" b="1" dirty="0" err="1"/>
              <a:t>GesA</a:t>
            </a:r>
            <a:endParaRPr lang="fr-CH" sz="1000" b="0" i="0" dirty="0"/>
          </a:p>
          <a:p>
            <a:pPr algn="l">
              <a:lnSpc>
                <a:spcPts val="1345"/>
              </a:lnSpc>
              <a:spcAft>
                <a:spcPts val="0"/>
              </a:spcAft>
              <a:buClr>
                <a:srgbClr val="074EA1"/>
              </a:buClr>
            </a:pPr>
            <a:r>
              <a:rPr lang="fr-CH" sz="1000" b="0" i="0" dirty="0"/>
              <a:t>Symposium Advanced Nursing Practice / 3. </a:t>
            </a:r>
            <a:r>
              <a:rPr lang="fr-CH" sz="1000" b="0" i="0" dirty="0" err="1"/>
              <a:t>Oktober</a:t>
            </a:r>
            <a:r>
              <a:rPr lang="fr-CH" sz="1000" b="0" i="0" dirty="0"/>
              <a:t> 2024</a:t>
            </a:r>
          </a:p>
        </p:txBody>
      </p:sp>
      <p:cxnSp>
        <p:nvCxnSpPr>
          <p:cNvPr id="14" name="Straight Connector 13"/>
          <p:cNvCxnSpPr/>
          <p:nvPr>
            <p:custDataLst>
              <p:tags r:id="rId25"/>
            </p:custDataLst>
          </p:nvPr>
        </p:nvCxnSpPr>
        <p:spPr>
          <a:xfrm>
            <a:off x="450000" y="6192000"/>
            <a:ext cx="8244000" cy="1588"/>
          </a:xfrm>
          <a:prstGeom prst="line">
            <a:avLst/>
          </a:prstGeom>
          <a:ln w="3175">
            <a:solidFill>
              <a:schemeClr val="bg2"/>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7" r:id="rId11"/>
    <p:sldLayoutId id="2147483659" r:id="rId12"/>
    <p:sldLayoutId id="2147483660" r:id="rId13"/>
    <p:sldLayoutId id="2147483661" r:id="rId14"/>
    <p:sldLayoutId id="2147483662" r:id="rId15"/>
    <p:sldLayoutId id="2147483663" r:id="rId16"/>
    <p:sldLayoutId id="2147483664" r:id="rId17"/>
    <p:sldLayoutId id="2147483665" r:id="rId18"/>
  </p:sldLayoutIdLst>
  <p:hf sldNum="0" hdr="0" dt="0"/>
  <p:txStyles>
    <p:titleStyle>
      <a:lvl1pPr algn="l" defTabSz="457200" rtl="0" eaLnBrk="1" fontAlgn="base" hangingPunct="1">
        <a:lnSpc>
          <a:spcPts val="3700"/>
        </a:lnSpc>
        <a:spcBef>
          <a:spcPct val="0"/>
        </a:spcBef>
        <a:spcAft>
          <a:spcPct val="0"/>
        </a:spcAft>
        <a:defRPr lang="de-DE" sz="3200" b="1" kern="1200" dirty="0">
          <a:solidFill>
            <a:schemeClr val="tx1"/>
          </a:solidFill>
          <a:latin typeface="Arial"/>
          <a:ea typeface="ＭＳ Ｐゴシック" pitchFamily="-112" charset="-128"/>
          <a:cs typeface="ＭＳ Ｐゴシック" pitchFamily="-112" charset="-128"/>
        </a:defRPr>
      </a:lvl1pPr>
      <a:lvl2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2pPr>
      <a:lvl3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3pPr>
      <a:lvl4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4pPr>
      <a:lvl5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5pPr>
      <a:lvl6pPr marL="4572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6pPr>
      <a:lvl7pPr marL="9144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7pPr>
      <a:lvl8pPr marL="13716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8pPr>
      <a:lvl9pPr marL="18288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9pPr>
    </p:titleStyle>
    <p:bodyStyle>
      <a:lvl1pPr algn="l" defTabSz="457200" rtl="0" eaLnBrk="1" fontAlgn="base" hangingPunct="1">
        <a:spcBef>
          <a:spcPct val="0"/>
        </a:spcBef>
        <a:spcAft>
          <a:spcPts val="600"/>
        </a:spcAft>
        <a:buClr>
          <a:srgbClr val="074EA1"/>
        </a:buClr>
        <a:buFont typeface="Lucida Grande" pitchFamily="-112" charset="0"/>
        <a:defRPr sz="2000" kern="1200">
          <a:solidFill>
            <a:schemeClr val="tx1"/>
          </a:solidFill>
          <a:latin typeface="Arial"/>
          <a:ea typeface="ＭＳ Ｐゴシック" pitchFamily="-112" charset="-128"/>
          <a:cs typeface="ＭＳ Ｐゴシック" pitchFamily="-112" charset="-128"/>
        </a:defRPr>
      </a:lvl1pPr>
      <a:lvl2pPr marL="273050" indent="-271463" algn="l" defTabSz="457200" rtl="0" eaLnBrk="1" fontAlgn="base" hangingPunct="1">
        <a:spcBef>
          <a:spcPct val="0"/>
        </a:spcBef>
        <a:spcAft>
          <a:spcPts val="600"/>
        </a:spcAft>
        <a:buClr>
          <a:schemeClr val="tx1"/>
        </a:buClr>
        <a:buSzPct val="100000"/>
        <a:buFont typeface="Arial"/>
        <a:buChar char="&gt;"/>
        <a:defRPr sz="2000" kern="1200">
          <a:solidFill>
            <a:schemeClr val="tx1"/>
          </a:solidFill>
          <a:latin typeface="Arial"/>
          <a:ea typeface="ＭＳ Ｐゴシック" pitchFamily="-112" charset="-128"/>
          <a:cs typeface="+mn-cs"/>
        </a:defRPr>
      </a:lvl2pPr>
      <a:lvl3pPr marL="539750" indent="-265113" algn="l" defTabSz="457200" rtl="0" eaLnBrk="1" fontAlgn="base" hangingPunct="1">
        <a:spcBef>
          <a:spcPct val="0"/>
        </a:spcBef>
        <a:spcAft>
          <a:spcPts val="600"/>
        </a:spcAft>
        <a:buClrTx/>
        <a:buSzPct val="100000"/>
        <a:buFont typeface="Arial"/>
        <a:buChar char="&gt;"/>
        <a:defRPr sz="2000" kern="1200" baseline="0">
          <a:solidFill>
            <a:schemeClr val="tx1"/>
          </a:solidFill>
          <a:latin typeface="Arial"/>
          <a:ea typeface="ＭＳ Ｐゴシック" pitchFamily="-112" charset="-128"/>
          <a:cs typeface="+mn-cs"/>
        </a:defRPr>
      </a:lvl3pPr>
      <a:lvl4pPr marL="803275" indent="-261938"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4pPr>
      <a:lvl5pPr marL="1076325" indent="-271463"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oleObject" Target="../embeddings/oleObject19.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8"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19" name="Titel 11"/>
          <p:cNvSpPr>
            <a:spLocks noGrp="1"/>
          </p:cNvSpPr>
          <p:nvPr>
            <p:ph type="ctrTitle"/>
            <p:custDataLst>
              <p:tags r:id="rId1"/>
            </p:custDataLst>
          </p:nvPr>
        </p:nvSpPr>
        <p:spPr>
          <a:xfrm>
            <a:off x="455613" y="1548000"/>
            <a:ext cx="8289925" cy="948978"/>
          </a:xfrm>
        </p:spPr>
        <p:txBody>
          <a:bodyPr/>
          <a:lstStyle/>
          <a:p>
            <a:pPr eaLnBrk="1" hangingPunct="1"/>
            <a:r>
              <a:rPr lang="fr-CH" dirty="0"/>
              <a:t>Advanced Nursing Practice in Freiburg</a:t>
            </a:r>
            <a:br>
              <a:rPr lang="fr-CH" dirty="0"/>
            </a:br>
            <a:r>
              <a:rPr lang="fr-CH" dirty="0"/>
              <a:t>—</a:t>
            </a:r>
          </a:p>
        </p:txBody>
      </p:sp>
      <p:sp>
        <p:nvSpPr>
          <p:cNvPr id="9220" name="Textplatzhalter 13"/>
          <p:cNvSpPr>
            <a:spLocks noGrp="1"/>
          </p:cNvSpPr>
          <p:nvPr>
            <p:ph type="subTitle" idx="1"/>
            <p:custDataLst>
              <p:tags r:id="rId2"/>
            </p:custDataLst>
          </p:nvPr>
        </p:nvSpPr>
        <p:spPr>
          <a:xfrm>
            <a:off x="455613" y="3564000"/>
            <a:ext cx="8289925" cy="276999"/>
          </a:xfrm>
        </p:spPr>
        <p:txBody>
          <a:bodyPr/>
          <a:lstStyle/>
          <a:p>
            <a:pPr eaLnBrk="1" hangingPunct="1">
              <a:spcAft>
                <a:spcPct val="0"/>
              </a:spcAft>
            </a:pPr>
            <a:r>
              <a:rPr lang="fr-CH" dirty="0"/>
              <a:t>Symposium: Advanced Nursing Practice, </a:t>
            </a:r>
            <a:r>
              <a:rPr lang="fr-CH" b="1" dirty="0"/>
              <a:t>3. </a:t>
            </a:r>
            <a:r>
              <a:rPr lang="fr-CH" b="1" dirty="0" err="1"/>
              <a:t>Oktober</a:t>
            </a:r>
            <a:r>
              <a:rPr lang="fr-CH" b="1" dirty="0"/>
              <a:t>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40F684-BBF6-4B31-1FC3-F2DD42420F77}"/>
              </a:ext>
            </a:extLst>
          </p:cNvPr>
          <p:cNvSpPr>
            <a:spLocks noGrp="1"/>
          </p:cNvSpPr>
          <p:nvPr>
            <p:ph type="title"/>
          </p:nvPr>
        </p:nvSpPr>
        <p:spPr>
          <a:xfrm>
            <a:off x="457200" y="304800"/>
            <a:ext cx="8242300" cy="474489"/>
          </a:xfrm>
        </p:spPr>
        <p:txBody>
          <a:bodyPr/>
          <a:lstStyle/>
          <a:p>
            <a:r>
              <a:rPr lang="fr-CH" dirty="0" err="1"/>
              <a:t>Rechtlicher</a:t>
            </a:r>
            <a:r>
              <a:rPr lang="fr-CH" dirty="0"/>
              <a:t> </a:t>
            </a:r>
            <a:r>
              <a:rPr lang="fr-CH" dirty="0" err="1"/>
              <a:t>Kontext</a:t>
            </a:r>
            <a:endParaRPr lang="fr-CH" dirty="0"/>
          </a:p>
        </p:txBody>
      </p:sp>
      <p:sp>
        <p:nvSpPr>
          <p:cNvPr id="3" name="Espace réservé du contenu 2">
            <a:extLst>
              <a:ext uri="{FF2B5EF4-FFF2-40B4-BE49-F238E27FC236}">
                <a16:creationId xmlns:a16="http://schemas.microsoft.com/office/drawing/2014/main" id="{282ABE0F-9CA7-8354-4AE3-0EC9A7AB763D}"/>
              </a:ext>
            </a:extLst>
          </p:cNvPr>
          <p:cNvSpPr>
            <a:spLocks noGrp="1"/>
          </p:cNvSpPr>
          <p:nvPr>
            <p:ph idx="1"/>
          </p:nvPr>
        </p:nvSpPr>
        <p:spPr>
          <a:xfrm>
            <a:off x="457200" y="980728"/>
            <a:ext cx="8242300" cy="7109639"/>
          </a:xfrm>
        </p:spPr>
        <p:txBody>
          <a:bodyPr/>
          <a:lstStyle/>
          <a:p>
            <a:pPr marL="0" indent="0">
              <a:buNone/>
            </a:pPr>
            <a:r>
              <a:rPr lang="fr-CH" sz="2400" dirty="0" err="1"/>
              <a:t>Berufsausübungsbewilligung</a:t>
            </a:r>
            <a:endParaRPr lang="fr-CH" sz="2400" dirty="0"/>
          </a:p>
          <a:p>
            <a:endParaRPr lang="fr-CH" sz="2400" dirty="0"/>
          </a:p>
          <a:p>
            <a:pPr marL="342900" indent="-342900">
              <a:buFont typeface="Wingdings" panose="05000000000000000000" pitchFamily="2" charset="2"/>
              <a:buChar char="Ø"/>
            </a:pPr>
            <a:endParaRPr lang="fr-CH" dirty="0"/>
          </a:p>
          <a:p>
            <a:pPr marL="342900" indent="-342900">
              <a:buFont typeface="Wingdings" panose="05000000000000000000" pitchFamily="2" charset="2"/>
              <a:buChar char="Ø"/>
            </a:pPr>
            <a:endParaRPr lang="fr-CH" dirty="0"/>
          </a:p>
          <a:p>
            <a:pPr marL="342900" indent="-342900">
              <a:buFont typeface="Wingdings" panose="05000000000000000000" pitchFamily="2" charset="2"/>
              <a:buChar char="Ø"/>
            </a:pPr>
            <a:endParaRPr lang="fr-CH" dirty="0"/>
          </a:p>
          <a:p>
            <a:pPr marL="0" indent="0">
              <a:buNone/>
            </a:pPr>
            <a:endParaRPr lang="fr-CH" dirty="0"/>
          </a:p>
          <a:p>
            <a:pPr marL="0" indent="0">
              <a:buNone/>
            </a:pPr>
            <a:endParaRPr lang="fr-CH" dirty="0"/>
          </a:p>
          <a:p>
            <a:pPr marL="0" indent="0">
              <a:buNone/>
            </a:pPr>
            <a:endParaRPr lang="fr-CH" dirty="0"/>
          </a:p>
          <a:p>
            <a:pPr marL="0" indent="0">
              <a:buNone/>
            </a:pPr>
            <a:r>
              <a:rPr lang="fr-CH" dirty="0"/>
              <a:t>&gt; </a:t>
            </a:r>
            <a:r>
              <a:rPr lang="fr-CH" sz="1600" dirty="0"/>
              <a:t>Art. 1 der </a:t>
            </a:r>
            <a:r>
              <a:rPr lang="fr-CH" sz="1600" dirty="0" err="1"/>
              <a:t>Verordnung</a:t>
            </a:r>
            <a:r>
              <a:rPr lang="fr-CH" sz="1600" dirty="0"/>
              <a:t> </a:t>
            </a:r>
            <a:r>
              <a:rPr lang="fr-CH" sz="1600" dirty="0" err="1"/>
              <a:t>über</a:t>
            </a:r>
            <a:r>
              <a:rPr lang="fr-CH" sz="1600" dirty="0"/>
              <a:t> die </a:t>
            </a:r>
            <a:r>
              <a:rPr lang="fr-CH" sz="1600" dirty="0" err="1"/>
              <a:t>Pflegeleistungserbringer</a:t>
            </a:r>
            <a:r>
              <a:rPr lang="fr-CH" sz="1600" dirty="0"/>
              <a:t>: Liste der </a:t>
            </a:r>
            <a:r>
              <a:rPr lang="fr-CH" sz="1600" dirty="0" err="1"/>
              <a:t>Gesundheitsberufe</a:t>
            </a:r>
            <a:r>
              <a:rPr lang="fr-CH" sz="1600" dirty="0"/>
              <a:t> -&gt; </a:t>
            </a:r>
            <a:r>
              <a:rPr lang="fr-CH" sz="1600" dirty="0" err="1"/>
              <a:t>Pflegefachfrau</a:t>
            </a:r>
            <a:r>
              <a:rPr lang="fr-CH" sz="1600" dirty="0"/>
              <a:t> </a:t>
            </a:r>
            <a:r>
              <a:rPr lang="fr-CH" sz="1600" dirty="0" err="1"/>
              <a:t>und</a:t>
            </a:r>
            <a:r>
              <a:rPr lang="fr-CH" sz="1600" dirty="0"/>
              <a:t> </a:t>
            </a:r>
            <a:r>
              <a:rPr lang="fr-CH" sz="1600" dirty="0" err="1"/>
              <a:t>Pflegefachmann</a:t>
            </a:r>
            <a:endParaRPr lang="fr-CH" sz="1600" dirty="0"/>
          </a:p>
          <a:p>
            <a:pPr marL="0" indent="0">
              <a:buNone/>
              <a:tabLst>
                <a:tab pos="182563" algn="l"/>
              </a:tabLst>
            </a:pPr>
            <a:r>
              <a:rPr lang="fr-CH" sz="1600" dirty="0"/>
              <a:t>&gt; </a:t>
            </a:r>
            <a:r>
              <a:rPr lang="fr-CH" sz="1600" dirty="0" err="1"/>
              <a:t>Pflegefachpersonen</a:t>
            </a:r>
            <a:r>
              <a:rPr lang="fr-CH" sz="1600" dirty="0"/>
              <a:t>, die in </a:t>
            </a:r>
            <a:r>
              <a:rPr lang="fr-CH" sz="1600" dirty="0" err="1"/>
              <a:t>öffentlichen</a:t>
            </a:r>
            <a:r>
              <a:rPr lang="fr-CH" sz="1600" dirty="0"/>
              <a:t> </a:t>
            </a:r>
            <a:r>
              <a:rPr lang="fr-CH" sz="1600" dirty="0" err="1"/>
              <a:t>oder</a:t>
            </a:r>
            <a:r>
              <a:rPr lang="fr-CH" sz="1600" dirty="0"/>
              <a:t> </a:t>
            </a:r>
            <a:r>
              <a:rPr lang="fr-CH" sz="1600" dirty="0" err="1"/>
              <a:t>öffentlich</a:t>
            </a:r>
            <a:r>
              <a:rPr lang="fr-CH" sz="1600" dirty="0"/>
              <a:t> </a:t>
            </a:r>
            <a:r>
              <a:rPr lang="fr-CH" sz="1600" dirty="0" err="1"/>
              <a:t>beauftragten</a:t>
            </a:r>
            <a:r>
              <a:rPr lang="fr-CH" sz="1600" dirty="0"/>
              <a:t> </a:t>
            </a:r>
            <a:r>
              <a:rPr lang="fr-CH" sz="1600" dirty="0" err="1"/>
              <a:t>Gesundheitseinrichtungen</a:t>
            </a:r>
            <a:r>
              <a:rPr lang="fr-CH" sz="1600" dirty="0"/>
              <a:t> </a:t>
            </a:r>
            <a:r>
              <a:rPr lang="fr-CH" sz="1600" dirty="0" err="1"/>
              <a:t>arbeiten</a:t>
            </a:r>
            <a:r>
              <a:rPr lang="fr-CH" sz="1600" dirty="0"/>
              <a:t>, </a:t>
            </a:r>
            <a:r>
              <a:rPr lang="fr-CH" sz="1600" dirty="0" err="1"/>
              <a:t>benötigen</a:t>
            </a:r>
            <a:r>
              <a:rPr lang="fr-CH" sz="1600" dirty="0"/>
              <a:t> </a:t>
            </a:r>
            <a:r>
              <a:rPr lang="fr-CH" sz="1600" dirty="0" err="1"/>
              <a:t>keine</a:t>
            </a:r>
            <a:r>
              <a:rPr lang="fr-CH" sz="1600" dirty="0"/>
              <a:t> </a:t>
            </a:r>
            <a:r>
              <a:rPr lang="fr-CH" sz="1600" dirty="0" err="1"/>
              <a:t>Berufsausübunsbewilligung</a:t>
            </a:r>
            <a:endParaRPr lang="fr-CH" sz="1600" dirty="0">
              <a:highlight>
                <a:srgbClr val="FFFF00"/>
              </a:highlight>
            </a:endParaRPr>
          </a:p>
          <a:p>
            <a:endParaRPr lang="fr-CH" dirty="0"/>
          </a:p>
          <a:p>
            <a:endParaRPr lang="fr-CH" dirty="0"/>
          </a:p>
          <a:p>
            <a:endParaRPr lang="fr-CH" dirty="0"/>
          </a:p>
          <a:p>
            <a:endParaRPr lang="fr-CH" dirty="0"/>
          </a:p>
        </p:txBody>
      </p:sp>
      <p:sp>
        <p:nvSpPr>
          <p:cNvPr id="4" name="Rectangle : coins arrondis 3">
            <a:extLst>
              <a:ext uri="{FF2B5EF4-FFF2-40B4-BE49-F238E27FC236}">
                <a16:creationId xmlns:a16="http://schemas.microsoft.com/office/drawing/2014/main" id="{811D5905-7DBD-64C1-620F-CE7AADA6F1D7}"/>
              </a:ext>
            </a:extLst>
          </p:cNvPr>
          <p:cNvSpPr/>
          <p:nvPr/>
        </p:nvSpPr>
        <p:spPr>
          <a:xfrm>
            <a:off x="444500" y="1628800"/>
            <a:ext cx="8242300" cy="3168352"/>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tabLst>
                <a:tab pos="1079500" algn="l"/>
              </a:tabLst>
            </a:pPr>
            <a:r>
              <a:rPr lang="fr-CH" sz="1600" b="1" dirty="0">
                <a:solidFill>
                  <a:schemeClr val="tx1"/>
                </a:solidFill>
              </a:rPr>
              <a:t>Art. 79 </a:t>
            </a:r>
            <a:r>
              <a:rPr lang="fr-CH" sz="1600" b="1" dirty="0" err="1">
                <a:solidFill>
                  <a:schemeClr val="tx1"/>
                </a:solidFill>
              </a:rPr>
              <a:t>Gesundheitsgesetz</a:t>
            </a:r>
            <a:r>
              <a:rPr lang="fr-CH" sz="1600" b="1" dirty="0">
                <a:solidFill>
                  <a:schemeClr val="tx1"/>
                </a:solidFill>
              </a:rPr>
              <a:t> (</a:t>
            </a:r>
            <a:r>
              <a:rPr lang="fr-CH" sz="1600" b="1" dirty="0" err="1">
                <a:solidFill>
                  <a:schemeClr val="tx1"/>
                </a:solidFill>
              </a:rPr>
              <a:t>GesG</a:t>
            </a:r>
            <a:r>
              <a:rPr lang="fr-CH" sz="1600" b="1" dirty="0">
                <a:solidFill>
                  <a:schemeClr val="tx1"/>
                </a:solidFill>
              </a:rPr>
              <a:t>): </a:t>
            </a:r>
          </a:p>
          <a:p>
            <a:pPr algn="l">
              <a:tabLst>
                <a:tab pos="1079500" algn="l"/>
              </a:tabLst>
            </a:pPr>
            <a:endParaRPr lang="fr-CH" sz="1600" dirty="0">
              <a:solidFill>
                <a:schemeClr val="tx1"/>
              </a:solidFill>
            </a:endParaRPr>
          </a:p>
          <a:p>
            <a:pPr algn="l">
              <a:tabLst>
                <a:tab pos="1079500" algn="l"/>
              </a:tabLst>
            </a:pPr>
            <a:r>
              <a:rPr lang="de-DE" sz="1600" baseline="30000" dirty="0">
                <a:solidFill>
                  <a:schemeClr val="tx1"/>
                </a:solidFill>
              </a:rPr>
              <a:t>1</a:t>
            </a:r>
            <a:r>
              <a:rPr lang="de-DE" sz="1600" dirty="0">
                <a:solidFill>
                  <a:schemeClr val="tx1"/>
                </a:solidFill>
              </a:rPr>
              <a:t> Einer Bewilligung durch die Direktion bedürfen</a:t>
            </a:r>
          </a:p>
          <a:p>
            <a:pPr algn="l">
              <a:tabLst>
                <a:tab pos="627063" algn="l"/>
              </a:tabLst>
            </a:pPr>
            <a:r>
              <a:rPr lang="de-DE" sz="1600" dirty="0">
                <a:solidFill>
                  <a:schemeClr val="tx1"/>
                </a:solidFill>
              </a:rPr>
              <a:t>a)	die selbständige Ausübung eines Berufes des Gesundheitswesens;</a:t>
            </a:r>
          </a:p>
          <a:p>
            <a:pPr marL="342900" indent="-342900" algn="l">
              <a:buAutoNum type="alphaLcParenR" startAt="2"/>
              <a:tabLst>
                <a:tab pos="627063" algn="l"/>
              </a:tabLst>
            </a:pPr>
            <a:r>
              <a:rPr lang="de-DE" sz="1600" dirty="0">
                <a:solidFill>
                  <a:schemeClr val="tx1"/>
                </a:solidFill>
              </a:rPr>
              <a:t>die unselbständige Ausübung eines Gesundheitsberufes in eigener fachlicher 	Verantwortung.</a:t>
            </a:r>
          </a:p>
          <a:p>
            <a:pPr algn="l">
              <a:tabLst>
                <a:tab pos="627063" algn="l"/>
              </a:tabLst>
            </a:pPr>
            <a:r>
              <a:rPr lang="de-DE" sz="1600" dirty="0">
                <a:solidFill>
                  <a:schemeClr val="tx1"/>
                </a:solidFill>
              </a:rPr>
              <a:t>…</a:t>
            </a:r>
          </a:p>
          <a:p>
            <a:pPr algn="l">
              <a:tabLst>
                <a:tab pos="627063" algn="l"/>
              </a:tabLst>
            </a:pPr>
            <a:r>
              <a:rPr lang="de-DE" sz="1600" baseline="30000" dirty="0">
                <a:solidFill>
                  <a:schemeClr val="tx1"/>
                </a:solidFill>
              </a:rPr>
              <a:t>5</a:t>
            </a:r>
            <a:r>
              <a:rPr lang="de-DE" sz="1600" dirty="0">
                <a:solidFill>
                  <a:schemeClr val="tx1"/>
                </a:solidFill>
              </a:rPr>
              <a:t> Die Direktion kann Gesundheitsfachpersonen bezeichnen, die keine Berufsausübungsbewilligung beantragen müssen, sofern die sie beschäftigenden Institutionen des Gesundheitswesens oder Organe schon angemessen kontrolliert werden und die Qualität der Pflegeleistungen gewährleistet ist. Für die Berufsausübung dieser Fachpersonen gelten die übrigen Bestimmungen des Gesetzes.</a:t>
            </a:r>
            <a:endParaRPr lang="fr-CH" sz="1600" dirty="0">
              <a:solidFill>
                <a:schemeClr val="tx1"/>
              </a:solidFill>
            </a:endParaRPr>
          </a:p>
        </p:txBody>
      </p:sp>
    </p:spTree>
    <p:extLst>
      <p:ext uri="{BB962C8B-B14F-4D97-AF65-F5344CB8AC3E}">
        <p14:creationId xmlns:p14="http://schemas.microsoft.com/office/powerpoint/2010/main" val="329229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9B5E22-2E8C-DFB9-FFEF-B92E34DF4FB7}"/>
              </a:ext>
            </a:extLst>
          </p:cNvPr>
          <p:cNvSpPr>
            <a:spLocks noGrp="1"/>
          </p:cNvSpPr>
          <p:nvPr>
            <p:ph type="title"/>
          </p:nvPr>
        </p:nvSpPr>
        <p:spPr>
          <a:xfrm>
            <a:off x="457200" y="304800"/>
            <a:ext cx="8242300" cy="474489"/>
          </a:xfrm>
        </p:spPr>
        <p:txBody>
          <a:bodyPr/>
          <a:lstStyle/>
          <a:p>
            <a:r>
              <a:rPr lang="fr-CH" dirty="0" err="1"/>
              <a:t>Rechtlicher</a:t>
            </a:r>
            <a:r>
              <a:rPr lang="fr-CH" dirty="0"/>
              <a:t> </a:t>
            </a:r>
            <a:r>
              <a:rPr lang="fr-CH" dirty="0" err="1"/>
              <a:t>Kontext</a:t>
            </a:r>
            <a:endParaRPr lang="fr-CH" dirty="0"/>
          </a:p>
        </p:txBody>
      </p:sp>
      <p:sp>
        <p:nvSpPr>
          <p:cNvPr id="3" name="Espace réservé du contenu 2">
            <a:extLst>
              <a:ext uri="{FF2B5EF4-FFF2-40B4-BE49-F238E27FC236}">
                <a16:creationId xmlns:a16="http://schemas.microsoft.com/office/drawing/2014/main" id="{B6A3A0B6-FF8E-51A6-3C4D-B341F11884F2}"/>
              </a:ext>
            </a:extLst>
          </p:cNvPr>
          <p:cNvSpPr>
            <a:spLocks noGrp="1"/>
          </p:cNvSpPr>
          <p:nvPr>
            <p:ph idx="1"/>
          </p:nvPr>
        </p:nvSpPr>
        <p:spPr>
          <a:xfrm>
            <a:off x="450850" y="1019423"/>
            <a:ext cx="8242300" cy="307777"/>
          </a:xfrm>
        </p:spPr>
        <p:txBody>
          <a:bodyPr/>
          <a:lstStyle/>
          <a:p>
            <a:pPr marL="0" indent="0">
              <a:buNone/>
            </a:pPr>
            <a:r>
              <a:rPr lang="fr-CH" dirty="0" err="1"/>
              <a:t>Bewilligungsvoraussetzungen</a:t>
            </a:r>
            <a:r>
              <a:rPr lang="fr-CH" dirty="0"/>
              <a:t>:</a:t>
            </a:r>
          </a:p>
        </p:txBody>
      </p:sp>
      <p:sp>
        <p:nvSpPr>
          <p:cNvPr id="4" name="Rectangle : coins arrondis 3">
            <a:extLst>
              <a:ext uri="{FF2B5EF4-FFF2-40B4-BE49-F238E27FC236}">
                <a16:creationId xmlns:a16="http://schemas.microsoft.com/office/drawing/2014/main" id="{384AD070-A812-18D1-8615-010C251E3BD1}"/>
              </a:ext>
            </a:extLst>
          </p:cNvPr>
          <p:cNvSpPr/>
          <p:nvPr/>
        </p:nvSpPr>
        <p:spPr>
          <a:xfrm>
            <a:off x="450850" y="1769840"/>
            <a:ext cx="8242300" cy="3318320"/>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fr-CH" sz="1800" b="1" dirty="0">
                <a:solidFill>
                  <a:schemeClr val="tx1"/>
                </a:solidFill>
              </a:rPr>
              <a:t>Art. 80 </a:t>
            </a:r>
            <a:r>
              <a:rPr lang="fr-CH" sz="1800" b="1" dirty="0" err="1">
                <a:solidFill>
                  <a:schemeClr val="tx1"/>
                </a:solidFill>
              </a:rPr>
              <a:t>GesG</a:t>
            </a:r>
            <a:endParaRPr lang="fr-CH" sz="1800" b="1" dirty="0">
              <a:solidFill>
                <a:schemeClr val="tx1"/>
              </a:solidFill>
            </a:endParaRPr>
          </a:p>
          <a:p>
            <a:pPr algn="l"/>
            <a:endParaRPr lang="fr-CH" sz="1800" dirty="0">
              <a:solidFill>
                <a:schemeClr val="tx1"/>
              </a:solidFill>
            </a:endParaRPr>
          </a:p>
          <a:p>
            <a:pPr algn="l"/>
            <a:r>
              <a:rPr lang="de-DE" sz="1800" dirty="0">
                <a:solidFill>
                  <a:schemeClr val="tx1"/>
                </a:solidFill>
              </a:rPr>
              <a:t>Die Berufsausübungsbewilligung wird Gesundheitsfachpersonen erteilt, die:</a:t>
            </a:r>
          </a:p>
          <a:p>
            <a:pPr algn="l"/>
            <a:r>
              <a:rPr lang="de-DE" sz="1800" dirty="0">
                <a:solidFill>
                  <a:schemeClr val="tx1"/>
                </a:solidFill>
              </a:rPr>
              <a:t>a)	die je nach Beruf verlangten Ausbildungsnachweise oder eine von der 	Direktion als gleichwertig anerkannte Ausbildung haben;</a:t>
            </a:r>
          </a:p>
          <a:p>
            <a:pPr algn="l"/>
            <a:r>
              <a:rPr lang="de-DE" sz="1800" dirty="0">
                <a:solidFill>
                  <a:schemeClr val="tx1"/>
                </a:solidFill>
              </a:rPr>
              <a:t>b)	eine ausreichende Berufserfahrung haben;</a:t>
            </a:r>
          </a:p>
          <a:p>
            <a:pPr algn="l"/>
            <a:r>
              <a:rPr lang="de-DE" sz="1800" dirty="0">
                <a:solidFill>
                  <a:schemeClr val="tx1"/>
                </a:solidFill>
              </a:rPr>
              <a:t>c)	vertrauenswürdig sind sowie physisch und psychisch Gewähr für eine 	einwandfreie Berufsausübung bieten;</a:t>
            </a:r>
          </a:p>
          <a:p>
            <a:pPr algn="l"/>
            <a:r>
              <a:rPr lang="de-DE" sz="1800" dirty="0">
                <a:solidFill>
                  <a:schemeClr val="tx1"/>
                </a:solidFill>
              </a:rPr>
              <a:t>d)	eine Amtssprache des Kantons beherrschen.</a:t>
            </a:r>
            <a:endParaRPr lang="fr-CH" sz="1800" dirty="0">
              <a:solidFill>
                <a:schemeClr val="tx1"/>
              </a:solidFill>
            </a:endParaRPr>
          </a:p>
        </p:txBody>
      </p:sp>
    </p:spTree>
    <p:extLst>
      <p:ext uri="{BB962C8B-B14F-4D97-AF65-F5344CB8AC3E}">
        <p14:creationId xmlns:p14="http://schemas.microsoft.com/office/powerpoint/2010/main" val="4030564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58A1A-2DA9-6F96-13AE-04BE9F619C13}"/>
              </a:ext>
            </a:extLst>
          </p:cNvPr>
          <p:cNvSpPr>
            <a:spLocks noGrp="1"/>
          </p:cNvSpPr>
          <p:nvPr>
            <p:ph type="title"/>
          </p:nvPr>
        </p:nvSpPr>
        <p:spPr>
          <a:xfrm>
            <a:off x="457200" y="304800"/>
            <a:ext cx="8242300" cy="474489"/>
          </a:xfrm>
        </p:spPr>
        <p:txBody>
          <a:bodyPr/>
          <a:lstStyle/>
          <a:p>
            <a:r>
              <a:rPr lang="fr-CH" dirty="0" err="1"/>
              <a:t>Rechtlicher</a:t>
            </a:r>
            <a:r>
              <a:rPr lang="fr-CH" dirty="0"/>
              <a:t> </a:t>
            </a:r>
            <a:r>
              <a:rPr lang="fr-CH" dirty="0" err="1"/>
              <a:t>Kontext</a:t>
            </a:r>
            <a:endParaRPr lang="fr-CH" dirty="0"/>
          </a:p>
        </p:txBody>
      </p:sp>
      <p:sp>
        <p:nvSpPr>
          <p:cNvPr id="3" name="Espace réservé du contenu 2">
            <a:extLst>
              <a:ext uri="{FF2B5EF4-FFF2-40B4-BE49-F238E27FC236}">
                <a16:creationId xmlns:a16="http://schemas.microsoft.com/office/drawing/2014/main" id="{C88F80F9-D5CD-B665-EB4C-8A7CCA02328E}"/>
              </a:ext>
            </a:extLst>
          </p:cNvPr>
          <p:cNvSpPr>
            <a:spLocks noGrp="1"/>
          </p:cNvSpPr>
          <p:nvPr>
            <p:ph idx="1"/>
          </p:nvPr>
        </p:nvSpPr>
        <p:spPr>
          <a:xfrm>
            <a:off x="457200" y="1327200"/>
            <a:ext cx="8242300" cy="1077218"/>
          </a:xfrm>
        </p:spPr>
        <p:txBody>
          <a:bodyPr/>
          <a:lstStyle/>
          <a:p>
            <a:pPr marL="182563" indent="-182563">
              <a:buNone/>
            </a:pPr>
            <a:r>
              <a:rPr lang="fr-CH" dirty="0"/>
              <a:t>&gt; </a:t>
            </a:r>
            <a:r>
              <a:rPr lang="fr-CH" dirty="0" err="1"/>
              <a:t>Berufsausübungbewilligung</a:t>
            </a:r>
            <a:r>
              <a:rPr lang="fr-CH" dirty="0"/>
              <a:t> </a:t>
            </a:r>
            <a:r>
              <a:rPr lang="fr-CH" dirty="0" err="1"/>
              <a:t>für</a:t>
            </a:r>
            <a:r>
              <a:rPr lang="fr-CH" dirty="0"/>
              <a:t> </a:t>
            </a:r>
            <a:r>
              <a:rPr lang="fr-CH" dirty="0" err="1"/>
              <a:t>Plegefachpersonen</a:t>
            </a:r>
            <a:r>
              <a:rPr lang="fr-CH" dirty="0"/>
              <a:t>, </a:t>
            </a:r>
            <a:r>
              <a:rPr lang="fr-CH" dirty="0" err="1"/>
              <a:t>keine</a:t>
            </a:r>
            <a:r>
              <a:rPr lang="fr-CH" dirty="0"/>
              <a:t> </a:t>
            </a:r>
            <a:r>
              <a:rPr lang="fr-CH" dirty="0" err="1"/>
              <a:t>spezifische</a:t>
            </a:r>
            <a:r>
              <a:rPr lang="fr-CH" dirty="0"/>
              <a:t> </a:t>
            </a:r>
            <a:r>
              <a:rPr lang="fr-CH" dirty="0" err="1"/>
              <a:t>Bewilligung</a:t>
            </a:r>
            <a:r>
              <a:rPr lang="fr-CH" dirty="0"/>
              <a:t> </a:t>
            </a:r>
            <a:r>
              <a:rPr lang="fr-CH" dirty="0" err="1"/>
              <a:t>für</a:t>
            </a:r>
            <a:r>
              <a:rPr lang="fr-CH" dirty="0"/>
              <a:t> APN</a:t>
            </a:r>
          </a:p>
          <a:p>
            <a:pPr marL="0" indent="0">
              <a:buNone/>
            </a:pPr>
            <a:r>
              <a:rPr lang="fr-CH" dirty="0"/>
              <a:t>&gt; </a:t>
            </a:r>
            <a:r>
              <a:rPr lang="fr-CH" dirty="0" err="1"/>
              <a:t>Zuständigkeit</a:t>
            </a:r>
            <a:r>
              <a:rPr lang="fr-CH" dirty="0"/>
              <a:t> </a:t>
            </a:r>
            <a:r>
              <a:rPr lang="fr-CH" dirty="0" err="1"/>
              <a:t>und</a:t>
            </a:r>
            <a:r>
              <a:rPr lang="fr-CH" dirty="0"/>
              <a:t> </a:t>
            </a:r>
            <a:r>
              <a:rPr lang="fr-CH" dirty="0" err="1"/>
              <a:t>Verantwortung</a:t>
            </a:r>
            <a:r>
              <a:rPr lang="fr-CH" dirty="0"/>
              <a:t>:</a:t>
            </a:r>
          </a:p>
        </p:txBody>
      </p:sp>
      <p:sp>
        <p:nvSpPr>
          <p:cNvPr id="4" name="Rectangle : coins arrondis 3">
            <a:extLst>
              <a:ext uri="{FF2B5EF4-FFF2-40B4-BE49-F238E27FC236}">
                <a16:creationId xmlns:a16="http://schemas.microsoft.com/office/drawing/2014/main" id="{13E68D26-4E0B-9137-5FED-1ADF191EFB74}"/>
              </a:ext>
            </a:extLst>
          </p:cNvPr>
          <p:cNvSpPr/>
          <p:nvPr/>
        </p:nvSpPr>
        <p:spPr>
          <a:xfrm>
            <a:off x="457200" y="2708920"/>
            <a:ext cx="8242300" cy="2592288"/>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fr-CH" sz="1800" b="1" dirty="0">
                <a:solidFill>
                  <a:schemeClr val="tx1"/>
                </a:solidFill>
              </a:rPr>
              <a:t>Art. 86 </a:t>
            </a:r>
            <a:r>
              <a:rPr lang="fr-CH" sz="1800" b="1" dirty="0" err="1">
                <a:solidFill>
                  <a:schemeClr val="tx1"/>
                </a:solidFill>
              </a:rPr>
              <a:t>GesG</a:t>
            </a:r>
            <a:endParaRPr lang="fr-CH" sz="1800" b="1" dirty="0">
              <a:solidFill>
                <a:schemeClr val="tx1"/>
              </a:solidFill>
            </a:endParaRPr>
          </a:p>
          <a:p>
            <a:pPr algn="l"/>
            <a:endParaRPr lang="fr-CH" sz="1800" dirty="0">
              <a:solidFill>
                <a:schemeClr val="tx1"/>
              </a:solidFill>
            </a:endParaRPr>
          </a:p>
          <a:p>
            <a:pPr algn="l"/>
            <a:r>
              <a:rPr lang="de-DE" sz="1800" dirty="0">
                <a:solidFill>
                  <a:schemeClr val="tx1"/>
                </a:solidFill>
              </a:rPr>
              <a:t>Personen, die einen Beruf des Gesundheitswesens ausüben, tun dies sorgfältig und gewissenhaft. Sie halten sich an die Grenzen der Kompetenzen, die sie im Rahmen ihrer Aus- und Fortbildung sowie ihrer Berufserfahrung erworben haben. Sie müssen jeden unnötigen oder ungeeigneten Pflegeakt unterlassen, auch wenn sie von der Patientin oder dem Patienten selbst oder einer anderen Gesundheitsfachperson ersucht werden, ihn vorzunehmen.</a:t>
            </a:r>
            <a:endParaRPr lang="fr-CH" sz="1800" dirty="0">
              <a:solidFill>
                <a:schemeClr val="tx1"/>
              </a:solidFill>
            </a:endParaRPr>
          </a:p>
        </p:txBody>
      </p:sp>
    </p:spTree>
    <p:extLst>
      <p:ext uri="{BB962C8B-B14F-4D97-AF65-F5344CB8AC3E}">
        <p14:creationId xmlns:p14="http://schemas.microsoft.com/office/powerpoint/2010/main" val="1568125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45CE37-3DCB-E416-BAEA-803C6E485079}"/>
              </a:ext>
            </a:extLst>
          </p:cNvPr>
          <p:cNvSpPr>
            <a:spLocks noGrp="1"/>
          </p:cNvSpPr>
          <p:nvPr>
            <p:ph type="title"/>
          </p:nvPr>
        </p:nvSpPr>
        <p:spPr>
          <a:xfrm>
            <a:off x="457200" y="304800"/>
            <a:ext cx="8242300" cy="474489"/>
          </a:xfrm>
        </p:spPr>
        <p:txBody>
          <a:bodyPr/>
          <a:lstStyle/>
          <a:p>
            <a:r>
              <a:rPr lang="fr-CH" dirty="0" err="1"/>
              <a:t>Rechtlicher</a:t>
            </a:r>
            <a:r>
              <a:rPr lang="fr-CH" dirty="0"/>
              <a:t> </a:t>
            </a:r>
            <a:r>
              <a:rPr lang="fr-CH" dirty="0" err="1"/>
              <a:t>Kontext</a:t>
            </a:r>
            <a:endParaRPr lang="fr-CH" dirty="0"/>
          </a:p>
        </p:txBody>
      </p:sp>
      <p:sp>
        <p:nvSpPr>
          <p:cNvPr id="3" name="Espace réservé du contenu 2">
            <a:extLst>
              <a:ext uri="{FF2B5EF4-FFF2-40B4-BE49-F238E27FC236}">
                <a16:creationId xmlns:a16="http://schemas.microsoft.com/office/drawing/2014/main" id="{8FB47766-500F-BF50-F9D4-DF81D252FFA8}"/>
              </a:ext>
            </a:extLst>
          </p:cNvPr>
          <p:cNvSpPr>
            <a:spLocks noGrp="1"/>
          </p:cNvSpPr>
          <p:nvPr>
            <p:ph idx="1"/>
          </p:nvPr>
        </p:nvSpPr>
        <p:spPr>
          <a:xfrm>
            <a:off x="457200" y="1327200"/>
            <a:ext cx="8242300" cy="615553"/>
          </a:xfrm>
        </p:spPr>
        <p:txBody>
          <a:bodyPr/>
          <a:lstStyle/>
          <a:p>
            <a:pPr marL="0" indent="0">
              <a:buNone/>
            </a:pPr>
            <a:r>
              <a:rPr lang="fr-CH" dirty="0" err="1"/>
              <a:t>Ausnahme</a:t>
            </a:r>
            <a:r>
              <a:rPr lang="fr-CH" dirty="0"/>
              <a:t>: Die APN </a:t>
            </a:r>
            <a:r>
              <a:rPr lang="fr-CH" dirty="0" err="1"/>
              <a:t>dürfen</a:t>
            </a:r>
            <a:r>
              <a:rPr lang="de-DE" dirty="0"/>
              <a:t> keine verschreibungspflichtigen Arzneimittel in eigener fachlicher Verantwortung verschreiben und anwenden.</a:t>
            </a:r>
            <a:endParaRPr lang="fr-CH" dirty="0"/>
          </a:p>
        </p:txBody>
      </p:sp>
      <p:sp>
        <p:nvSpPr>
          <p:cNvPr id="8" name="Rectangle : coins arrondis 7">
            <a:extLst>
              <a:ext uri="{FF2B5EF4-FFF2-40B4-BE49-F238E27FC236}">
                <a16:creationId xmlns:a16="http://schemas.microsoft.com/office/drawing/2014/main" id="{F29AEE7A-F29E-9A50-F171-25611F9E0630}"/>
              </a:ext>
            </a:extLst>
          </p:cNvPr>
          <p:cNvSpPr/>
          <p:nvPr/>
        </p:nvSpPr>
        <p:spPr>
          <a:xfrm>
            <a:off x="789761" y="2772140"/>
            <a:ext cx="7560840" cy="2088232"/>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fr-CH" sz="1800" b="1" dirty="0">
                <a:solidFill>
                  <a:schemeClr val="tx1"/>
                </a:solidFill>
              </a:rPr>
              <a:t>Art. 113 </a:t>
            </a:r>
            <a:r>
              <a:rPr lang="fr-CH" sz="1800" b="1" dirty="0" err="1">
                <a:solidFill>
                  <a:schemeClr val="tx1"/>
                </a:solidFill>
              </a:rPr>
              <a:t>GesG</a:t>
            </a:r>
            <a:r>
              <a:rPr lang="fr-CH" sz="1800" b="1" dirty="0">
                <a:solidFill>
                  <a:schemeClr val="tx1"/>
                </a:solidFill>
              </a:rPr>
              <a:t> </a:t>
            </a:r>
            <a:r>
              <a:rPr lang="de-DE" sz="1800" b="1" dirty="0">
                <a:solidFill>
                  <a:schemeClr val="tx1"/>
                </a:solidFill>
              </a:rPr>
              <a:t>Verschreibung und Anwendung von Arzneimitteln</a:t>
            </a:r>
          </a:p>
          <a:p>
            <a:pPr algn="l"/>
            <a:endParaRPr lang="fr-CH" b="1" dirty="0">
              <a:solidFill>
                <a:schemeClr val="tx1"/>
              </a:solidFill>
            </a:endParaRPr>
          </a:p>
          <a:p>
            <a:pPr algn="l"/>
            <a:r>
              <a:rPr lang="de-DE" sz="1800" dirty="0">
                <a:solidFill>
                  <a:schemeClr val="tx1"/>
                </a:solidFill>
              </a:rPr>
              <a:t>Nur Ärztinnen und Ärzte, Zahnärztinnen und Zahnärzte, </a:t>
            </a:r>
            <a:r>
              <a:rPr lang="de-DE" sz="1800" dirty="0" err="1">
                <a:solidFill>
                  <a:schemeClr val="tx1"/>
                </a:solidFill>
              </a:rPr>
              <a:t>Chiropraktorinnen</a:t>
            </a:r>
            <a:r>
              <a:rPr lang="de-DE" sz="1800" dirty="0">
                <a:solidFill>
                  <a:schemeClr val="tx1"/>
                </a:solidFill>
              </a:rPr>
              <a:t> und </a:t>
            </a:r>
            <a:r>
              <a:rPr lang="de-DE" sz="1800" dirty="0" err="1">
                <a:solidFill>
                  <a:schemeClr val="tx1"/>
                </a:solidFill>
              </a:rPr>
              <a:t>Chiropraktoren</a:t>
            </a:r>
            <a:r>
              <a:rPr lang="de-DE" sz="1800" dirty="0">
                <a:solidFill>
                  <a:schemeClr val="tx1"/>
                </a:solidFill>
              </a:rPr>
              <a:t> sowie Tierärztinnen und Tierärzte mit Berufsausübungsbewilligung dürfen im Rahmen ihrer Kompetenzen verschreibungspflichtige Arzneimittel verschreiben und anwenden.</a:t>
            </a:r>
            <a:endParaRPr lang="fr-CH" sz="1800" dirty="0">
              <a:solidFill>
                <a:schemeClr val="tx1"/>
              </a:solidFill>
            </a:endParaRPr>
          </a:p>
        </p:txBody>
      </p:sp>
    </p:spTree>
    <p:extLst>
      <p:ext uri="{BB962C8B-B14F-4D97-AF65-F5344CB8AC3E}">
        <p14:creationId xmlns:p14="http://schemas.microsoft.com/office/powerpoint/2010/main" val="3133132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B38809-66A4-0E78-9624-EF2128041689}"/>
              </a:ext>
            </a:extLst>
          </p:cNvPr>
          <p:cNvSpPr>
            <a:spLocks noGrp="1"/>
          </p:cNvSpPr>
          <p:nvPr>
            <p:ph type="title"/>
          </p:nvPr>
        </p:nvSpPr>
        <p:spPr>
          <a:xfrm>
            <a:off x="457200" y="304800"/>
            <a:ext cx="8242300" cy="474489"/>
          </a:xfrm>
        </p:spPr>
        <p:txBody>
          <a:bodyPr/>
          <a:lstStyle/>
          <a:p>
            <a:r>
              <a:rPr lang="fr-CH" dirty="0" err="1"/>
              <a:t>Rechtlicher</a:t>
            </a:r>
            <a:r>
              <a:rPr lang="fr-CH" dirty="0"/>
              <a:t> </a:t>
            </a:r>
            <a:r>
              <a:rPr lang="fr-CH" dirty="0" err="1"/>
              <a:t>Kontext</a:t>
            </a:r>
            <a:endParaRPr lang="fr-CH" dirty="0"/>
          </a:p>
        </p:txBody>
      </p:sp>
      <p:sp>
        <p:nvSpPr>
          <p:cNvPr id="3" name="Espace réservé du contenu 2">
            <a:extLst>
              <a:ext uri="{FF2B5EF4-FFF2-40B4-BE49-F238E27FC236}">
                <a16:creationId xmlns:a16="http://schemas.microsoft.com/office/drawing/2014/main" id="{C6CC4A42-35ED-B4FB-A827-17061A654C92}"/>
              </a:ext>
            </a:extLst>
          </p:cNvPr>
          <p:cNvSpPr>
            <a:spLocks noGrp="1"/>
          </p:cNvSpPr>
          <p:nvPr>
            <p:ph idx="1"/>
          </p:nvPr>
        </p:nvSpPr>
        <p:spPr>
          <a:xfrm>
            <a:off x="457200" y="1327201"/>
            <a:ext cx="8242300" cy="3631763"/>
          </a:xfrm>
        </p:spPr>
        <p:txBody>
          <a:bodyPr/>
          <a:lstStyle/>
          <a:p>
            <a:pPr marL="0" indent="0">
              <a:buNone/>
            </a:pPr>
            <a:r>
              <a:rPr lang="fr-CH" sz="2400" b="1" dirty="0" err="1"/>
              <a:t>Rechtsgutachten</a:t>
            </a:r>
            <a:r>
              <a:rPr lang="fr-CH" sz="2400" b="1" dirty="0"/>
              <a:t> der </a:t>
            </a:r>
            <a:r>
              <a:rPr lang="fr-CH" sz="2400" b="1" dirty="0" err="1"/>
              <a:t>Universität</a:t>
            </a:r>
            <a:r>
              <a:rPr lang="fr-CH" sz="2400" b="1" dirty="0"/>
              <a:t> </a:t>
            </a:r>
            <a:r>
              <a:rPr lang="fr-CH" sz="2400" b="1" dirty="0" err="1"/>
              <a:t>Neuenburg</a:t>
            </a:r>
            <a:endParaRPr lang="fr-CH" sz="2400" b="1" dirty="0"/>
          </a:p>
          <a:p>
            <a:pPr marL="0" indent="0">
              <a:buNone/>
            </a:pPr>
            <a:r>
              <a:rPr lang="fr-CH" dirty="0" err="1"/>
              <a:t>Können</a:t>
            </a:r>
            <a:r>
              <a:rPr lang="fr-CH" dirty="0"/>
              <a:t> die </a:t>
            </a:r>
            <a:r>
              <a:rPr lang="fr-CH" dirty="0" err="1"/>
              <a:t>Kantone</a:t>
            </a:r>
            <a:r>
              <a:rPr lang="fr-CH" dirty="0"/>
              <a:t> </a:t>
            </a:r>
            <a:r>
              <a:rPr lang="fr-CH" dirty="0" err="1"/>
              <a:t>gewisse</a:t>
            </a:r>
            <a:r>
              <a:rPr lang="fr-CH" dirty="0"/>
              <a:t> </a:t>
            </a:r>
            <a:r>
              <a:rPr lang="fr-CH" dirty="0" err="1"/>
              <a:t>Aspekte</a:t>
            </a:r>
            <a:r>
              <a:rPr lang="fr-CH" dirty="0"/>
              <a:t> der </a:t>
            </a:r>
            <a:r>
              <a:rPr lang="fr-CH" dirty="0" err="1"/>
              <a:t>Berufsausübung</a:t>
            </a:r>
            <a:r>
              <a:rPr lang="fr-CH" dirty="0"/>
              <a:t> von </a:t>
            </a:r>
            <a:r>
              <a:rPr lang="fr-CH" dirty="0" err="1"/>
              <a:t>Pflegefachpersonen</a:t>
            </a:r>
            <a:r>
              <a:rPr lang="fr-CH" dirty="0"/>
              <a:t> </a:t>
            </a:r>
            <a:r>
              <a:rPr lang="fr-CH" dirty="0" err="1"/>
              <a:t>regeln</a:t>
            </a:r>
            <a:r>
              <a:rPr lang="fr-CH" dirty="0"/>
              <a:t>, </a:t>
            </a:r>
            <a:r>
              <a:rPr lang="fr-CH" dirty="0" err="1"/>
              <a:t>insbesondere</a:t>
            </a:r>
            <a:r>
              <a:rPr lang="fr-CH" dirty="0"/>
              <a:t> :</a:t>
            </a:r>
          </a:p>
          <a:p>
            <a:pPr marL="0" indent="0">
              <a:buNone/>
              <a:tabLst>
                <a:tab pos="269875" algn="l"/>
              </a:tabLst>
            </a:pPr>
            <a:r>
              <a:rPr lang="fr-CH" dirty="0"/>
              <a:t>&gt; die </a:t>
            </a:r>
            <a:r>
              <a:rPr lang="fr-CH" dirty="0" err="1"/>
              <a:t>Berufsausübung</a:t>
            </a:r>
            <a:r>
              <a:rPr lang="fr-CH" dirty="0"/>
              <a:t> von </a:t>
            </a:r>
            <a:r>
              <a:rPr lang="fr-CH" dirty="0" err="1"/>
              <a:t>Pflegefachpersonen</a:t>
            </a:r>
            <a:r>
              <a:rPr lang="fr-CH" dirty="0"/>
              <a:t> </a:t>
            </a:r>
            <a:r>
              <a:rPr lang="fr-CH" dirty="0" err="1"/>
              <a:t>und</a:t>
            </a:r>
            <a:r>
              <a:rPr lang="fr-CH" dirty="0"/>
              <a:t> APN, </a:t>
            </a:r>
            <a:r>
              <a:rPr lang="fr-CH" dirty="0" err="1"/>
              <a:t>etwa</a:t>
            </a:r>
            <a:r>
              <a:rPr lang="fr-CH" dirty="0"/>
              <a:t> </a:t>
            </a:r>
            <a:r>
              <a:rPr lang="fr-CH" dirty="0" err="1"/>
              <a:t>mittels</a:t>
            </a:r>
            <a:r>
              <a:rPr lang="fr-CH" dirty="0"/>
              <a:t> </a:t>
            </a:r>
            <a:r>
              <a:rPr lang="fr-CH" dirty="0" err="1"/>
              <a:t>Auflistung</a:t>
            </a:r>
            <a:r>
              <a:rPr lang="fr-CH" dirty="0"/>
              <a:t> der </a:t>
            </a:r>
            <a:r>
              <a:rPr lang="fr-CH" dirty="0" err="1"/>
              <a:t>spezifischen</a:t>
            </a:r>
            <a:r>
              <a:rPr lang="fr-CH" dirty="0"/>
              <a:t> </a:t>
            </a:r>
            <a:r>
              <a:rPr lang="fr-CH" dirty="0" err="1"/>
              <a:t>Tätigkeiten</a:t>
            </a:r>
            <a:r>
              <a:rPr lang="fr-CH" dirty="0"/>
              <a:t>;</a:t>
            </a:r>
          </a:p>
          <a:p>
            <a:pPr marL="0" indent="0">
              <a:buNone/>
            </a:pPr>
            <a:r>
              <a:rPr lang="fr-CH" dirty="0"/>
              <a:t>&gt; die </a:t>
            </a:r>
            <a:r>
              <a:rPr lang="fr-CH" dirty="0" err="1"/>
              <a:t>Verordnung</a:t>
            </a:r>
            <a:r>
              <a:rPr lang="fr-CH" dirty="0"/>
              <a:t>, </a:t>
            </a:r>
            <a:r>
              <a:rPr lang="fr-CH" dirty="0" err="1"/>
              <a:t>Abgabe</a:t>
            </a:r>
            <a:r>
              <a:rPr lang="fr-CH" dirty="0"/>
              <a:t> </a:t>
            </a:r>
            <a:r>
              <a:rPr lang="fr-CH" dirty="0" err="1"/>
              <a:t>und</a:t>
            </a:r>
            <a:r>
              <a:rPr lang="fr-CH" dirty="0"/>
              <a:t> </a:t>
            </a:r>
            <a:r>
              <a:rPr lang="fr-CH" dirty="0" err="1"/>
              <a:t>Anwendung</a:t>
            </a:r>
            <a:r>
              <a:rPr lang="fr-CH" dirty="0"/>
              <a:t> von </a:t>
            </a:r>
            <a:r>
              <a:rPr lang="fr-CH" dirty="0" err="1"/>
              <a:t>Arzneimitteln</a:t>
            </a:r>
            <a:r>
              <a:rPr lang="fr-CH" dirty="0"/>
              <a:t> </a:t>
            </a:r>
            <a:r>
              <a:rPr lang="fr-CH" dirty="0" err="1"/>
              <a:t>durch</a:t>
            </a:r>
            <a:r>
              <a:rPr lang="fr-CH" dirty="0"/>
              <a:t> APN?</a:t>
            </a:r>
          </a:p>
          <a:p>
            <a:pPr marL="0" indent="0">
              <a:buNone/>
            </a:pPr>
            <a:endParaRPr lang="fr-CH" dirty="0"/>
          </a:p>
          <a:p>
            <a:pPr marL="0" indent="0">
              <a:buNone/>
            </a:pPr>
            <a:endParaRPr lang="fr-CH" dirty="0"/>
          </a:p>
        </p:txBody>
      </p:sp>
    </p:spTree>
    <p:extLst>
      <p:ext uri="{BB962C8B-B14F-4D97-AF65-F5344CB8AC3E}">
        <p14:creationId xmlns:p14="http://schemas.microsoft.com/office/powerpoint/2010/main" val="949433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AF512E-139F-DFFB-1D5F-2261E646F1D3}"/>
              </a:ext>
            </a:extLst>
          </p:cNvPr>
          <p:cNvSpPr>
            <a:spLocks noGrp="1"/>
          </p:cNvSpPr>
          <p:nvPr>
            <p:ph type="title"/>
          </p:nvPr>
        </p:nvSpPr>
        <p:spPr>
          <a:xfrm>
            <a:off x="457200" y="304800"/>
            <a:ext cx="8242300" cy="474489"/>
          </a:xfrm>
        </p:spPr>
        <p:txBody>
          <a:bodyPr/>
          <a:lstStyle/>
          <a:p>
            <a:r>
              <a:rPr lang="fr-CH" dirty="0" err="1"/>
              <a:t>Rechtlicher</a:t>
            </a:r>
            <a:r>
              <a:rPr lang="fr-CH" dirty="0"/>
              <a:t> </a:t>
            </a:r>
            <a:r>
              <a:rPr lang="fr-CH" dirty="0" err="1"/>
              <a:t>Kontext</a:t>
            </a:r>
            <a:endParaRPr lang="fr-CH" dirty="0"/>
          </a:p>
        </p:txBody>
      </p:sp>
      <p:sp>
        <p:nvSpPr>
          <p:cNvPr id="3" name="Espace réservé du contenu 2">
            <a:extLst>
              <a:ext uri="{FF2B5EF4-FFF2-40B4-BE49-F238E27FC236}">
                <a16:creationId xmlns:a16="http://schemas.microsoft.com/office/drawing/2014/main" id="{63C5CD6D-A230-F662-24B0-6BC51EF11C4D}"/>
              </a:ext>
            </a:extLst>
          </p:cNvPr>
          <p:cNvSpPr>
            <a:spLocks noGrp="1"/>
          </p:cNvSpPr>
          <p:nvPr>
            <p:ph idx="1"/>
          </p:nvPr>
        </p:nvSpPr>
        <p:spPr>
          <a:xfrm>
            <a:off x="470587" y="980728"/>
            <a:ext cx="8242300" cy="5386090"/>
          </a:xfrm>
        </p:spPr>
        <p:txBody>
          <a:bodyPr/>
          <a:lstStyle/>
          <a:p>
            <a:pPr marL="0" indent="0">
              <a:buNone/>
            </a:pPr>
            <a:r>
              <a:rPr lang="fr-CH" dirty="0" err="1"/>
              <a:t>Schlussfolgerungen</a:t>
            </a:r>
            <a:r>
              <a:rPr lang="fr-CH" dirty="0"/>
              <a:t> des </a:t>
            </a:r>
            <a:r>
              <a:rPr lang="fr-CH" dirty="0" err="1"/>
              <a:t>Rechtsgutachtens</a:t>
            </a:r>
            <a:r>
              <a:rPr lang="fr-CH" dirty="0"/>
              <a:t> :</a:t>
            </a:r>
          </a:p>
          <a:p>
            <a:r>
              <a:rPr lang="fr-CH" dirty="0"/>
              <a:t>Die </a:t>
            </a:r>
            <a:r>
              <a:rPr lang="fr-CH" dirty="0" err="1"/>
              <a:t>Berufsausübung</a:t>
            </a:r>
            <a:r>
              <a:rPr lang="fr-CH" dirty="0"/>
              <a:t> von </a:t>
            </a:r>
            <a:r>
              <a:rPr lang="fr-CH" dirty="0" err="1"/>
              <a:t>Pflegefachpersonen</a:t>
            </a:r>
            <a:r>
              <a:rPr lang="fr-CH" dirty="0"/>
              <a:t> in </a:t>
            </a:r>
            <a:r>
              <a:rPr lang="fr-CH" dirty="0" err="1"/>
              <a:t>eigener</a:t>
            </a:r>
            <a:r>
              <a:rPr lang="fr-CH" dirty="0"/>
              <a:t> </a:t>
            </a:r>
            <a:r>
              <a:rPr lang="fr-CH" dirty="0" err="1"/>
              <a:t>fachlicher</a:t>
            </a:r>
            <a:r>
              <a:rPr lang="fr-CH" dirty="0"/>
              <a:t> </a:t>
            </a:r>
            <a:r>
              <a:rPr lang="fr-CH" dirty="0" err="1"/>
              <a:t>Verantwortung</a:t>
            </a:r>
            <a:r>
              <a:rPr lang="fr-CH" dirty="0"/>
              <a:t> </a:t>
            </a:r>
            <a:r>
              <a:rPr lang="fr-CH" dirty="0" err="1"/>
              <a:t>wird</a:t>
            </a:r>
            <a:r>
              <a:rPr lang="fr-CH" dirty="0"/>
              <a:t> </a:t>
            </a:r>
            <a:r>
              <a:rPr lang="fr-CH" dirty="0" err="1"/>
              <a:t>abschliessend</a:t>
            </a:r>
            <a:r>
              <a:rPr lang="fr-CH" dirty="0"/>
              <a:t> </a:t>
            </a:r>
            <a:r>
              <a:rPr lang="fr-CH" dirty="0" err="1"/>
              <a:t>durch</a:t>
            </a:r>
            <a:r>
              <a:rPr lang="fr-CH" dirty="0"/>
              <a:t> </a:t>
            </a:r>
            <a:r>
              <a:rPr lang="fr-CH" dirty="0" err="1"/>
              <a:t>das</a:t>
            </a:r>
            <a:r>
              <a:rPr lang="fr-CH" dirty="0"/>
              <a:t> </a:t>
            </a:r>
            <a:r>
              <a:rPr lang="fr-CH" dirty="0" err="1"/>
              <a:t>Bundesrecht</a:t>
            </a:r>
            <a:r>
              <a:rPr lang="fr-CH" dirty="0"/>
              <a:t> </a:t>
            </a:r>
            <a:r>
              <a:rPr lang="fr-CH" dirty="0" err="1"/>
              <a:t>geregelt</a:t>
            </a:r>
            <a:r>
              <a:rPr lang="fr-CH" dirty="0"/>
              <a:t> (</a:t>
            </a:r>
            <a:r>
              <a:rPr lang="fr-CH" dirty="0" err="1"/>
              <a:t>GesBG</a:t>
            </a:r>
            <a:r>
              <a:rPr lang="fr-CH" dirty="0"/>
              <a:t>). </a:t>
            </a:r>
          </a:p>
          <a:p>
            <a:r>
              <a:rPr lang="fr-CH" dirty="0"/>
              <a:t>Das </a:t>
            </a:r>
            <a:r>
              <a:rPr lang="fr-CH" dirty="0" err="1"/>
              <a:t>GesBG</a:t>
            </a:r>
            <a:r>
              <a:rPr lang="fr-CH" dirty="0"/>
              <a:t> </a:t>
            </a:r>
            <a:r>
              <a:rPr lang="fr-CH" dirty="0" err="1"/>
              <a:t>regelt</a:t>
            </a:r>
            <a:r>
              <a:rPr lang="fr-CH" dirty="0"/>
              <a:t> </a:t>
            </a:r>
            <a:r>
              <a:rPr lang="fr-CH" dirty="0" err="1"/>
              <a:t>weder</a:t>
            </a:r>
            <a:r>
              <a:rPr lang="fr-CH" dirty="0"/>
              <a:t> die </a:t>
            </a:r>
            <a:r>
              <a:rPr lang="fr-CH" dirty="0" err="1"/>
              <a:t>Ausbildung</a:t>
            </a:r>
            <a:r>
              <a:rPr lang="fr-CH" dirty="0"/>
              <a:t> </a:t>
            </a:r>
            <a:r>
              <a:rPr lang="fr-CH" dirty="0" err="1"/>
              <a:t>noch</a:t>
            </a:r>
            <a:r>
              <a:rPr lang="fr-CH" dirty="0"/>
              <a:t> die </a:t>
            </a:r>
            <a:r>
              <a:rPr lang="fr-CH" dirty="0" err="1"/>
              <a:t>Berufsausübung</a:t>
            </a:r>
            <a:r>
              <a:rPr lang="fr-CH" dirty="0"/>
              <a:t> der APN.</a:t>
            </a:r>
          </a:p>
          <a:p>
            <a:r>
              <a:rPr lang="fr-CH" dirty="0"/>
              <a:t>Solange der Bund seine </a:t>
            </a:r>
            <a:r>
              <a:rPr lang="fr-CH" dirty="0" err="1"/>
              <a:t>Regelungskompetenz</a:t>
            </a:r>
            <a:r>
              <a:rPr lang="fr-CH" dirty="0"/>
              <a:t> </a:t>
            </a:r>
            <a:r>
              <a:rPr lang="fr-CH" dirty="0" err="1"/>
              <a:t>nicht</a:t>
            </a:r>
            <a:r>
              <a:rPr lang="fr-CH" dirty="0"/>
              <a:t> </a:t>
            </a:r>
            <a:r>
              <a:rPr lang="fr-CH" dirty="0" err="1"/>
              <a:t>wahrnimmt</a:t>
            </a:r>
            <a:r>
              <a:rPr lang="fr-CH" dirty="0"/>
              <a:t>, </a:t>
            </a:r>
            <a:r>
              <a:rPr lang="fr-CH" dirty="0" err="1"/>
              <a:t>können</a:t>
            </a:r>
            <a:r>
              <a:rPr lang="fr-CH" dirty="0"/>
              <a:t> die </a:t>
            </a:r>
            <a:r>
              <a:rPr lang="fr-CH" dirty="0" err="1"/>
              <a:t>Kantone</a:t>
            </a:r>
            <a:r>
              <a:rPr lang="fr-CH" dirty="0"/>
              <a:t> die </a:t>
            </a:r>
            <a:r>
              <a:rPr lang="fr-CH" dirty="0" err="1"/>
              <a:t>Ausbildung</a:t>
            </a:r>
            <a:r>
              <a:rPr lang="fr-CH" dirty="0"/>
              <a:t> der APN </a:t>
            </a:r>
            <a:r>
              <a:rPr lang="fr-CH" dirty="0" err="1"/>
              <a:t>und</a:t>
            </a:r>
            <a:r>
              <a:rPr lang="fr-CH" dirty="0"/>
              <a:t> </a:t>
            </a:r>
            <a:r>
              <a:rPr lang="fr-CH" dirty="0" err="1"/>
              <a:t>deren</a:t>
            </a:r>
            <a:r>
              <a:rPr lang="fr-CH" dirty="0"/>
              <a:t> </a:t>
            </a:r>
            <a:r>
              <a:rPr lang="fr-CH" dirty="0" err="1"/>
              <a:t>berufliche</a:t>
            </a:r>
            <a:r>
              <a:rPr lang="fr-CH" dirty="0"/>
              <a:t> </a:t>
            </a:r>
            <a:r>
              <a:rPr lang="fr-CH" dirty="0" err="1"/>
              <a:t>Kompetenzen</a:t>
            </a:r>
            <a:r>
              <a:rPr lang="fr-CH" dirty="0"/>
              <a:t> </a:t>
            </a:r>
            <a:r>
              <a:rPr lang="fr-CH" dirty="0" err="1"/>
              <a:t>regeln</a:t>
            </a:r>
            <a:r>
              <a:rPr lang="fr-CH" dirty="0"/>
              <a:t>. </a:t>
            </a:r>
          </a:p>
          <a:p>
            <a:r>
              <a:rPr lang="fr-CH" dirty="0"/>
              <a:t>Die </a:t>
            </a:r>
            <a:r>
              <a:rPr lang="fr-CH" dirty="0" err="1"/>
              <a:t>Verschreibung</a:t>
            </a:r>
            <a:r>
              <a:rPr lang="fr-CH" dirty="0"/>
              <a:t>, </a:t>
            </a:r>
            <a:r>
              <a:rPr lang="fr-CH" dirty="0" err="1"/>
              <a:t>Abgabe</a:t>
            </a:r>
            <a:r>
              <a:rPr lang="fr-CH" dirty="0"/>
              <a:t> </a:t>
            </a:r>
            <a:r>
              <a:rPr lang="fr-CH" dirty="0" err="1"/>
              <a:t>und</a:t>
            </a:r>
            <a:r>
              <a:rPr lang="fr-CH" dirty="0"/>
              <a:t> </a:t>
            </a:r>
            <a:r>
              <a:rPr lang="fr-CH" dirty="0" err="1"/>
              <a:t>Anwendung</a:t>
            </a:r>
            <a:r>
              <a:rPr lang="fr-CH" dirty="0"/>
              <a:t> von </a:t>
            </a:r>
            <a:r>
              <a:rPr lang="fr-CH" dirty="0" err="1"/>
              <a:t>Arzneimitteln</a:t>
            </a:r>
            <a:r>
              <a:rPr lang="fr-CH" dirty="0"/>
              <a:t> </a:t>
            </a:r>
            <a:r>
              <a:rPr lang="fr-CH" dirty="0" err="1"/>
              <a:t>wird</a:t>
            </a:r>
            <a:r>
              <a:rPr lang="fr-CH" dirty="0"/>
              <a:t> </a:t>
            </a:r>
            <a:r>
              <a:rPr lang="fr-CH" dirty="0" err="1"/>
              <a:t>weitgehend</a:t>
            </a:r>
            <a:r>
              <a:rPr lang="fr-CH" dirty="0"/>
              <a:t> </a:t>
            </a:r>
            <a:r>
              <a:rPr lang="fr-CH" dirty="0" err="1"/>
              <a:t>vom</a:t>
            </a:r>
            <a:r>
              <a:rPr lang="fr-CH" dirty="0"/>
              <a:t> </a:t>
            </a:r>
            <a:r>
              <a:rPr lang="fr-CH" dirty="0" err="1"/>
              <a:t>Bundesrecht</a:t>
            </a:r>
            <a:r>
              <a:rPr lang="fr-CH" dirty="0"/>
              <a:t> </a:t>
            </a:r>
            <a:r>
              <a:rPr lang="fr-CH" dirty="0" err="1"/>
              <a:t>geregelt</a:t>
            </a:r>
            <a:r>
              <a:rPr lang="fr-CH" dirty="0"/>
              <a:t>; die </a:t>
            </a:r>
            <a:r>
              <a:rPr lang="fr-CH" dirty="0" err="1"/>
              <a:t>Kantone</a:t>
            </a:r>
            <a:r>
              <a:rPr lang="fr-CH" dirty="0"/>
              <a:t> </a:t>
            </a:r>
            <a:r>
              <a:rPr lang="fr-CH" dirty="0" err="1"/>
              <a:t>können</a:t>
            </a:r>
            <a:r>
              <a:rPr lang="fr-CH" dirty="0"/>
              <a:t> </a:t>
            </a:r>
            <a:r>
              <a:rPr lang="fr-CH" dirty="0" err="1"/>
              <a:t>immerhin</a:t>
            </a:r>
            <a:r>
              <a:rPr lang="fr-CH" dirty="0"/>
              <a:t> </a:t>
            </a:r>
            <a:r>
              <a:rPr lang="fr-CH" dirty="0" err="1"/>
              <a:t>gewissen</a:t>
            </a:r>
            <a:r>
              <a:rPr lang="fr-CH" dirty="0"/>
              <a:t> </a:t>
            </a:r>
            <a:r>
              <a:rPr lang="fr-CH" dirty="0" err="1"/>
              <a:t>Berufskategorien</a:t>
            </a:r>
            <a:r>
              <a:rPr lang="fr-CH" dirty="0"/>
              <a:t>, die </a:t>
            </a:r>
            <a:r>
              <a:rPr lang="fr-CH" dirty="0" err="1"/>
              <a:t>nicht</a:t>
            </a:r>
            <a:r>
              <a:rPr lang="fr-CH" dirty="0"/>
              <a:t> </a:t>
            </a:r>
            <a:r>
              <a:rPr lang="fr-CH" dirty="0" err="1"/>
              <a:t>über</a:t>
            </a:r>
            <a:r>
              <a:rPr lang="fr-CH" dirty="0"/>
              <a:t> </a:t>
            </a:r>
            <a:r>
              <a:rPr lang="fr-CH" dirty="0" err="1"/>
              <a:t>eine</a:t>
            </a:r>
            <a:r>
              <a:rPr lang="fr-CH" dirty="0"/>
              <a:t> </a:t>
            </a:r>
            <a:r>
              <a:rPr lang="fr-CH" dirty="0" err="1"/>
              <a:t>universitäre</a:t>
            </a:r>
            <a:r>
              <a:rPr lang="fr-CH" dirty="0"/>
              <a:t> </a:t>
            </a:r>
            <a:r>
              <a:rPr lang="fr-CH" dirty="0" err="1"/>
              <a:t>medizinische</a:t>
            </a:r>
            <a:r>
              <a:rPr lang="fr-CH" dirty="0"/>
              <a:t> </a:t>
            </a:r>
            <a:r>
              <a:rPr lang="fr-CH" dirty="0" err="1"/>
              <a:t>Ausbildung</a:t>
            </a:r>
            <a:r>
              <a:rPr lang="fr-CH" dirty="0"/>
              <a:t> </a:t>
            </a:r>
            <a:r>
              <a:rPr lang="fr-CH" dirty="0" err="1"/>
              <a:t>verfügen</a:t>
            </a:r>
            <a:r>
              <a:rPr lang="fr-CH" dirty="0"/>
              <a:t>, </a:t>
            </a:r>
            <a:r>
              <a:rPr lang="fr-CH" dirty="0" err="1"/>
              <a:t>eine</a:t>
            </a:r>
            <a:r>
              <a:rPr lang="fr-CH" dirty="0"/>
              <a:t> </a:t>
            </a:r>
            <a:r>
              <a:rPr lang="fr-CH" dirty="0" err="1"/>
              <a:t>Reihe</a:t>
            </a:r>
            <a:r>
              <a:rPr lang="fr-CH" dirty="0"/>
              <a:t> von </a:t>
            </a:r>
            <a:r>
              <a:rPr lang="fr-CH" dirty="0" err="1"/>
              <a:t>Tätigkeiten</a:t>
            </a:r>
            <a:r>
              <a:rPr lang="fr-CH" dirty="0"/>
              <a:t> </a:t>
            </a:r>
            <a:r>
              <a:rPr lang="fr-CH" dirty="0" err="1"/>
              <a:t>erlauben</a:t>
            </a:r>
            <a:r>
              <a:rPr lang="fr-CH" dirty="0"/>
              <a:t>. </a:t>
            </a:r>
          </a:p>
          <a:p>
            <a:endParaRPr lang="fr-CH" dirty="0"/>
          </a:p>
        </p:txBody>
      </p:sp>
    </p:spTree>
    <p:extLst>
      <p:ext uri="{BB962C8B-B14F-4D97-AF65-F5344CB8AC3E}">
        <p14:creationId xmlns:p14="http://schemas.microsoft.com/office/powerpoint/2010/main" val="96060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D396C-FD5C-6E3F-6AAA-189C402BC272}"/>
              </a:ext>
            </a:extLst>
          </p:cNvPr>
          <p:cNvSpPr>
            <a:spLocks noGrp="1"/>
          </p:cNvSpPr>
          <p:nvPr>
            <p:ph type="title"/>
          </p:nvPr>
        </p:nvSpPr>
        <p:spPr>
          <a:xfrm>
            <a:off x="457200" y="304800"/>
            <a:ext cx="8242300" cy="474489"/>
          </a:xfrm>
        </p:spPr>
        <p:txBody>
          <a:bodyPr/>
          <a:lstStyle/>
          <a:p>
            <a:r>
              <a:rPr lang="fr-CH" dirty="0" err="1"/>
              <a:t>Schlussfolgerungen</a:t>
            </a:r>
            <a:endParaRPr lang="fr-CH" dirty="0"/>
          </a:p>
        </p:txBody>
      </p:sp>
      <p:sp>
        <p:nvSpPr>
          <p:cNvPr id="3" name="Espace réservé du contenu 2">
            <a:extLst>
              <a:ext uri="{FF2B5EF4-FFF2-40B4-BE49-F238E27FC236}">
                <a16:creationId xmlns:a16="http://schemas.microsoft.com/office/drawing/2014/main" id="{FC5AB03A-579C-2059-C04F-BB2DDBAE4F6D}"/>
              </a:ext>
            </a:extLst>
          </p:cNvPr>
          <p:cNvSpPr>
            <a:spLocks noGrp="1"/>
          </p:cNvSpPr>
          <p:nvPr>
            <p:ph idx="1"/>
          </p:nvPr>
        </p:nvSpPr>
        <p:spPr>
          <a:xfrm>
            <a:off x="457200" y="1052736"/>
            <a:ext cx="8242300" cy="2154436"/>
          </a:xfrm>
        </p:spPr>
        <p:txBody>
          <a:bodyPr/>
          <a:lstStyle/>
          <a:p>
            <a:pPr marL="182563" indent="-182563">
              <a:buNone/>
            </a:pPr>
            <a:r>
              <a:rPr lang="fr-CH" dirty="0"/>
              <a:t>&gt; </a:t>
            </a:r>
            <a:r>
              <a:rPr lang="fr-CH" dirty="0" err="1"/>
              <a:t>Gewisser</a:t>
            </a:r>
            <a:r>
              <a:rPr lang="fr-CH" dirty="0"/>
              <a:t> </a:t>
            </a:r>
            <a:r>
              <a:rPr lang="fr-CH" dirty="0" err="1"/>
              <a:t>Spielraum</a:t>
            </a:r>
            <a:r>
              <a:rPr lang="fr-CH" dirty="0"/>
              <a:t> der </a:t>
            </a:r>
            <a:r>
              <a:rPr lang="fr-CH" dirty="0" err="1"/>
              <a:t>Kantone</a:t>
            </a:r>
            <a:r>
              <a:rPr lang="fr-CH" dirty="0"/>
              <a:t>, </a:t>
            </a:r>
            <a:r>
              <a:rPr lang="fr-CH" dirty="0" err="1"/>
              <a:t>im</a:t>
            </a:r>
            <a:r>
              <a:rPr lang="fr-CH" dirty="0"/>
              <a:t> </a:t>
            </a:r>
            <a:r>
              <a:rPr lang="fr-CH" dirty="0" err="1"/>
              <a:t>Rahmen</a:t>
            </a:r>
            <a:r>
              <a:rPr lang="fr-CH" dirty="0"/>
              <a:t> der </a:t>
            </a:r>
            <a:r>
              <a:rPr lang="fr-CH" dirty="0" err="1"/>
              <a:t>Gesetzgebung</a:t>
            </a:r>
            <a:r>
              <a:rPr lang="fr-CH" dirty="0"/>
              <a:t> des </a:t>
            </a:r>
            <a:r>
              <a:rPr lang="fr-CH" dirty="0" err="1"/>
              <a:t>Bundes</a:t>
            </a:r>
            <a:r>
              <a:rPr lang="fr-CH" dirty="0"/>
              <a:t> </a:t>
            </a:r>
            <a:r>
              <a:rPr lang="fr-CH" dirty="0" err="1"/>
              <a:t>zu</a:t>
            </a:r>
            <a:r>
              <a:rPr lang="fr-CH" dirty="0"/>
              <a:t> </a:t>
            </a:r>
            <a:r>
              <a:rPr lang="fr-CH" dirty="0" err="1"/>
              <a:t>legiferieren</a:t>
            </a:r>
            <a:endParaRPr lang="fr-CH" dirty="0"/>
          </a:p>
          <a:p>
            <a:pPr marL="0" indent="0">
              <a:buNone/>
              <a:tabLst>
                <a:tab pos="182563" algn="l"/>
              </a:tabLst>
            </a:pPr>
            <a:r>
              <a:rPr lang="fr-CH" dirty="0"/>
              <a:t>&gt; </a:t>
            </a:r>
            <a:r>
              <a:rPr lang="fr-CH" dirty="0" err="1"/>
              <a:t>Gefahr</a:t>
            </a:r>
            <a:r>
              <a:rPr lang="fr-CH" dirty="0"/>
              <a:t>, </a:t>
            </a:r>
            <a:r>
              <a:rPr lang="fr-CH" dirty="0" err="1"/>
              <a:t>dass</a:t>
            </a:r>
            <a:r>
              <a:rPr lang="fr-CH" dirty="0"/>
              <a:t> die </a:t>
            </a:r>
            <a:r>
              <a:rPr lang="fr-CH" dirty="0" err="1"/>
              <a:t>kantonale</a:t>
            </a:r>
            <a:r>
              <a:rPr lang="fr-CH" dirty="0"/>
              <a:t> </a:t>
            </a:r>
            <a:r>
              <a:rPr lang="fr-CH" dirty="0" err="1"/>
              <a:t>Gesetzgebung</a:t>
            </a:r>
            <a:r>
              <a:rPr lang="fr-CH" dirty="0"/>
              <a:t> der </a:t>
            </a:r>
            <a:r>
              <a:rPr lang="fr-CH" dirty="0" err="1"/>
              <a:t>Entwicklung</a:t>
            </a:r>
            <a:r>
              <a:rPr lang="fr-CH" dirty="0"/>
              <a:t> der 	</a:t>
            </a:r>
            <a:r>
              <a:rPr lang="fr-CH" dirty="0" err="1"/>
              <a:t>Berufspraxis</a:t>
            </a:r>
            <a:r>
              <a:rPr lang="fr-CH" dirty="0"/>
              <a:t> </a:t>
            </a:r>
            <a:r>
              <a:rPr lang="fr-CH" dirty="0" err="1"/>
              <a:t>hinterherhinkt</a:t>
            </a:r>
            <a:endParaRPr lang="fr-CH" dirty="0"/>
          </a:p>
          <a:p>
            <a:pPr marL="0" indent="0">
              <a:buNone/>
              <a:tabLst>
                <a:tab pos="182563" algn="l"/>
              </a:tabLst>
            </a:pPr>
            <a:r>
              <a:rPr lang="fr-CH" dirty="0"/>
              <a:t>&gt; </a:t>
            </a:r>
            <a:r>
              <a:rPr lang="fr-CH" dirty="0" err="1"/>
              <a:t>Keine</a:t>
            </a:r>
            <a:r>
              <a:rPr lang="fr-CH" dirty="0"/>
              <a:t> </a:t>
            </a:r>
            <a:r>
              <a:rPr lang="fr-CH" dirty="0" err="1"/>
              <a:t>Übernahme</a:t>
            </a:r>
            <a:r>
              <a:rPr lang="fr-CH" dirty="0"/>
              <a:t> der </a:t>
            </a:r>
            <a:r>
              <a:rPr lang="fr-CH" dirty="0" err="1"/>
              <a:t>Leistungen</a:t>
            </a:r>
            <a:r>
              <a:rPr lang="fr-CH" dirty="0"/>
              <a:t> </a:t>
            </a:r>
            <a:r>
              <a:rPr lang="fr-CH" dirty="0" err="1"/>
              <a:t>durch</a:t>
            </a:r>
            <a:r>
              <a:rPr lang="fr-CH" dirty="0"/>
              <a:t> die </a:t>
            </a:r>
            <a:r>
              <a:rPr lang="fr-CH" dirty="0" err="1"/>
              <a:t>obligatorische</a:t>
            </a:r>
            <a:r>
              <a:rPr lang="fr-CH" dirty="0"/>
              <a:t> 	</a:t>
            </a:r>
            <a:r>
              <a:rPr lang="fr-CH" dirty="0" err="1"/>
              <a:t>Krankenpflegeversicherung</a:t>
            </a:r>
            <a:r>
              <a:rPr lang="fr-CH" dirty="0"/>
              <a:t>  </a:t>
            </a:r>
          </a:p>
        </p:txBody>
      </p:sp>
    </p:spTree>
    <p:extLst>
      <p:ext uri="{BB962C8B-B14F-4D97-AF65-F5344CB8AC3E}">
        <p14:creationId xmlns:p14="http://schemas.microsoft.com/office/powerpoint/2010/main" val="16732686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7241&quot;/&gt;&lt;partner val=&quot;61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0&quot;/&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9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8KLxNwCEgkKUMKi5gbYodg"/>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okuES4EQYkGE6DIQt1jElw"/>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2Uo4tr98skyYTdgad_raQQ"/>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Fw5K2LMU5UmCzyDROhQzLA"/>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ds_vHq95.E2Krl_Xy04Mag"/>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QQkiZa1bqEO5SQtJLvkoA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j8Dses13tUqS1yajR7o.Fw"/>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i.u7FRle6U64Jxqp7mvuHg"/>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7L2FWu6gSkedwt.qosQYx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jt3Z3zvelkStbdeqAbjncQ"/>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RwBtcRW_7k.Lg7R_WbzH7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b8K5ZLzVdUa6ykFftSKGvA"/>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41axcBrXY0O8o_zDdqgvhA"/>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bkr5.VZZp02vpaqtGlH72g"/>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BEm_IIOrskG7At0_9VXjsw"/>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0o5xNoK89UiMFZps9fNjD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ZZIqYYl58U.HA2IWrFop5g"/>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UmR1MWD24UCNuV7CdDjtmg"/>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aRbMUvC9iEKmxF2d_zsnbQ"/>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qrAb6THjB0.Qx.gMKU.MuA"/>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ERhbzptNhUGORQRqJt_NqA"/>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LD2pyKew3kauPGjbB454W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rugT1K4SvUevdVpXGp1tJw"/>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7flg_A3zpUebXoP7j18taA"/>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bSaTyj5YvUaJJtxzF6WRJw"/>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g4PDt2TuDUmR.8qF7emGS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ooFu00gPKEGlR1HLQQREHA"/>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gdjjC08DV06dubSg4Oqcr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lJMDq6TeWkeMQhxGrLkuBw"/>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CIaNGrYFE67xHP8GU1Ox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6wIO_X8a8EOlkrwbFKjsCA"/>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s9t_wHLYiUm8r9R01aEHb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lOHp437Chkm1mmM1EFDa1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yf6spNYc0KUFyu10RWzc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tqfXHW1kWUKLs9ATDQGhl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u0mMjfHteEmzmQfw51hus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8rn.U7.6oUaF1O3zR_jtJ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Q0yIFWRYqEWoNtXC4EU55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2plCzs5vn0.8OltwwFLzK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4pwaWU0Oo0iR0NyOa8yXw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DTd7qwKFskywuFNf7c6mW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z0O8inKpkaPMDOlqXHXD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mkvJ9uYDkUOKCr1flStWK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myHOW_lsy062ckfi72JsG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z5eTB_X_DUu.U4LnlId1T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b15P13O_XUS22f1O9GO4N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uGm5_F3NgUOOSEVd7Wjdu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JWYSPa5Drk2uKbOd_ITy8A"/>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xx9rJ5B0Sk6TIcbbMPxxH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PrXoVaoE0SSywh4mf6khA"/>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pZ3qSY6gkEuC.p80EDCj9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nBe73At64EulMcqvFIJimQ"/>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lCoeYJ4x70Ce7GZWb0zzc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o62wiXgURkiu1gQLguog8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mvoZZmkIMkKrl5W4qOz2C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Ur3_ifCxi0isfBjuppE_tQ"/>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DsCOL5l2OEyg5GMenReJYw"/>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ucB.3HXqkkOXqZ5ijI2cwg"/>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6hqeSk_U4kielR5KtW710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XJ653qi4t0ednie_A.PWY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OoOHqNWL6U._QAZvZ6KEk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2XWqRyEWkk6Yc4eT3H3AW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ZOGk.Q_7K06L_ewkD_Ffu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odBhgp4wekmPgijkV0nRM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CUiZHkhXOkuz8vazoNZ.S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tKTLH8DVyky4qsYxWMid2Q"/>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wIKdwW36kEeE8tdV0C1IR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khZDENdHfEKcHIBpfJJz8Q"/>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B_bpq8.hnEqOEHzDw3vzZQ"/>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LI6fffcHEkOVDmrMWy95Xw"/>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r_208LiZcUmVn.NmgP_6Y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dUz3CXThVUyETQcLPoMTAA"/>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1t0WO3gHRU6FQgSs_DF5F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LsE0rbnS60GqWS7AKyyAM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EPXdH7i4bUyyi3ISQ2Ei6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UzF93ARm.UawR6jpOiCYOQ"/>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niXWyiyfzUik5vmyVaEec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kUmrktc1hEG3yk3IKphgTQ"/>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IrFNlbYOgkqw.thvIi6exg"/>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8UboUdej_kCDmiJ2ZaXP3w"/>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czqWSQ0_F0qf1PTjrE3udw"/>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5X68oGXD20awmirCuB5n8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AST5YASkW0CtfSjcOQ7Xw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AEPOJBX2SU2unl8pQuItX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d88hZSIv5UOe9U3PXpjNBg"/>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wGCulKUU8EqlKMbDb8XpHA"/>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Eoud4iaBU0O8wmMwQPxHcA"/>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e8UpCQ.BsEOusXO_ZVlGog"/>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aRow06plV0uEgUr6IkmZJ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LTsz1C2HgUyjm0mS9ojn5Q"/>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lC7RNwVqw0Kk01Hzn0j1Cw"/>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38uG0Slc7k2jfnBAh9hIX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GNFdTn1fmUiVf.ddxpzNWg"/>
</p:tagLst>
</file>

<file path=ppt/theme/theme1.xml><?xml version="1.0" encoding="utf-8"?>
<a:theme xmlns:a="http://schemas.openxmlformats.org/drawingml/2006/main" name="pp_etat_de_fribourg">
  <a:themeElements>
    <a:clrScheme name="Staat Fribourg">
      <a:dk1>
        <a:srgbClr val="000000"/>
      </a:dk1>
      <a:lt1>
        <a:srgbClr val="FFFFFF"/>
      </a:lt1>
      <a:dk2>
        <a:srgbClr val="7F7F7F"/>
      </a:dk2>
      <a:lt2>
        <a:srgbClr val="C0C0C0"/>
      </a:lt2>
      <a:accent1>
        <a:srgbClr val="D4DADE"/>
      </a:accent1>
      <a:accent2>
        <a:srgbClr val="98ADC2"/>
      </a:accent2>
      <a:accent3>
        <a:srgbClr val="5D7FA1"/>
      </a:accent3>
      <a:accent4>
        <a:srgbClr val="4A6580"/>
      </a:accent4>
      <a:accent5>
        <a:srgbClr val="E6EAEC"/>
      </a:accent5>
      <a:accent6>
        <a:srgbClr val="899CB0"/>
      </a:accent6>
      <a:hlink>
        <a:srgbClr val="5D7FA1"/>
      </a:hlink>
      <a:folHlink>
        <a:srgbClr val="4A65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solidFill>
            <a:schemeClr val="accent1"/>
          </a:solid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bodyPr vert="horz" wrap="square" lIns="0" tIns="0" rIns="0" bIns="0" rtlCol="0">
        <a:spAutoFit/>
      </a:bodyPr>
      <a:lstStyle>
        <a:defPPr>
          <a:lnSpc>
            <a:spcPts val="1900"/>
          </a:lnSpc>
          <a:spcAft>
            <a:spcPts val="600"/>
          </a:spcAft>
          <a:buClr>
            <a:srgbClr val="074EA1"/>
          </a:buClr>
          <a:defRPr sz="1600" b="1" dirty="0" err="1" smtClean="0"/>
        </a:defPPr>
      </a:lstStyle>
    </a:txDef>
  </a:objectDefaults>
  <a:extraClrSchemeLst>
    <a:extraClrScheme>
      <a:clrScheme name="FDP_Powerpointvorlage_DE_4_logos 1">
        <a:dk1>
          <a:srgbClr val="000000"/>
        </a:dk1>
        <a:lt1>
          <a:srgbClr val="FFFFFF"/>
        </a:lt1>
        <a:dk2>
          <a:srgbClr val="7F7F7F"/>
        </a:dk2>
        <a:lt2>
          <a:srgbClr val="C0C0C0"/>
        </a:lt2>
        <a:accent1>
          <a:srgbClr val="D4DADE"/>
        </a:accent1>
        <a:accent2>
          <a:srgbClr val="98ADC2"/>
        </a:accent2>
        <a:accent3>
          <a:srgbClr val="FFFFFF"/>
        </a:accent3>
        <a:accent4>
          <a:srgbClr val="000000"/>
        </a:accent4>
        <a:accent5>
          <a:srgbClr val="E6EAEC"/>
        </a:accent5>
        <a:accent6>
          <a:srgbClr val="899CB0"/>
        </a:accent6>
        <a:hlink>
          <a:srgbClr val="5D7FA1"/>
        </a:hlink>
        <a:folHlink>
          <a:srgbClr val="4A65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13272D67FADC4E9D1623F23531826C" ma:contentTypeVersion="5" ma:contentTypeDescription="Crée un document." ma:contentTypeScope="" ma:versionID="f59db1ec1edc028f60ae6b466e535ec5">
  <xsd:schema xmlns:xsd="http://www.w3.org/2001/XMLSchema" xmlns:xs="http://www.w3.org/2001/XMLSchema" xmlns:p="http://schemas.microsoft.com/office/2006/metadata/properties" xmlns:ns2="9bcd9909-4ebb-4090-ad48-cbb092d31795" targetNamespace="http://schemas.microsoft.com/office/2006/metadata/properties" ma:root="true" ma:fieldsID="86949516fa3ef299d25793cb72e6d639" ns2:_="">
    <xsd:import namespace="9bcd9909-4ebb-4090-ad48-cbb092d3179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Genrededocu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cd9909-4ebb-4090-ad48-cbb092d317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Genrededocuments" ma:index="12" nillable="true" ma:displayName="Genre de documents" ma:format="Dropdown" ma:internalName="Genrededocuments">
      <xsd:simpleType>
        <xsd:restriction base="dms:Choice">
          <xsd:enumeration value="Word"/>
          <xsd:enumeration value="Logo"/>
          <xsd:enumeration value="PowerPoint"/>
          <xsd:enumeration value="Excel"/>
          <xsd:enumeration value="Photosho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Genrededocuments xmlns="9bcd9909-4ebb-4090-ad48-cbb092d31795">PowerPoint</Genrededocuments>
  </documentManagement>
</p:properties>
</file>

<file path=customXml/itemProps1.xml><?xml version="1.0" encoding="utf-8"?>
<ds:datastoreItem xmlns:ds="http://schemas.openxmlformats.org/officeDocument/2006/customXml" ds:itemID="{A70E3240-1F8E-489F-AE45-3F1E579473D9}">
  <ds:schemaRefs>
    <ds:schemaRef ds:uri="http://schemas.microsoft.com/sharepoint/v3/contenttype/forms"/>
  </ds:schemaRefs>
</ds:datastoreItem>
</file>

<file path=customXml/itemProps2.xml><?xml version="1.0" encoding="utf-8"?>
<ds:datastoreItem xmlns:ds="http://schemas.openxmlformats.org/officeDocument/2006/customXml" ds:itemID="{AF324849-1B1C-49E0-B61C-7CC85792F6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cd9909-4ebb-4090-ad48-cbb092d317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C32B49-0A17-494A-9080-32B7FC99843E}">
  <ds:schemaRefs>
    <ds:schemaRef ds:uri="http://schemas.microsoft.com/office/2006/metadata/properties"/>
    <ds:schemaRef ds:uri="http://schemas.microsoft.com/office/infopath/2007/PartnerControls"/>
    <ds:schemaRef ds:uri="9bcd9909-4ebb-4090-ad48-cbb092d31795"/>
  </ds:schemaRefs>
</ds:datastoreItem>
</file>

<file path=docProps/app.xml><?xml version="1.0" encoding="utf-8"?>
<Properties xmlns="http://schemas.openxmlformats.org/officeDocument/2006/extended-properties" xmlns:vt="http://schemas.openxmlformats.org/officeDocument/2006/docPropsVTypes">
  <Template>Modèle PowerPoint FR</Template>
  <TotalTime>0</TotalTime>
  <Words>527</Words>
  <Application>Microsoft Office PowerPoint</Application>
  <PresentationFormat>Affichage à l'écran (4:3)</PresentationFormat>
  <Paragraphs>58</Paragraphs>
  <Slides>8</Slides>
  <Notes>1</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8</vt:i4>
      </vt:variant>
    </vt:vector>
  </HeadingPairs>
  <TitlesOfParts>
    <vt:vector size="15" baseType="lpstr">
      <vt:lpstr>Aptos</vt:lpstr>
      <vt:lpstr>Arial</vt:lpstr>
      <vt:lpstr>Calibri</vt:lpstr>
      <vt:lpstr>Lucida Grande</vt:lpstr>
      <vt:lpstr>Wingdings</vt:lpstr>
      <vt:lpstr>pp_etat_de_fribourg</vt:lpstr>
      <vt:lpstr>think-cell Slide</vt:lpstr>
      <vt:lpstr>Advanced Nursing Practice in Freiburg —</vt:lpstr>
      <vt:lpstr>Rechtlicher Kontext</vt:lpstr>
      <vt:lpstr>Rechtlicher Kontext</vt:lpstr>
      <vt:lpstr>Rechtlicher Kontext</vt:lpstr>
      <vt:lpstr>Rechtlicher Kontext</vt:lpstr>
      <vt:lpstr>Rechtlicher Kontext</vt:lpstr>
      <vt:lpstr>Rechtlicher Kontext</vt:lpstr>
      <vt:lpstr>Schlussfolgerungen</vt:lpstr>
    </vt:vector>
  </TitlesOfParts>
  <Company>EtatFR-Staatfr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Chassot Sophie</dc:creator>
  <cp:lastModifiedBy>Chassot Sophie</cp:lastModifiedBy>
  <cp:revision>35</cp:revision>
  <cp:lastPrinted>2010-03-18T08:00:30Z</cp:lastPrinted>
  <dcterms:created xsi:type="dcterms:W3CDTF">2024-09-17T14:20:55Z</dcterms:created>
  <dcterms:modified xsi:type="dcterms:W3CDTF">2024-09-23T14:50:53Z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0x010100AC13272D67FADC4E9D1623F23531826C</vt:lpwstr>
  </property>
</Properties>
</file>