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24.xml" ContentType="application/vnd.openxmlformats-officedocument.presentationml.tags+xml"/>
  <Override PartName="/ppt/notesSlides/notesSlide1.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notesSlides/notesSlide2.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3.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notesSlides/notesSlide4.xml" ContentType="application/vnd.openxmlformats-officedocument.presentationml.notesSlide+xml"/>
  <Override PartName="/ppt/tags/tag31.xml" ContentType="application/vnd.openxmlformats-officedocument.presentationml.tags+xml"/>
  <Override PartName="/ppt/notesSlides/notesSlide5.xml" ContentType="application/vnd.openxmlformats-officedocument.presentationml.notesSlide+xml"/>
  <Override PartName="/ppt/tags/tag3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handoutMasterIdLst>
    <p:handoutMasterId r:id="rId23"/>
  </p:handoutMasterIdLst>
  <p:sldIdLst>
    <p:sldId id="262" r:id="rId2"/>
    <p:sldId id="380" r:id="rId3"/>
    <p:sldId id="437" r:id="rId4"/>
    <p:sldId id="516" r:id="rId5"/>
    <p:sldId id="409" r:id="rId6"/>
    <p:sldId id="341" r:id="rId7"/>
    <p:sldId id="513" r:id="rId8"/>
    <p:sldId id="511" r:id="rId9"/>
    <p:sldId id="383" r:id="rId10"/>
    <p:sldId id="514" r:id="rId11"/>
    <p:sldId id="509" r:id="rId12"/>
    <p:sldId id="479" r:id="rId13"/>
    <p:sldId id="480" r:id="rId14"/>
    <p:sldId id="510" r:id="rId15"/>
    <p:sldId id="481" r:id="rId16"/>
    <p:sldId id="517" r:id="rId17"/>
    <p:sldId id="390" r:id="rId18"/>
    <p:sldId id="508" r:id="rId19"/>
    <p:sldId id="512" r:id="rId20"/>
    <p:sldId id="389" r:id="rId21"/>
  </p:sldIdLst>
  <p:sldSz cx="9144000" cy="6858000" type="screen4x3"/>
  <p:notesSz cx="6735763" cy="9866313"/>
  <p:custDataLst>
    <p:tags r:id="rId24"/>
  </p:custDataLst>
  <p:defaultTextStyle>
    <a:defPPr>
      <a:defRPr lang="de-DE"/>
    </a:defPPr>
    <a:lvl1pPr algn="l" defTabSz="457200" rtl="0" fontAlgn="base">
      <a:spcBef>
        <a:spcPct val="0"/>
      </a:spcBef>
      <a:spcAft>
        <a:spcPct val="0"/>
      </a:spcAft>
      <a:defRPr sz="2000"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sz="2000"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sz="2000"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sz="2000"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sz="20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0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0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0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000"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4110">
          <p15:clr>
            <a:srgbClr val="A4A3A4"/>
          </p15:clr>
        </p15:guide>
        <p15:guide id="2" orient="horz" pos="442">
          <p15:clr>
            <a:srgbClr val="A4A3A4"/>
          </p15:clr>
        </p15:guide>
        <p15:guide id="3" orient="horz" pos="1026">
          <p15:clr>
            <a:srgbClr val="A4A3A4"/>
          </p15:clr>
        </p15:guide>
        <p15:guide id="4" orient="horz">
          <p15:clr>
            <a:srgbClr val="A4A3A4"/>
          </p15:clr>
        </p15:guide>
        <p15:guide id="5" orient="horz" pos="197">
          <p15:clr>
            <a:srgbClr val="A4A3A4"/>
          </p15:clr>
        </p15:guide>
        <p15:guide id="6" orient="horz" pos="3786">
          <p15:clr>
            <a:srgbClr val="A4A3A4"/>
          </p15:clr>
        </p15:guide>
        <p15:guide id="7" pos="5489">
          <p15:clr>
            <a:srgbClr val="A4A3A4"/>
          </p15:clr>
        </p15:guide>
        <p15:guide id="8" pos="295">
          <p15:clr>
            <a:srgbClr val="A4A3A4"/>
          </p15:clr>
        </p15:guide>
      </p15:sldGuideLst>
    </p:ext>
    <p:ext uri="{2D200454-40CA-4A62-9FC3-DE9A4176ACB9}">
      <p15:notesGuideLst xmlns:p15="http://schemas.microsoft.com/office/powerpoint/2012/main">
        <p15:guide id="1" orient="horz" pos="3108" userDrawn="1">
          <p15:clr>
            <a:srgbClr val="A4A3A4"/>
          </p15:clr>
        </p15:guide>
        <p15:guide id="2" pos="212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aniel Monin" initials="DM"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0A74F4"/>
    <a:srgbClr val="A3CBFB"/>
    <a:srgbClr val="002C77"/>
    <a:srgbClr val="00A0DB"/>
    <a:srgbClr val="333333"/>
    <a:srgbClr val="BFDBFD"/>
    <a:srgbClr val="AED1FC"/>
    <a:srgbClr val="889F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64" autoAdjust="0"/>
    <p:restoredTop sz="75054" autoAdjust="0"/>
  </p:normalViewPr>
  <p:slideViewPr>
    <p:cSldViewPr snapToObjects="1">
      <p:cViewPr varScale="1">
        <p:scale>
          <a:sx n="93" d="100"/>
          <a:sy n="93" d="100"/>
        </p:scale>
        <p:origin x="1722" y="84"/>
      </p:cViewPr>
      <p:guideLst>
        <p:guide orient="horz" pos="4110"/>
        <p:guide orient="horz" pos="442"/>
        <p:guide orient="horz" pos="1026"/>
        <p:guide orient="horz"/>
        <p:guide orient="horz" pos="197"/>
        <p:guide orient="horz" pos="3786"/>
        <p:guide pos="5489"/>
        <p:guide pos="29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Objects="1">
      <p:cViewPr varScale="1">
        <p:scale>
          <a:sx n="80" d="100"/>
          <a:sy n="80" d="100"/>
        </p:scale>
        <p:origin x="3376" y="68"/>
      </p:cViewPr>
      <p:guideLst>
        <p:guide orient="horz" pos="3108"/>
        <p:guide pos="212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3" y="1"/>
            <a:ext cx="2918830" cy="493316"/>
          </a:xfrm>
          <a:prstGeom prst="rect">
            <a:avLst/>
          </a:prstGeom>
        </p:spPr>
        <p:txBody>
          <a:bodyPr vert="horz" lIns="90756" tIns="45378" rIns="90756" bIns="45378" rtlCol="0"/>
          <a:lstStyle>
            <a:lvl1pPr algn="l">
              <a:defRPr sz="1200"/>
            </a:lvl1pPr>
          </a:lstStyle>
          <a:p>
            <a:endParaRPr lang="fr-CH"/>
          </a:p>
        </p:txBody>
      </p:sp>
      <p:sp>
        <p:nvSpPr>
          <p:cNvPr id="3" name="Espace réservé de la date 2"/>
          <p:cNvSpPr>
            <a:spLocks noGrp="1"/>
          </p:cNvSpPr>
          <p:nvPr>
            <p:ph type="dt" sz="quarter" idx="1"/>
          </p:nvPr>
        </p:nvSpPr>
        <p:spPr>
          <a:xfrm>
            <a:off x="3815377" y="1"/>
            <a:ext cx="2918830" cy="493316"/>
          </a:xfrm>
          <a:prstGeom prst="rect">
            <a:avLst/>
          </a:prstGeom>
        </p:spPr>
        <p:txBody>
          <a:bodyPr vert="horz" lIns="90756" tIns="45378" rIns="90756" bIns="45378" rtlCol="0"/>
          <a:lstStyle>
            <a:lvl1pPr algn="r">
              <a:defRPr sz="1200"/>
            </a:lvl1pPr>
          </a:lstStyle>
          <a:p>
            <a:fld id="{6B80FB72-D4CC-4F59-8D36-CF2EC8B38FB7}" type="datetimeFigureOut">
              <a:rPr lang="fr-CH" smtClean="0"/>
              <a:pPr/>
              <a:t>09.10.2023</a:t>
            </a:fld>
            <a:endParaRPr lang="fr-CH"/>
          </a:p>
        </p:txBody>
      </p:sp>
      <p:sp>
        <p:nvSpPr>
          <p:cNvPr id="4" name="Espace réservé du pied de page 3"/>
          <p:cNvSpPr>
            <a:spLocks noGrp="1"/>
          </p:cNvSpPr>
          <p:nvPr>
            <p:ph type="ftr" sz="quarter" idx="2"/>
          </p:nvPr>
        </p:nvSpPr>
        <p:spPr>
          <a:xfrm>
            <a:off x="3" y="9371285"/>
            <a:ext cx="2918830" cy="493316"/>
          </a:xfrm>
          <a:prstGeom prst="rect">
            <a:avLst/>
          </a:prstGeom>
        </p:spPr>
        <p:txBody>
          <a:bodyPr vert="horz" lIns="90756" tIns="45378" rIns="90756" bIns="45378" rtlCol="0" anchor="b"/>
          <a:lstStyle>
            <a:lvl1pPr algn="l">
              <a:defRPr sz="1200"/>
            </a:lvl1pPr>
          </a:lstStyle>
          <a:p>
            <a:endParaRPr lang="fr-CH"/>
          </a:p>
        </p:txBody>
      </p:sp>
      <p:sp>
        <p:nvSpPr>
          <p:cNvPr id="5" name="Espace réservé du numéro de diapositive 4"/>
          <p:cNvSpPr>
            <a:spLocks noGrp="1"/>
          </p:cNvSpPr>
          <p:nvPr>
            <p:ph type="sldNum" sz="quarter" idx="3"/>
          </p:nvPr>
        </p:nvSpPr>
        <p:spPr>
          <a:xfrm>
            <a:off x="3815377" y="9371285"/>
            <a:ext cx="2918830" cy="493316"/>
          </a:xfrm>
          <a:prstGeom prst="rect">
            <a:avLst/>
          </a:prstGeom>
        </p:spPr>
        <p:txBody>
          <a:bodyPr vert="horz" lIns="90756" tIns="45378" rIns="90756" bIns="45378" rtlCol="0" anchor="b"/>
          <a:lstStyle>
            <a:lvl1pPr algn="r">
              <a:defRPr sz="1200"/>
            </a:lvl1pPr>
          </a:lstStyle>
          <a:p>
            <a:fld id="{BF43CE48-CF29-45A0-9F82-8F831F651553}" type="slidenum">
              <a:rPr lang="fr-CH" smtClean="0"/>
              <a:pPr/>
              <a:t>‹N°›</a:t>
            </a:fld>
            <a:endParaRPr lang="fr-CH"/>
          </a:p>
        </p:txBody>
      </p:sp>
    </p:spTree>
    <p:extLst>
      <p:ext uri="{BB962C8B-B14F-4D97-AF65-F5344CB8AC3E}">
        <p14:creationId xmlns:p14="http://schemas.microsoft.com/office/powerpoint/2010/main" val="1364629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3" y="1"/>
            <a:ext cx="2918830" cy="493316"/>
          </a:xfrm>
          <a:prstGeom prst="rect">
            <a:avLst/>
          </a:prstGeom>
        </p:spPr>
        <p:txBody>
          <a:bodyPr vert="horz" wrap="square" lIns="90756" tIns="45378" rIns="90756" bIns="45378" numCol="1" anchor="t" anchorCtr="0" compatLnSpc="1">
            <a:prstTxWarp prst="textNoShape">
              <a:avLst/>
            </a:prstTxWarp>
          </a:bodyPr>
          <a:lstStyle>
            <a:lvl1pPr algn="l">
              <a:defRPr sz="1200">
                <a:latin typeface="Calibri" pitchFamily="34" charset="0"/>
                <a:ea typeface="ＭＳ Ｐゴシック" pitchFamily="-112" charset="-128"/>
                <a:cs typeface="+mn-cs"/>
              </a:defRPr>
            </a:lvl1pPr>
          </a:lstStyle>
          <a:p>
            <a:pPr>
              <a:defRPr/>
            </a:pPr>
            <a:endParaRPr lang="fr-CH"/>
          </a:p>
        </p:txBody>
      </p:sp>
      <p:sp>
        <p:nvSpPr>
          <p:cNvPr id="3" name="Datumsplatzhalter 2"/>
          <p:cNvSpPr>
            <a:spLocks noGrp="1"/>
          </p:cNvSpPr>
          <p:nvPr>
            <p:ph type="dt" idx="1"/>
          </p:nvPr>
        </p:nvSpPr>
        <p:spPr>
          <a:xfrm>
            <a:off x="3815377" y="1"/>
            <a:ext cx="2918830" cy="493316"/>
          </a:xfrm>
          <a:prstGeom prst="rect">
            <a:avLst/>
          </a:prstGeom>
        </p:spPr>
        <p:txBody>
          <a:bodyPr vert="horz" wrap="square" lIns="90756" tIns="45378" rIns="90756" bIns="45378" numCol="1" anchor="t" anchorCtr="0" compatLnSpc="1">
            <a:prstTxWarp prst="textNoShape">
              <a:avLst/>
            </a:prstTxWarp>
          </a:bodyPr>
          <a:lstStyle>
            <a:lvl1pPr algn="r">
              <a:defRPr sz="1200">
                <a:latin typeface="Calibri" pitchFamily="34" charset="0"/>
                <a:ea typeface="ＭＳ Ｐゴシック" pitchFamily="-112" charset="-128"/>
                <a:cs typeface="+mn-cs"/>
              </a:defRPr>
            </a:lvl1pPr>
          </a:lstStyle>
          <a:p>
            <a:pPr>
              <a:defRPr/>
            </a:pPr>
            <a:fld id="{870C95F5-17F6-462B-B580-090AFCE51823}" type="datetime1">
              <a:rPr lang="fr-CH"/>
              <a:pPr>
                <a:defRPr/>
              </a:pPr>
              <a:t>09.10.2023</a:t>
            </a:fld>
            <a:endParaRPr lang="fr-CH"/>
          </a:p>
        </p:txBody>
      </p:sp>
      <p:sp>
        <p:nvSpPr>
          <p:cNvPr id="5" name="Notizenplatzhalter 4"/>
          <p:cNvSpPr>
            <a:spLocks noGrp="1"/>
          </p:cNvSpPr>
          <p:nvPr>
            <p:ph type="body" sz="quarter" idx="3"/>
          </p:nvPr>
        </p:nvSpPr>
        <p:spPr>
          <a:xfrm>
            <a:off x="673577" y="4686499"/>
            <a:ext cx="5388610" cy="4439841"/>
          </a:xfrm>
          <a:prstGeom prst="rect">
            <a:avLst/>
          </a:prstGeom>
        </p:spPr>
        <p:txBody>
          <a:bodyPr vert="horz" wrap="square" lIns="90756" tIns="45378" rIns="90756" bIns="45378" numCol="1" anchor="t" anchorCtr="0" compatLnSpc="1">
            <a:prstTxWarp prst="textNoShape">
              <a:avLst/>
            </a:prstTxWarp>
            <a:normAutofit/>
          </a:bodyPr>
          <a:lstStyle/>
          <a:p>
            <a:pPr lvl="0"/>
            <a:r>
              <a:rPr lang="de-DE" noProof="0">
                <a:cs typeface="+mn-cs"/>
              </a:rPr>
              <a:t>Textmasterformate durch Klicken bearbeiten</a:t>
            </a:r>
          </a:p>
          <a:p>
            <a:pPr lvl="1"/>
            <a:r>
              <a:rPr lang="de-DE" noProof="0">
                <a:cs typeface="+mn-cs"/>
              </a:rPr>
              <a:t>Zweite Ebene</a:t>
            </a:r>
          </a:p>
          <a:p>
            <a:pPr lvl="2"/>
            <a:r>
              <a:rPr lang="de-DE" noProof="0">
                <a:cs typeface="+mn-cs"/>
              </a:rPr>
              <a:t>Dritte Ebene</a:t>
            </a:r>
          </a:p>
          <a:p>
            <a:pPr lvl="3"/>
            <a:r>
              <a:rPr lang="de-DE" noProof="0">
                <a:cs typeface="+mn-cs"/>
              </a:rPr>
              <a:t>Vierte Ebene</a:t>
            </a:r>
          </a:p>
          <a:p>
            <a:pPr lvl="4"/>
            <a:r>
              <a:rPr lang="de-DE" noProof="0">
                <a:cs typeface="+mn-cs"/>
              </a:rPr>
              <a:t>Fünfte Ebene</a:t>
            </a:r>
          </a:p>
        </p:txBody>
      </p:sp>
      <p:sp>
        <p:nvSpPr>
          <p:cNvPr id="6" name="Fußzeilenplatzhalter 5"/>
          <p:cNvSpPr>
            <a:spLocks noGrp="1"/>
          </p:cNvSpPr>
          <p:nvPr>
            <p:ph type="ftr" sz="quarter" idx="4"/>
          </p:nvPr>
        </p:nvSpPr>
        <p:spPr>
          <a:xfrm>
            <a:off x="3" y="9371285"/>
            <a:ext cx="2918830" cy="493316"/>
          </a:xfrm>
          <a:prstGeom prst="rect">
            <a:avLst/>
          </a:prstGeom>
        </p:spPr>
        <p:txBody>
          <a:bodyPr vert="horz" wrap="square" lIns="90756" tIns="45378" rIns="90756" bIns="45378" numCol="1" anchor="b" anchorCtr="0" compatLnSpc="1">
            <a:prstTxWarp prst="textNoShape">
              <a:avLst/>
            </a:prstTxWarp>
          </a:bodyPr>
          <a:lstStyle>
            <a:lvl1pPr algn="l">
              <a:defRPr sz="1200">
                <a:latin typeface="Calibri" pitchFamily="34" charset="0"/>
                <a:ea typeface="ＭＳ Ｐゴシック" pitchFamily="-112" charset="-128"/>
                <a:cs typeface="+mn-cs"/>
              </a:defRPr>
            </a:lvl1pPr>
          </a:lstStyle>
          <a:p>
            <a:pPr>
              <a:defRPr/>
            </a:pPr>
            <a:endParaRPr lang="fr-CH"/>
          </a:p>
        </p:txBody>
      </p:sp>
      <p:sp>
        <p:nvSpPr>
          <p:cNvPr id="7" name="Foliennummernplatzhalter 6"/>
          <p:cNvSpPr>
            <a:spLocks noGrp="1"/>
          </p:cNvSpPr>
          <p:nvPr>
            <p:ph type="sldNum" sz="quarter" idx="5"/>
          </p:nvPr>
        </p:nvSpPr>
        <p:spPr>
          <a:xfrm>
            <a:off x="3815377" y="9371285"/>
            <a:ext cx="2918830" cy="493316"/>
          </a:xfrm>
          <a:prstGeom prst="rect">
            <a:avLst/>
          </a:prstGeom>
        </p:spPr>
        <p:txBody>
          <a:bodyPr vert="horz" wrap="square" lIns="90756" tIns="45378" rIns="90756" bIns="45378" numCol="1" anchor="b" anchorCtr="0" compatLnSpc="1">
            <a:prstTxWarp prst="textNoShape">
              <a:avLst/>
            </a:prstTxWarp>
          </a:bodyPr>
          <a:lstStyle>
            <a:lvl1pPr algn="r">
              <a:defRPr sz="1200">
                <a:latin typeface="Calibri" pitchFamily="34" charset="0"/>
                <a:ea typeface="ＭＳ Ｐゴシック" pitchFamily="-112" charset="-128"/>
                <a:cs typeface="+mn-cs"/>
              </a:defRPr>
            </a:lvl1pPr>
          </a:lstStyle>
          <a:p>
            <a:pPr>
              <a:defRPr/>
            </a:pPr>
            <a:fld id="{FA3B7917-42ED-4566-A817-AA67F3FD70FB}" type="slidenum">
              <a:rPr lang="fr-CH"/>
              <a:pPr>
                <a:defRPr/>
              </a:pPr>
              <a:t>‹N°›</a:t>
            </a:fld>
            <a:endParaRPr lang="fr-CH"/>
          </a:p>
        </p:txBody>
      </p:sp>
    </p:spTree>
    <p:extLst>
      <p:ext uri="{BB962C8B-B14F-4D97-AF65-F5344CB8AC3E}">
        <p14:creationId xmlns:p14="http://schemas.microsoft.com/office/powerpoint/2010/main" val="92154520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mn-lt"/>
        <a:ea typeface="ＭＳ Ｐゴシック" pitchFamily="-112" charset="-128"/>
        <a:cs typeface="ＭＳ Ｐゴシック"/>
      </a:defRPr>
    </a:lvl2pPr>
    <a:lvl3pPr marL="914400" algn="l" rtl="0" eaLnBrk="0" fontAlgn="base" hangingPunct="0">
      <a:spcBef>
        <a:spcPct val="30000"/>
      </a:spcBef>
      <a:spcAft>
        <a:spcPct val="0"/>
      </a:spcAft>
      <a:defRPr sz="1200" kern="1200">
        <a:solidFill>
          <a:schemeClr val="tx1"/>
        </a:solidFill>
        <a:latin typeface="+mn-lt"/>
        <a:ea typeface="ＭＳ Ｐゴシック" pitchFamily="-112" charset="-128"/>
        <a:cs typeface="ＭＳ Ｐゴシック"/>
      </a:defRPr>
    </a:lvl3pPr>
    <a:lvl4pPr marL="1371600" algn="l" rtl="0" eaLnBrk="0" fontAlgn="base" hangingPunct="0">
      <a:spcBef>
        <a:spcPct val="30000"/>
      </a:spcBef>
      <a:spcAft>
        <a:spcPct val="0"/>
      </a:spcAft>
      <a:defRPr sz="1200" kern="1200">
        <a:solidFill>
          <a:schemeClr val="tx1"/>
        </a:solidFill>
        <a:latin typeface="+mn-lt"/>
        <a:ea typeface="ＭＳ Ｐゴシック" pitchFamily="-112" charset="-128"/>
        <a:cs typeface="ＭＳ Ｐゴシック"/>
      </a:defRPr>
    </a:lvl4pPr>
    <a:lvl5pPr marL="1828800" algn="l" rtl="0" eaLnBrk="0" fontAlgn="base" hangingPunct="0">
      <a:spcBef>
        <a:spcPct val="30000"/>
      </a:spcBef>
      <a:spcAft>
        <a:spcPct val="0"/>
      </a:spcAft>
      <a:defRPr sz="1200" kern="1200">
        <a:solidFill>
          <a:schemeClr val="tx1"/>
        </a:solidFill>
        <a:latin typeface="+mn-lt"/>
        <a:ea typeface="ＭＳ Ｐゴシック" pitchFamily="-112" charset="-128"/>
        <a:cs typeface="ＭＳ Ｐゴシック"/>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Folienbildplatzhalter 1"/>
          <p:cNvSpPr>
            <a:spLocks noGrp="1" noRot="1" noChangeAspect="1" noTextEdit="1"/>
          </p:cNvSpPr>
          <p:nvPr>
            <p:ph type="sldImg"/>
          </p:nvPr>
        </p:nvSpPr>
        <p:spPr bwMode="auto">
          <a:xfrm>
            <a:off x="901700" y="739775"/>
            <a:ext cx="4932363" cy="3700463"/>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r-CH" dirty="0">
              <a:ea typeface="ＭＳ Ｐゴシック" pitchFamily="34" charset="-128"/>
            </a:endParaRPr>
          </a:p>
        </p:txBody>
      </p:sp>
      <p:sp>
        <p:nvSpPr>
          <p:cNvPr id="7475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ea typeface="ＭＳ Ｐゴシック" pitchFamily="34" charset="-128"/>
              </a:defRPr>
            </a:lvl1pPr>
            <a:lvl2pPr marL="737391" indent="-283612" eaLnBrk="0" hangingPunct="0">
              <a:defRPr sz="2000">
                <a:solidFill>
                  <a:schemeClr val="tx1"/>
                </a:solidFill>
                <a:latin typeface="Arial" pitchFamily="34" charset="0"/>
                <a:ea typeface="ＭＳ Ｐゴシック" pitchFamily="34" charset="-128"/>
              </a:defRPr>
            </a:lvl2pPr>
            <a:lvl3pPr marL="1134448" indent="-226889" eaLnBrk="0" hangingPunct="0">
              <a:defRPr sz="2000">
                <a:solidFill>
                  <a:schemeClr val="tx1"/>
                </a:solidFill>
                <a:latin typeface="Arial" pitchFamily="34" charset="0"/>
                <a:ea typeface="ＭＳ Ｐゴシック" pitchFamily="34" charset="-128"/>
              </a:defRPr>
            </a:lvl3pPr>
            <a:lvl4pPr marL="1588227" indent="-226889" eaLnBrk="0" hangingPunct="0">
              <a:defRPr sz="2000">
                <a:solidFill>
                  <a:schemeClr val="tx1"/>
                </a:solidFill>
                <a:latin typeface="Arial" pitchFamily="34" charset="0"/>
                <a:ea typeface="ＭＳ Ｐゴシック" pitchFamily="34" charset="-128"/>
              </a:defRPr>
            </a:lvl4pPr>
            <a:lvl5pPr marL="2042006" indent="-226889" eaLnBrk="0" hangingPunct="0">
              <a:defRPr sz="2000">
                <a:solidFill>
                  <a:schemeClr val="tx1"/>
                </a:solidFill>
                <a:latin typeface="Arial" pitchFamily="34" charset="0"/>
                <a:ea typeface="ＭＳ Ｐゴシック" pitchFamily="34" charset="-128"/>
              </a:defRPr>
            </a:lvl5pPr>
            <a:lvl6pPr marL="2495785" indent="-226889" defTabSz="453779"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49565" indent="-226889" defTabSz="453779"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03344" indent="-226889" defTabSz="453779"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57123" indent="-226889" defTabSz="453779"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eaLnBrk="1" hangingPunct="1"/>
            <a:fld id="{7C2FBB41-507E-4BDE-9083-00D6C2D3A9D6}" type="slidenum">
              <a:rPr lang="fr-CH" sz="1200">
                <a:latin typeface="Calibri" pitchFamily="34" charset="0"/>
              </a:rPr>
              <a:pPr eaLnBrk="1" hangingPunct="1"/>
              <a:t>1</a:t>
            </a:fld>
            <a:endParaRPr lang="fr-CH" sz="1200" dirty="0">
              <a:latin typeface="Calibri"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7763" y="1233488"/>
            <a:ext cx="4440237" cy="3328987"/>
          </a:xfrm>
          <a:prstGeom prst="rect">
            <a:avLst/>
          </a:prstGeom>
          <a:noFill/>
          <a:ln w="12700">
            <a:solidFill>
              <a:prstClr val="black"/>
            </a:solidFill>
          </a:ln>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5"/>
          </p:nvPr>
        </p:nvSpPr>
        <p:spPr/>
        <p:txBody>
          <a:bodyPr/>
          <a:lstStyle/>
          <a:p>
            <a:pPr>
              <a:defRPr/>
            </a:pPr>
            <a:fld id="{FA3B7917-42ED-4566-A817-AA67F3FD70FB}" type="slidenum">
              <a:rPr lang="fr-CH" smtClean="0"/>
              <a:pPr>
                <a:defRPr/>
              </a:pPr>
              <a:t>12</a:t>
            </a:fld>
            <a:endParaRPr lang="fr-CH" dirty="0"/>
          </a:p>
        </p:txBody>
      </p:sp>
    </p:spTree>
    <p:extLst>
      <p:ext uri="{BB962C8B-B14F-4D97-AF65-F5344CB8AC3E}">
        <p14:creationId xmlns:p14="http://schemas.microsoft.com/office/powerpoint/2010/main" val="5516546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1700" y="739775"/>
            <a:ext cx="4932363" cy="3700463"/>
          </a:xfrm>
          <a:prstGeom prst="rect">
            <a:avLst/>
          </a:prstGeom>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C1870A02-3A71-4083-BCC0-4D14A98E74AD}" type="slidenum">
              <a:rPr lang="fr-CH" smtClean="0"/>
              <a:pPr/>
              <a:t>17</a:t>
            </a:fld>
            <a:endParaRPr lang="fr-CH" dirty="0"/>
          </a:p>
        </p:txBody>
      </p:sp>
    </p:spTree>
    <p:extLst>
      <p:ext uri="{BB962C8B-B14F-4D97-AF65-F5344CB8AC3E}">
        <p14:creationId xmlns:p14="http://schemas.microsoft.com/office/powerpoint/2010/main" val="825869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1700" y="739775"/>
            <a:ext cx="4932363" cy="3700463"/>
          </a:xfrm>
          <a:prstGeom prst="rect">
            <a:avLst/>
          </a:prstGeom>
        </p:spPr>
      </p:sp>
      <p:sp>
        <p:nvSpPr>
          <p:cNvPr id="3" name="Notizenplatzhalter 2"/>
          <p:cNvSpPr>
            <a:spLocks noGrp="1"/>
          </p:cNvSpPr>
          <p:nvPr>
            <p:ph type="body" idx="1"/>
          </p:nvPr>
        </p:nvSpPr>
        <p:spPr/>
        <p:txBody>
          <a:bodyPr>
            <a:normAutofit/>
          </a:bodyPr>
          <a:lstStyle/>
          <a:p>
            <a:pPr defTabSz="453779" eaLnBrk="1" hangingPunct="1">
              <a:spcBef>
                <a:spcPct val="0"/>
              </a:spcBef>
              <a:spcAft>
                <a:spcPts val="596"/>
              </a:spcAft>
              <a:buClr>
                <a:srgbClr val="C00000"/>
              </a:buClr>
              <a:defRPr/>
            </a:pPr>
            <a:endParaRPr lang="fr-CH" sz="2000" dirty="0">
              <a:solidFill>
                <a:srgbClr val="000000"/>
              </a:solidFill>
              <a:latin typeface="Candara" panose="020E0502030303020204" pitchFamily="34" charset="0"/>
            </a:endParaRPr>
          </a:p>
          <a:p>
            <a:endParaRPr lang="fr-CH" dirty="0"/>
          </a:p>
        </p:txBody>
      </p:sp>
      <p:sp>
        <p:nvSpPr>
          <p:cNvPr id="4" name="Foliennummernplatzhalter 3"/>
          <p:cNvSpPr>
            <a:spLocks noGrp="1"/>
          </p:cNvSpPr>
          <p:nvPr>
            <p:ph type="sldNum" sz="quarter" idx="10"/>
          </p:nvPr>
        </p:nvSpPr>
        <p:spPr/>
        <p:txBody>
          <a:bodyPr/>
          <a:lstStyle/>
          <a:p>
            <a:fld id="{C1870A02-3A71-4083-BCC0-4D14A98E74AD}" type="slidenum">
              <a:rPr lang="fr-CH" smtClean="0"/>
              <a:pPr/>
              <a:t>2</a:t>
            </a:fld>
            <a:endParaRPr lang="fr-CH" dirty="0"/>
          </a:p>
        </p:txBody>
      </p:sp>
    </p:spTree>
    <p:extLst>
      <p:ext uri="{BB962C8B-B14F-4D97-AF65-F5344CB8AC3E}">
        <p14:creationId xmlns:p14="http://schemas.microsoft.com/office/powerpoint/2010/main" val="39335139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77825" y="862013"/>
            <a:ext cx="5741988" cy="4306887"/>
          </a:xfrm>
          <a:prstGeom prst="rect">
            <a:avLst/>
          </a:prstGeom>
        </p:spPr>
      </p:sp>
      <p:sp>
        <p:nvSpPr>
          <p:cNvPr id="3" name="Notizenplatzhalter 2"/>
          <p:cNvSpPr>
            <a:spLocks noGrp="1"/>
          </p:cNvSpPr>
          <p:nvPr>
            <p:ph type="body" idx="1"/>
          </p:nvPr>
        </p:nvSpPr>
        <p:spPr/>
        <p:txBody>
          <a:bodyPr>
            <a:normAutofit/>
          </a:bodyPr>
          <a:lstStyle/>
          <a:p>
            <a:endParaRPr lang="fr-CH" dirty="0"/>
          </a:p>
        </p:txBody>
      </p:sp>
      <p:sp>
        <p:nvSpPr>
          <p:cNvPr id="4" name="Foliennummernplatzhalt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1870A02-3A71-4083-BCC0-4D14A98E74AD}" type="slidenum">
              <a:rPr kumimoji="0" lang="fr-CH" sz="1200" b="0" i="0" u="none" strike="noStrike" kern="1200" cap="none" spc="0" normalizeH="0" baseline="0" noProof="0" smtClean="0">
                <a:ln>
                  <a:noFill/>
                </a:ln>
                <a:solidFill>
                  <a:prstClr val="black"/>
                </a:solidFill>
                <a:effectLst/>
                <a:uLnTx/>
                <a:uFillTx/>
                <a:latin typeface="Calibri" pitchFamily="34" charset="0"/>
                <a:ea typeface="ＭＳ Ｐゴシック" pitchFamily="-112"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a:t>
            </a:fld>
            <a:endParaRPr kumimoji="0" lang="fr-CH" sz="1200" b="0" i="0" u="none" strike="noStrike" kern="1200" cap="none" spc="0" normalizeH="0" baseline="0" noProof="0" dirty="0">
              <a:ln>
                <a:noFill/>
              </a:ln>
              <a:solidFill>
                <a:prstClr val="black"/>
              </a:solidFill>
              <a:effectLst/>
              <a:uLnTx/>
              <a:uFillTx/>
              <a:latin typeface="Calibri" pitchFamily="34" charset="0"/>
              <a:ea typeface="ＭＳ Ｐゴシック" pitchFamily="-112" charset="-128"/>
              <a:cs typeface="+mn-cs"/>
            </a:endParaRPr>
          </a:p>
        </p:txBody>
      </p:sp>
    </p:spTree>
    <p:extLst>
      <p:ext uri="{BB962C8B-B14F-4D97-AF65-F5344CB8AC3E}">
        <p14:creationId xmlns:p14="http://schemas.microsoft.com/office/powerpoint/2010/main" val="3496372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1700" y="739775"/>
            <a:ext cx="4932363" cy="3700463"/>
          </a:xfrm>
          <a:prstGeom prst="rect">
            <a:avLst/>
          </a:prstGeom>
        </p:spPr>
      </p:sp>
      <p:sp>
        <p:nvSpPr>
          <p:cNvPr id="3" name="Notizenplatzhalter 2"/>
          <p:cNvSpPr>
            <a:spLocks noGrp="1"/>
          </p:cNvSpPr>
          <p:nvPr>
            <p:ph type="body" idx="1"/>
          </p:nvPr>
        </p:nvSpPr>
        <p:spPr/>
        <p:txBody>
          <a:bodyPr>
            <a:normAutofit/>
          </a:bodyPr>
          <a:lstStyle/>
          <a:p>
            <a:endParaRPr lang="fr-CH" dirty="0"/>
          </a:p>
        </p:txBody>
      </p:sp>
      <p:sp>
        <p:nvSpPr>
          <p:cNvPr id="4" name="Foliennummernplatzhalter 3"/>
          <p:cNvSpPr>
            <a:spLocks noGrp="1"/>
          </p:cNvSpPr>
          <p:nvPr>
            <p:ph type="sldNum" sz="quarter" idx="10"/>
          </p:nvPr>
        </p:nvSpPr>
        <p:spPr/>
        <p:txBody>
          <a:bodyPr/>
          <a:lstStyle/>
          <a:p>
            <a:fld id="{C1870A02-3A71-4083-BCC0-4D14A98E74AD}" type="slidenum">
              <a:rPr lang="fr-CH" smtClean="0"/>
              <a:pPr/>
              <a:t>6</a:t>
            </a:fld>
            <a:endParaRPr lang="fr-CH" dirty="0"/>
          </a:p>
        </p:txBody>
      </p:sp>
    </p:spTree>
    <p:extLst>
      <p:ext uri="{BB962C8B-B14F-4D97-AF65-F5344CB8AC3E}">
        <p14:creationId xmlns:p14="http://schemas.microsoft.com/office/powerpoint/2010/main" val="7640531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1700" y="739775"/>
            <a:ext cx="4932363" cy="3700463"/>
          </a:xfrm>
          <a:prstGeom prst="rect">
            <a:avLst/>
          </a:prstGeom>
        </p:spPr>
      </p:sp>
      <p:sp>
        <p:nvSpPr>
          <p:cNvPr id="3" name="Notizenplatzhalter 2"/>
          <p:cNvSpPr>
            <a:spLocks noGrp="1"/>
          </p:cNvSpPr>
          <p:nvPr>
            <p:ph type="body" idx="1"/>
          </p:nvPr>
        </p:nvSpPr>
        <p:spPr/>
        <p:txBody>
          <a:bodyPr>
            <a:normAutofit/>
          </a:bodyPr>
          <a:lstStyle/>
          <a:p>
            <a:endParaRPr lang="fr-CH" dirty="0"/>
          </a:p>
        </p:txBody>
      </p:sp>
      <p:sp>
        <p:nvSpPr>
          <p:cNvPr id="4" name="Foliennummernplatzhalter 3"/>
          <p:cNvSpPr>
            <a:spLocks noGrp="1"/>
          </p:cNvSpPr>
          <p:nvPr>
            <p:ph type="sldNum" sz="quarter" idx="10"/>
          </p:nvPr>
        </p:nvSpPr>
        <p:spPr/>
        <p:txBody>
          <a:bodyPr/>
          <a:lstStyle/>
          <a:p>
            <a:fld id="{C1870A02-3A71-4083-BCC0-4D14A98E74AD}" type="slidenum">
              <a:rPr lang="fr-CH" smtClean="0"/>
              <a:pPr/>
              <a:t>7</a:t>
            </a:fld>
            <a:endParaRPr lang="fr-CH" dirty="0"/>
          </a:p>
        </p:txBody>
      </p:sp>
    </p:spTree>
    <p:extLst>
      <p:ext uri="{BB962C8B-B14F-4D97-AF65-F5344CB8AC3E}">
        <p14:creationId xmlns:p14="http://schemas.microsoft.com/office/powerpoint/2010/main" val="26753214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1700" y="739775"/>
            <a:ext cx="4932363" cy="3700463"/>
          </a:xfrm>
          <a:prstGeom prst="rect">
            <a:avLst/>
          </a:prstGeom>
        </p:spPr>
      </p:sp>
      <p:sp>
        <p:nvSpPr>
          <p:cNvPr id="3" name="Notizenplatzhalter 2"/>
          <p:cNvSpPr>
            <a:spLocks noGrp="1"/>
          </p:cNvSpPr>
          <p:nvPr>
            <p:ph type="body" idx="1"/>
          </p:nvPr>
        </p:nvSpPr>
        <p:spPr/>
        <p:txBody>
          <a:bodyPr>
            <a:normAutofit/>
          </a:bodyPr>
          <a:lstStyle/>
          <a:p>
            <a:endParaRPr lang="fr-CH" dirty="0"/>
          </a:p>
        </p:txBody>
      </p:sp>
      <p:sp>
        <p:nvSpPr>
          <p:cNvPr id="4" name="Foliennummernplatzhalter 3"/>
          <p:cNvSpPr>
            <a:spLocks noGrp="1"/>
          </p:cNvSpPr>
          <p:nvPr>
            <p:ph type="sldNum" sz="quarter" idx="10"/>
          </p:nvPr>
        </p:nvSpPr>
        <p:spPr/>
        <p:txBody>
          <a:bodyPr/>
          <a:lstStyle/>
          <a:p>
            <a:fld id="{C1870A02-3A71-4083-BCC0-4D14A98E74AD}" type="slidenum">
              <a:rPr lang="fr-CH" smtClean="0"/>
              <a:pPr/>
              <a:t>8</a:t>
            </a:fld>
            <a:endParaRPr lang="fr-CH" dirty="0"/>
          </a:p>
        </p:txBody>
      </p:sp>
    </p:spTree>
    <p:extLst>
      <p:ext uri="{BB962C8B-B14F-4D97-AF65-F5344CB8AC3E}">
        <p14:creationId xmlns:p14="http://schemas.microsoft.com/office/powerpoint/2010/main" val="3690140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1700" y="739775"/>
            <a:ext cx="4932363" cy="3700463"/>
          </a:xfrm>
          <a:prstGeom prst="rect">
            <a:avLst/>
          </a:prstGeom>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C1870A02-3A71-4083-BCC0-4D14A98E74AD}" type="slidenum">
              <a:rPr lang="fr-CH" smtClean="0"/>
              <a:pPr/>
              <a:t>9</a:t>
            </a:fld>
            <a:endParaRPr lang="fr-CH" dirty="0"/>
          </a:p>
        </p:txBody>
      </p:sp>
    </p:spTree>
    <p:extLst>
      <p:ext uri="{BB962C8B-B14F-4D97-AF65-F5344CB8AC3E}">
        <p14:creationId xmlns:p14="http://schemas.microsoft.com/office/powerpoint/2010/main" val="3154384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1700" y="739775"/>
            <a:ext cx="4932363" cy="3700463"/>
          </a:xfrm>
          <a:prstGeom prst="rect">
            <a:avLst/>
          </a:prstGeom>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C1870A02-3A71-4083-BCC0-4D14A98E74AD}" type="slidenum">
              <a:rPr lang="fr-CH" smtClean="0"/>
              <a:pPr/>
              <a:t>10</a:t>
            </a:fld>
            <a:endParaRPr lang="fr-CH" dirty="0"/>
          </a:p>
        </p:txBody>
      </p:sp>
    </p:spTree>
    <p:extLst>
      <p:ext uri="{BB962C8B-B14F-4D97-AF65-F5344CB8AC3E}">
        <p14:creationId xmlns:p14="http://schemas.microsoft.com/office/powerpoint/2010/main" val="20681230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77825" y="862013"/>
            <a:ext cx="5741988" cy="4306887"/>
          </a:xfrm>
          <a:prstGeom prst="rect">
            <a:avLst/>
          </a:prstGeom>
        </p:spPr>
      </p:sp>
      <p:sp>
        <p:nvSpPr>
          <p:cNvPr id="3" name="Espace réservé des notes 2"/>
          <p:cNvSpPr>
            <a:spLocks noGrp="1"/>
          </p:cNvSpPr>
          <p:nvPr>
            <p:ph type="body" idx="1"/>
          </p:nvPr>
        </p:nvSpPr>
        <p:spPr>
          <a:xfrm>
            <a:off x="685800" y="5724128"/>
            <a:ext cx="5486400" cy="2734072"/>
          </a:xfrm>
        </p:spPr>
        <p:txBody>
          <a:bodyPr>
            <a:normAutofit/>
          </a:bodyPr>
          <a:lstStyle/>
          <a:p>
            <a:endParaRPr lang="fr-CH"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1870A02-3A71-4083-BCC0-4D14A98E74AD}" type="slidenum">
              <a:rPr kumimoji="0" lang="fr-CH" sz="1200" b="0" i="0" u="none" strike="noStrike" kern="1200" cap="none" spc="0" normalizeH="0" baseline="0" noProof="0" smtClean="0">
                <a:ln>
                  <a:noFill/>
                </a:ln>
                <a:solidFill>
                  <a:prstClr val="black"/>
                </a:solidFill>
                <a:effectLst/>
                <a:uLnTx/>
                <a:uFillTx/>
                <a:latin typeface="Calibri" pitchFamily="34" charset="0"/>
                <a:ea typeface="ＭＳ Ｐゴシック" pitchFamily="-112"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11</a:t>
            </a:fld>
            <a:endParaRPr kumimoji="0" lang="fr-CH" sz="1200" b="0" i="0" u="none" strike="noStrike" kern="1200" cap="none" spc="0" normalizeH="0" baseline="0" noProof="0" dirty="0">
              <a:ln>
                <a:noFill/>
              </a:ln>
              <a:solidFill>
                <a:prstClr val="black"/>
              </a:solidFill>
              <a:effectLst/>
              <a:uLnTx/>
              <a:uFillTx/>
              <a:latin typeface="Calibri" pitchFamily="34" charset="0"/>
              <a:ea typeface="ＭＳ Ｐゴシック" pitchFamily="-112" charset="-128"/>
              <a:cs typeface="+mn-cs"/>
            </a:endParaRPr>
          </a:p>
        </p:txBody>
      </p:sp>
    </p:spTree>
    <p:extLst>
      <p:ext uri="{BB962C8B-B14F-4D97-AF65-F5344CB8AC3E}">
        <p14:creationId xmlns:p14="http://schemas.microsoft.com/office/powerpoint/2010/main" val="40087958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10.xml"/><Relationship Id="rId7" Type="http://schemas.openxmlformats.org/officeDocument/2006/relationships/image" Target="../media/image1.jpe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oleObject" Target="../embeddings/oleObject2.bin"/><Relationship Id="rId5" Type="http://schemas.openxmlformats.org/officeDocument/2006/relationships/slideMaster" Target="../slideMasters/slideMaster1.xml"/><Relationship Id="rId4" Type="http://schemas.openxmlformats.org/officeDocument/2006/relationships/tags" Target="../tags/tag11.xml"/></Relationships>
</file>

<file path=ppt/slideLayouts/_rels/slideLayout2.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tags" Target="../tags/tag14.xml"/><Relationship Id="rId7" Type="http://schemas.openxmlformats.org/officeDocument/2006/relationships/image" Target="../media/image1.jpe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oleObject" Target="../embeddings/oleObject3.bin"/><Relationship Id="rId5" Type="http://schemas.openxmlformats.org/officeDocument/2006/relationships/slideMaster" Target="../slideMasters/slideMaster1.xml"/><Relationship Id="rId4" Type="http://schemas.openxmlformats.org/officeDocument/2006/relationships/tags" Target="../tags/tag15.xml"/></Relationships>
</file>

<file path=ppt/slideLayouts/_rels/slideLayout3.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tags" Target="../tags/tag18.xml"/><Relationship Id="rId7" Type="http://schemas.openxmlformats.org/officeDocument/2006/relationships/image" Target="../media/image1.jpe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oleObject" Target="../embeddings/oleObject5.bin"/><Relationship Id="rId5" Type="http://schemas.openxmlformats.org/officeDocument/2006/relationships/slideMaster" Target="../slideMasters/slideMaster1.xml"/><Relationship Id="rId4" Type="http://schemas.openxmlformats.org/officeDocument/2006/relationships/tags" Target="../tags/tag19.xml"/></Relationships>
</file>

<file path=ppt/slideLayouts/_rels/slideLayout4.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tags" Target="../tags/tag22.xml"/><Relationship Id="rId7" Type="http://schemas.openxmlformats.org/officeDocument/2006/relationships/image" Target="../media/image1.jpeg"/><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oleObject" Target="../embeddings/oleObject7.bin"/><Relationship Id="rId5" Type="http://schemas.openxmlformats.org/officeDocument/2006/relationships/slideMaster" Target="../slideMasters/slideMaster1.xml"/><Relationship Id="rId4" Type="http://schemas.openxmlformats.org/officeDocument/2006/relationships/tags" Target="../tags/tag2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bg>
      <p:bgPr>
        <a:solidFill>
          <a:schemeClr val="bg1"/>
        </a:solidFill>
        <a:effectLst/>
      </p:bgPr>
    </p:bg>
    <p:spTree>
      <p:nvGrpSpPr>
        <p:cNvPr id="1" name=""/>
        <p:cNvGrpSpPr/>
        <p:nvPr/>
      </p:nvGrpSpPr>
      <p:grpSpPr>
        <a:xfrm>
          <a:off x="0" y="0"/>
          <a:ext cx="0" cy="0"/>
          <a:chOff x="0" y="0"/>
          <a:chExt cx="0" cy="0"/>
        </a:xfrm>
      </p:grpSpPr>
      <p:graphicFrame>
        <p:nvGraphicFramePr>
          <p:cNvPr id="4" name="Rectangle 14" hidden="1"/>
          <p:cNvGraphicFramePr>
            <a:graphicFrameLocks/>
          </p:cNvGraphicFramePr>
          <p:nvPr userDrawn="1"/>
        </p:nvGraphicFramePr>
        <p:xfrm>
          <a:off x="0" y="0"/>
          <a:ext cx="158750" cy="158750"/>
        </p:xfrm>
        <a:graphic>
          <a:graphicData uri="http://schemas.openxmlformats.org/presentationml/2006/ole">
            <mc:AlternateContent xmlns:mc="http://schemas.openxmlformats.org/markup-compatibility/2006">
              <mc:Choice xmlns:v="urn:schemas-microsoft-com:vml" Requires="v">
                <p:oleObj name="think-cell Slide" r:id="rId6" imgW="0" imgH="0" progId="">
                  <p:embed/>
                </p:oleObj>
              </mc:Choice>
              <mc:Fallback>
                <p:oleObj name="think-cell Slide" r:id="rId6" imgW="0" imgH="0" progId="">
                  <p:embed/>
                  <p:pic>
                    <p:nvPicPr>
                      <p:cNvPr id="0" name="AutoShape 14"/>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 name="Picture 12" descr="logo_etat_FR_vers_compacte.jpg"/>
          <p:cNvPicPr>
            <a:picLocks noChangeAspect="1"/>
          </p:cNvPicPr>
          <p:nvPr userDrawn="1">
            <p:custDataLst>
              <p:tags r:id="rId1"/>
            </p:custDataLst>
          </p:nvPr>
        </p:nvPicPr>
        <p:blipFill>
          <a:blip r:embed="rId7">
            <a:extLst>
              <a:ext uri="{28A0092B-C50C-407E-A947-70E740481C1C}">
                <a14:useLocalDpi xmlns:a14="http://schemas.microsoft.com/office/drawing/2010/main" val="0"/>
              </a:ext>
            </a:extLst>
          </a:blip>
          <a:srcRect/>
          <a:stretch>
            <a:fillRect/>
          </a:stretch>
        </p:blipFill>
        <p:spPr bwMode="auto">
          <a:xfrm>
            <a:off x="468313" y="417513"/>
            <a:ext cx="1584325" cy="60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8"/>
          <p:cNvSpPr txBox="1"/>
          <p:nvPr userDrawn="1">
            <p:custDataLst>
              <p:tags r:id="rId2"/>
            </p:custDataLst>
          </p:nvPr>
        </p:nvSpPr>
        <p:spPr>
          <a:xfrm>
            <a:off x="2514600" y="363538"/>
            <a:ext cx="5657850" cy="343364"/>
          </a:xfrm>
          <a:prstGeom prst="rect">
            <a:avLst/>
          </a:prstGeom>
        </p:spPr>
        <p:txBody>
          <a:bodyPr lIns="0" tIns="0" rIns="0" bIns="0">
            <a:spAutoFit/>
          </a:bodyPr>
          <a:lstStyle/>
          <a:p>
            <a:pPr>
              <a:lnSpc>
                <a:spcPts val="1350"/>
              </a:lnSpc>
              <a:spcAft>
                <a:spcPts val="0"/>
              </a:spcAft>
              <a:buClr>
                <a:srgbClr val="074EA1"/>
              </a:buClr>
              <a:defRPr/>
            </a:pPr>
            <a:r>
              <a:rPr lang="de-DE" sz="1000" b="1" dirty="0">
                <a:cs typeface="+mn-cs"/>
              </a:rPr>
              <a:t>Service du médecin cantonal – Centre fribourgeois de santé sexuelle </a:t>
            </a:r>
            <a:r>
              <a:rPr lang="de-DE" sz="1000" dirty="0">
                <a:cs typeface="+mn-cs"/>
              </a:rPr>
              <a:t>CFSS</a:t>
            </a:r>
            <a:endParaRPr lang="fr-CH" sz="1000" b="0" dirty="0">
              <a:latin typeface="Arial" charset="0"/>
              <a:ea typeface="ＭＳ Ｐゴシック" pitchFamily="-112" charset="-128"/>
            </a:endParaRPr>
          </a:p>
          <a:p>
            <a:pPr>
              <a:lnSpc>
                <a:spcPts val="1350"/>
              </a:lnSpc>
              <a:spcAft>
                <a:spcPts val="0"/>
              </a:spcAft>
              <a:buClr>
                <a:srgbClr val="074EA1"/>
              </a:buClr>
              <a:defRPr/>
            </a:pPr>
            <a:r>
              <a:rPr lang="de-DE" sz="1000" b="1" dirty="0">
                <a:cs typeface="+mn-cs"/>
              </a:rPr>
              <a:t>Kantonsarztamt – Freiburger Fachstelle für sexuelle Gesundheit</a:t>
            </a:r>
            <a:r>
              <a:rPr lang="de-DE" sz="1000" dirty="0">
                <a:cs typeface="+mn-cs"/>
              </a:rPr>
              <a:t> FFSG</a:t>
            </a:r>
          </a:p>
        </p:txBody>
      </p:sp>
      <p:sp>
        <p:nvSpPr>
          <p:cNvPr id="7" name="TextBox 9"/>
          <p:cNvSpPr txBox="1"/>
          <p:nvPr userDrawn="1">
            <p:custDataLst>
              <p:tags r:id="rId3"/>
            </p:custDataLst>
          </p:nvPr>
        </p:nvSpPr>
        <p:spPr>
          <a:xfrm>
            <a:off x="468313" y="6148388"/>
            <a:ext cx="5354637" cy="474489"/>
          </a:xfrm>
          <a:prstGeom prst="rect">
            <a:avLst/>
          </a:prstGeom>
        </p:spPr>
        <p:txBody>
          <a:bodyPr lIns="0" tIns="0" rIns="0" bIns="0">
            <a:spAutoFit/>
          </a:bodyPr>
          <a:lstStyle/>
          <a:p>
            <a:r>
              <a:rPr lang="de-DE" sz="1000" dirty="0" err="1">
                <a:effectLst/>
                <a:cs typeface="+mn-cs"/>
              </a:rPr>
              <a:t>Direction</a:t>
            </a:r>
            <a:r>
              <a:rPr lang="de-DE" sz="1000" dirty="0">
                <a:effectLst/>
                <a:cs typeface="+mn-cs"/>
              </a:rPr>
              <a:t> de la </a:t>
            </a:r>
            <a:r>
              <a:rPr lang="de-DE" sz="1000" dirty="0" err="1">
                <a:effectLst/>
                <a:cs typeface="+mn-cs"/>
              </a:rPr>
              <a:t>santé</a:t>
            </a:r>
            <a:r>
              <a:rPr lang="de-DE" sz="1000" dirty="0">
                <a:effectLst/>
                <a:cs typeface="+mn-cs"/>
              </a:rPr>
              <a:t> et des </a:t>
            </a:r>
            <a:r>
              <a:rPr lang="de-DE" sz="1000" dirty="0" err="1">
                <a:effectLst/>
                <a:cs typeface="+mn-cs"/>
              </a:rPr>
              <a:t>affaires</a:t>
            </a:r>
            <a:r>
              <a:rPr lang="de-DE" sz="1000" dirty="0">
                <a:effectLst/>
                <a:cs typeface="+mn-cs"/>
              </a:rPr>
              <a:t> </a:t>
            </a:r>
            <a:r>
              <a:rPr lang="de-DE" sz="1000" dirty="0" err="1">
                <a:effectLst/>
                <a:cs typeface="+mn-cs"/>
              </a:rPr>
              <a:t>sociales</a:t>
            </a:r>
            <a:r>
              <a:rPr lang="de-DE" sz="1000" dirty="0">
                <a:effectLst/>
                <a:cs typeface="+mn-cs"/>
              </a:rPr>
              <a:t> </a:t>
            </a:r>
            <a:r>
              <a:rPr lang="de-DE" sz="1000" b="1" dirty="0">
                <a:effectLst/>
                <a:cs typeface="+mn-cs"/>
              </a:rPr>
              <a:t>DSAS</a:t>
            </a:r>
            <a:endParaRPr lang="fr-CH" sz="1000" kern="1200" dirty="0">
              <a:solidFill>
                <a:schemeClr val="tx1"/>
              </a:solidFill>
              <a:effectLst/>
              <a:latin typeface="Arial" pitchFamily="34" charset="0"/>
              <a:ea typeface="ＭＳ Ｐゴシック" pitchFamily="34" charset="-128"/>
              <a:cs typeface="+mn-cs"/>
            </a:endParaRPr>
          </a:p>
          <a:p>
            <a:r>
              <a:rPr lang="de-DE" sz="1000" dirty="0">
                <a:effectLst/>
                <a:cs typeface="+mn-cs"/>
              </a:rPr>
              <a:t>Direktion für Gesundheit und Soziales </a:t>
            </a:r>
            <a:r>
              <a:rPr lang="de-DE" sz="1000" b="1" dirty="0">
                <a:effectLst/>
                <a:cs typeface="+mn-cs"/>
              </a:rPr>
              <a:t>GSD</a:t>
            </a:r>
            <a:endParaRPr lang="fr-CH" sz="1000" kern="1200" dirty="0">
              <a:solidFill>
                <a:schemeClr val="tx1"/>
              </a:solidFill>
              <a:effectLst/>
              <a:latin typeface="Arial" pitchFamily="34" charset="0"/>
              <a:ea typeface="ＭＳ Ｐゴシック" pitchFamily="34" charset="-128"/>
              <a:cs typeface="+mn-cs"/>
            </a:endParaRPr>
          </a:p>
          <a:p>
            <a:pPr>
              <a:lnSpc>
                <a:spcPts val="1300"/>
              </a:lnSpc>
              <a:spcAft>
                <a:spcPts val="0"/>
              </a:spcAft>
              <a:buClr>
                <a:srgbClr val="074EA1"/>
              </a:buClr>
              <a:defRPr/>
            </a:pPr>
            <a:endParaRPr lang="fr-CH" sz="1000" dirty="0">
              <a:latin typeface="Arial" charset="0"/>
              <a:ea typeface="ＭＳ Ｐゴシック" pitchFamily="-112" charset="-128"/>
            </a:endParaRPr>
          </a:p>
        </p:txBody>
      </p:sp>
      <p:cxnSp>
        <p:nvCxnSpPr>
          <p:cNvPr id="8" name="Straight Connector 7"/>
          <p:cNvCxnSpPr/>
          <p:nvPr userDrawn="1">
            <p:custDataLst>
              <p:tags r:id="rId4"/>
            </p:custDataLst>
          </p:nvPr>
        </p:nvCxnSpPr>
        <p:spPr>
          <a:xfrm>
            <a:off x="449263" y="1263650"/>
            <a:ext cx="8245475" cy="1588"/>
          </a:xfrm>
          <a:prstGeom prst="line">
            <a:avLst/>
          </a:prstGeom>
          <a:ln w="3175">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44036" name="Title Placeholder 1"/>
          <p:cNvSpPr>
            <a:spLocks noGrp="1"/>
          </p:cNvSpPr>
          <p:nvPr>
            <p:ph type="ctrTitle"/>
          </p:nvPr>
        </p:nvSpPr>
        <p:spPr>
          <a:xfrm>
            <a:off x="158750" y="1532151"/>
            <a:ext cx="8289925" cy="474489"/>
          </a:xfrm>
        </p:spPr>
        <p:txBody>
          <a:bodyPr/>
          <a:lstStyle>
            <a:lvl1pPr>
              <a:lnSpc>
                <a:spcPts val="3700"/>
              </a:lnSpc>
              <a:defRPr sz="3200" smtClean="0">
                <a:latin typeface="Arial" charset="0"/>
              </a:defRPr>
            </a:lvl1pPr>
          </a:lstStyle>
          <a:p>
            <a:endParaRPr lang="fr-CH" dirty="0"/>
          </a:p>
        </p:txBody>
      </p:sp>
      <p:sp>
        <p:nvSpPr>
          <p:cNvPr id="44037" name="Text Placeholder 2"/>
          <p:cNvSpPr>
            <a:spLocks noGrp="1"/>
          </p:cNvSpPr>
          <p:nvPr>
            <p:ph type="subTitle" idx="1"/>
          </p:nvPr>
        </p:nvSpPr>
        <p:spPr>
          <a:xfrm>
            <a:off x="455613" y="3564000"/>
            <a:ext cx="8289925" cy="274638"/>
          </a:xfrm>
        </p:spPr>
        <p:txBody>
          <a:bodyPr/>
          <a:lstStyle>
            <a:lvl1pPr>
              <a:defRPr sz="1800" smtClean="0">
                <a:latin typeface="Arial" charset="0"/>
              </a:defRPr>
            </a:lvl1pPr>
          </a:lstStyle>
          <a:p>
            <a:r>
              <a:rPr lang="de-DE">
                <a:cs typeface="+mn-cs"/>
              </a:rPr>
              <a:t>Cliquez pour modifier le style des sous-titres du masque</a:t>
            </a:r>
            <a:endParaRPr lang="fr-CH" dirty="0"/>
          </a:p>
        </p:txBody>
      </p:sp>
    </p:spTree>
    <p:extLst>
      <p:ext uri="{BB962C8B-B14F-4D97-AF65-F5344CB8AC3E}">
        <p14:creationId xmlns:p14="http://schemas.microsoft.com/office/powerpoint/2010/main" val="4235222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Leer">
    <p:spTree>
      <p:nvGrpSpPr>
        <p:cNvPr id="1" name=""/>
        <p:cNvGrpSpPr/>
        <p:nvPr/>
      </p:nvGrpSpPr>
      <p:grpSpPr>
        <a:xfrm>
          <a:off x="0" y="0"/>
          <a:ext cx="0" cy="0"/>
          <a:chOff x="0" y="0"/>
          <a:chExt cx="0" cy="0"/>
        </a:xfrm>
      </p:grpSpPr>
      <p:graphicFrame>
        <p:nvGraphicFramePr>
          <p:cNvPr id="2" name="Rectangle 10" hidden="1"/>
          <p:cNvGraphicFramePr>
            <a:graphicFrameLocks/>
          </p:cNvGraphicFramePr>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name="think-cell Slide" r:id="rId6" imgW="0" imgH="0" progId="">
                  <p:embed/>
                </p:oleObj>
              </mc:Choice>
              <mc:Fallback>
                <p:oleObj name="think-cell Slide" r:id="rId6" imgW="0" imgH="0" progId="">
                  <p:embed/>
                  <p:pic>
                    <p:nvPicPr>
                      <p:cNvPr id="0" name="AutoShape 26"/>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Rectangle 9"/>
          <p:cNvSpPr txBox="1">
            <a:spLocks noChangeArrowheads="1"/>
          </p:cNvSpPr>
          <p:nvPr>
            <p:custDataLst>
              <p:tags r:id="rId1"/>
            </p:custDataLst>
          </p:nvPr>
        </p:nvSpPr>
        <p:spPr bwMode="auto">
          <a:xfrm>
            <a:off x="8305800" y="6496050"/>
            <a:ext cx="401638" cy="152400"/>
          </a:xfrm>
          <a:prstGeom prst="rect">
            <a:avLst/>
          </a:prstGeom>
          <a:noFill/>
          <a:ln w="9525">
            <a:noFill/>
            <a:miter lim="800000"/>
            <a:headEnd/>
            <a:tailEnd/>
          </a:ln>
          <a:effectLst/>
        </p:spPr>
        <p:txBody>
          <a:bodyPr lIns="0" tIns="0" rIns="0" bIns="0">
            <a:spAutoFit/>
          </a:bodyPr>
          <a:lstStyle>
            <a:lvl1pPr algn="r" eaLnBrk="0" hangingPunct="0">
              <a:defRPr sz="1000">
                <a:solidFill>
                  <a:srgbClr val="7F7F7F"/>
                </a:solidFill>
              </a:defRPr>
            </a:lvl1pPr>
          </a:lstStyle>
          <a:p>
            <a:pPr>
              <a:defRPr/>
            </a:pPr>
            <a:fld id="{28BBC795-EFBD-436E-9E2D-7D5660AC2654}" type="slidenum">
              <a:rPr lang="fr-CH" smtClean="0">
                <a:solidFill>
                  <a:schemeClr val="tx1"/>
                </a:solidFill>
                <a:latin typeface="Arial" charset="0"/>
                <a:ea typeface="ＭＳ Ｐゴシック" pitchFamily="-112" charset="-128"/>
              </a:rPr>
              <a:pPr>
                <a:defRPr/>
              </a:pPr>
              <a:t>‹N°›</a:t>
            </a:fld>
            <a:endParaRPr lang="fr-CH" dirty="0">
              <a:solidFill>
                <a:schemeClr val="tx1"/>
              </a:solidFill>
              <a:latin typeface="Arial" charset="0"/>
              <a:ea typeface="ＭＳ Ｐゴシック" pitchFamily="-112" charset="-128"/>
            </a:endParaRPr>
          </a:p>
        </p:txBody>
      </p:sp>
      <p:pic>
        <p:nvPicPr>
          <p:cNvPr id="4" name="Picture 8" descr="logo_etat_FR_vers_compacte.jpg"/>
          <p:cNvPicPr>
            <a:picLocks noChangeAspect="1"/>
          </p:cNvPicPr>
          <p:nvPr>
            <p:custDataLst>
              <p:tags r:id="rId2"/>
            </p:custDataLst>
          </p:nvPr>
        </p:nvPicPr>
        <p:blipFill>
          <a:blip r:embed="rId7">
            <a:extLst>
              <a:ext uri="{28A0092B-C50C-407E-A947-70E740481C1C}">
                <a14:useLocalDpi xmlns:a14="http://schemas.microsoft.com/office/drawing/2010/main" val="0"/>
              </a:ext>
            </a:extLst>
          </a:blip>
          <a:srcRect/>
          <a:stretch>
            <a:fillRect/>
          </a:stretch>
        </p:blipFill>
        <p:spPr bwMode="auto">
          <a:xfrm>
            <a:off x="468313" y="6357938"/>
            <a:ext cx="75565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0"/>
          <p:cNvSpPr txBox="1"/>
          <p:nvPr>
            <p:custDataLst>
              <p:tags r:id="rId3"/>
            </p:custDataLst>
          </p:nvPr>
        </p:nvSpPr>
        <p:spPr>
          <a:xfrm>
            <a:off x="2516188" y="6315075"/>
            <a:ext cx="4800600" cy="154209"/>
          </a:xfrm>
          <a:prstGeom prst="rect">
            <a:avLst/>
          </a:prstGeom>
        </p:spPr>
        <p:txBody>
          <a:bodyPr lIns="0" tIns="0" rIns="0" bIns="0">
            <a:spAutoFit/>
          </a:bodyPr>
          <a:lstStyle/>
          <a:p>
            <a:pPr>
              <a:lnSpc>
                <a:spcPts val="1345"/>
              </a:lnSpc>
              <a:spcAft>
                <a:spcPts val="0"/>
              </a:spcAft>
              <a:buClr>
                <a:srgbClr val="074EA1"/>
              </a:buClr>
              <a:defRPr/>
            </a:pPr>
            <a:r>
              <a:rPr lang="de-DE" sz="1000" b="1">
                <a:cs typeface="+mn-cs"/>
              </a:rPr>
              <a:t>Freiburger Fachstelle für sexuelle Gesundheit </a:t>
            </a:r>
            <a:r>
              <a:rPr lang="de-DE" sz="1000">
                <a:cs typeface="+mn-cs"/>
              </a:rPr>
              <a:t>FFSG</a:t>
            </a:r>
          </a:p>
        </p:txBody>
      </p:sp>
      <p:cxnSp>
        <p:nvCxnSpPr>
          <p:cNvPr id="6" name="Straight Connector 13"/>
          <p:cNvCxnSpPr/>
          <p:nvPr>
            <p:custDataLst>
              <p:tags r:id="rId4"/>
            </p:custDataLst>
          </p:nvPr>
        </p:nvCxnSpPr>
        <p:spPr>
          <a:xfrm>
            <a:off x="449263" y="6191250"/>
            <a:ext cx="8245475" cy="1588"/>
          </a:xfrm>
          <a:prstGeom prst="line">
            <a:avLst/>
          </a:prstGeom>
          <a:ln w="3175">
            <a:solidFill>
              <a:schemeClr val="bg2"/>
            </a:solidFill>
          </a:ln>
          <a:effectLst/>
        </p:spPr>
        <p:style>
          <a:lnRef idx="2">
            <a:schemeClr val="accent1"/>
          </a:lnRef>
          <a:fillRef idx="0">
            <a:schemeClr val="accent1"/>
          </a:fillRef>
          <a:effectRef idx="1">
            <a:schemeClr val="accent1"/>
          </a:effectRef>
          <a:fontRef idx="minor">
            <a:schemeClr val="tx1"/>
          </a:fontRef>
        </p:style>
      </p:cxnSp>
      <p:graphicFrame>
        <p:nvGraphicFramePr>
          <p:cNvPr id="7" name="Rectangle 2" hidden="1"/>
          <p:cNvGraphicFramePr>
            <a:graphicFrameLocks/>
          </p:cNvGraphicFramePr>
          <p:nvPr userDrawn="1"/>
        </p:nvGraphicFramePr>
        <p:xfrm>
          <a:off x="0" y="0"/>
          <a:ext cx="158750" cy="158750"/>
        </p:xfrm>
        <a:graphic>
          <a:graphicData uri="http://schemas.openxmlformats.org/presentationml/2006/ole">
            <mc:AlternateContent xmlns:mc="http://schemas.openxmlformats.org/markup-compatibility/2006">
              <mc:Choice xmlns:v="urn:schemas-microsoft-com:vml" Requires="v">
                <p:oleObj name="think-cell Slide" r:id="rId8" imgW="0" imgH="0" progId="">
                  <p:embed/>
                </p:oleObj>
              </mc:Choice>
              <mc:Fallback>
                <p:oleObj name="think-cell Slide" r:id="rId8" imgW="0" imgH="0" progId="">
                  <p:embed/>
                  <p:pic>
                    <p:nvPicPr>
                      <p:cNvPr id="0" name="AutoShape 27"/>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56013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Inhaltsverzeichnis">
    <p:spTree>
      <p:nvGrpSpPr>
        <p:cNvPr id="1" name=""/>
        <p:cNvGrpSpPr/>
        <p:nvPr/>
      </p:nvGrpSpPr>
      <p:grpSpPr>
        <a:xfrm>
          <a:off x="0" y="0"/>
          <a:ext cx="0" cy="0"/>
          <a:chOff x="0" y="0"/>
          <a:chExt cx="0" cy="0"/>
        </a:xfrm>
      </p:grpSpPr>
      <p:graphicFrame>
        <p:nvGraphicFramePr>
          <p:cNvPr id="4" name="Rectangle 10" hidden="1"/>
          <p:cNvGraphicFramePr>
            <a:graphicFrameLocks/>
          </p:cNvGraphicFramePr>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name="think-cell Slide" r:id="rId6" imgW="0" imgH="0" progId="">
                  <p:embed/>
                </p:oleObj>
              </mc:Choice>
              <mc:Fallback>
                <p:oleObj name="think-cell Slide" r:id="rId6" imgW="0" imgH="0" progId="">
                  <p:embed/>
                  <p:pic>
                    <p:nvPicPr>
                      <p:cNvPr id="0" name="AutoShape 26"/>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9"/>
          <p:cNvSpPr txBox="1">
            <a:spLocks noChangeArrowheads="1"/>
          </p:cNvSpPr>
          <p:nvPr>
            <p:custDataLst>
              <p:tags r:id="rId1"/>
            </p:custDataLst>
          </p:nvPr>
        </p:nvSpPr>
        <p:spPr bwMode="auto">
          <a:xfrm>
            <a:off x="8305800" y="6496050"/>
            <a:ext cx="401638" cy="152400"/>
          </a:xfrm>
          <a:prstGeom prst="rect">
            <a:avLst/>
          </a:prstGeom>
          <a:noFill/>
          <a:ln w="9525">
            <a:noFill/>
            <a:miter lim="800000"/>
            <a:headEnd/>
            <a:tailEnd/>
          </a:ln>
          <a:effectLst/>
        </p:spPr>
        <p:txBody>
          <a:bodyPr lIns="0" tIns="0" rIns="0" bIns="0">
            <a:spAutoFit/>
          </a:bodyPr>
          <a:lstStyle>
            <a:lvl1pPr algn="r" eaLnBrk="0" hangingPunct="0">
              <a:defRPr sz="1000">
                <a:solidFill>
                  <a:srgbClr val="7F7F7F"/>
                </a:solidFill>
              </a:defRPr>
            </a:lvl1pPr>
          </a:lstStyle>
          <a:p>
            <a:pPr>
              <a:defRPr/>
            </a:pPr>
            <a:fld id="{1C5DC6AF-3CFE-4AE5-B0A1-EB1408A9D362}" type="slidenum">
              <a:rPr lang="fr-CH" smtClean="0">
                <a:solidFill>
                  <a:schemeClr val="tx1"/>
                </a:solidFill>
                <a:latin typeface="Arial" charset="0"/>
                <a:ea typeface="ＭＳ Ｐゴシック" pitchFamily="-112" charset="-128"/>
              </a:rPr>
              <a:pPr>
                <a:defRPr/>
              </a:pPr>
              <a:t>‹N°›</a:t>
            </a:fld>
            <a:endParaRPr lang="fr-CH" dirty="0">
              <a:solidFill>
                <a:schemeClr val="tx1"/>
              </a:solidFill>
              <a:latin typeface="Arial" charset="0"/>
              <a:ea typeface="ＭＳ Ｐゴシック" pitchFamily="-112" charset="-128"/>
            </a:endParaRPr>
          </a:p>
        </p:txBody>
      </p:sp>
      <p:pic>
        <p:nvPicPr>
          <p:cNvPr id="6" name="Picture 8" descr="logo_etat_FR_vers_compacte.jpg"/>
          <p:cNvPicPr>
            <a:picLocks noChangeAspect="1"/>
          </p:cNvPicPr>
          <p:nvPr>
            <p:custDataLst>
              <p:tags r:id="rId2"/>
            </p:custDataLst>
          </p:nvPr>
        </p:nvPicPr>
        <p:blipFill>
          <a:blip r:embed="rId7">
            <a:extLst>
              <a:ext uri="{28A0092B-C50C-407E-A947-70E740481C1C}">
                <a14:useLocalDpi xmlns:a14="http://schemas.microsoft.com/office/drawing/2010/main" val="0"/>
              </a:ext>
            </a:extLst>
          </a:blip>
          <a:srcRect/>
          <a:stretch>
            <a:fillRect/>
          </a:stretch>
        </p:blipFill>
        <p:spPr bwMode="auto">
          <a:xfrm>
            <a:off x="468313" y="6357938"/>
            <a:ext cx="75565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0"/>
          <p:cNvSpPr txBox="1"/>
          <p:nvPr userDrawn="1">
            <p:custDataLst>
              <p:tags r:id="rId3"/>
            </p:custDataLst>
          </p:nvPr>
        </p:nvSpPr>
        <p:spPr>
          <a:xfrm>
            <a:off x="2516188" y="6315075"/>
            <a:ext cx="4800600" cy="320922"/>
          </a:xfrm>
          <a:prstGeom prst="rect">
            <a:avLst/>
          </a:prstGeom>
        </p:spPr>
        <p:txBody>
          <a:bodyPr lIns="0" tIns="0" rIns="0" bIns="0">
            <a:spAutoFit/>
          </a:bodyPr>
          <a:lstStyle/>
          <a:p>
            <a:pPr>
              <a:lnSpc>
                <a:spcPts val="1345"/>
              </a:lnSpc>
              <a:spcAft>
                <a:spcPts val="0"/>
              </a:spcAft>
              <a:buClr>
                <a:srgbClr val="074EA1"/>
              </a:buClr>
              <a:defRPr/>
            </a:pPr>
            <a:r>
              <a:rPr lang="de-DE" sz="1000" b="1">
                <a:cs typeface="+mn-cs"/>
              </a:rPr>
              <a:t>KAA/Freiburger Fachstelle für sexuelle Gesundheit FFSG</a:t>
            </a:r>
            <a:endParaRPr lang="fr-CH" sz="1000" dirty="0">
              <a:latin typeface="Arial" charset="0"/>
              <a:ea typeface="ＭＳ Ｐゴシック" pitchFamily="-112" charset="-128"/>
            </a:endParaRPr>
          </a:p>
          <a:p>
            <a:pPr>
              <a:lnSpc>
                <a:spcPts val="1345"/>
              </a:lnSpc>
              <a:spcAft>
                <a:spcPts val="0"/>
              </a:spcAft>
              <a:buClr>
                <a:srgbClr val="074EA1"/>
              </a:buClr>
              <a:defRPr/>
            </a:pPr>
            <a:endParaRPr lang="fr-CH" sz="1000" b="1" baseline="0" dirty="0">
              <a:latin typeface="Arial" charset="0"/>
              <a:ea typeface="ＭＳ Ｐゴシック" pitchFamily="-112" charset="-128"/>
            </a:endParaRPr>
          </a:p>
        </p:txBody>
      </p:sp>
      <p:cxnSp>
        <p:nvCxnSpPr>
          <p:cNvPr id="8" name="Straight Connector 13"/>
          <p:cNvCxnSpPr/>
          <p:nvPr>
            <p:custDataLst>
              <p:tags r:id="rId4"/>
            </p:custDataLst>
          </p:nvPr>
        </p:nvCxnSpPr>
        <p:spPr>
          <a:xfrm>
            <a:off x="449263" y="6191250"/>
            <a:ext cx="8245475" cy="1588"/>
          </a:xfrm>
          <a:prstGeom prst="line">
            <a:avLst/>
          </a:prstGeom>
          <a:ln w="3175">
            <a:solidFill>
              <a:schemeClr val="bg2"/>
            </a:solidFill>
          </a:ln>
          <a:effectLst/>
        </p:spPr>
        <p:style>
          <a:lnRef idx="2">
            <a:schemeClr val="accent1"/>
          </a:lnRef>
          <a:fillRef idx="0">
            <a:schemeClr val="accent1"/>
          </a:fillRef>
          <a:effectRef idx="1">
            <a:schemeClr val="accent1"/>
          </a:effectRef>
          <a:fontRef idx="minor">
            <a:schemeClr val="tx1"/>
          </a:fontRef>
        </p:style>
      </p:cxnSp>
      <p:graphicFrame>
        <p:nvGraphicFramePr>
          <p:cNvPr id="9" name="Rectangle 2" hidden="1"/>
          <p:cNvGraphicFramePr>
            <a:graphicFrameLocks/>
          </p:cNvGraphicFramePr>
          <p:nvPr userDrawn="1"/>
        </p:nvGraphicFramePr>
        <p:xfrm>
          <a:off x="0" y="0"/>
          <a:ext cx="158750" cy="158750"/>
        </p:xfrm>
        <a:graphic>
          <a:graphicData uri="http://schemas.openxmlformats.org/presentationml/2006/ole">
            <mc:AlternateContent xmlns:mc="http://schemas.openxmlformats.org/markup-compatibility/2006">
              <mc:Choice xmlns:v="urn:schemas-microsoft-com:vml" Requires="v">
                <p:oleObj name="think-cell Slide" r:id="rId8" imgW="0" imgH="0" progId="">
                  <p:embed/>
                </p:oleObj>
              </mc:Choice>
              <mc:Fallback>
                <p:oleObj name="think-cell Slide" r:id="rId8" imgW="0" imgH="0" progId="">
                  <p:embed/>
                  <p:pic>
                    <p:nvPicPr>
                      <p:cNvPr id="0" name="AutoShape 27"/>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el 1"/>
          <p:cNvSpPr>
            <a:spLocks noGrp="1"/>
          </p:cNvSpPr>
          <p:nvPr>
            <p:ph type="title"/>
          </p:nvPr>
        </p:nvSpPr>
        <p:spPr>
          <a:xfrm>
            <a:off x="457200" y="304800"/>
            <a:ext cx="8242300" cy="984885"/>
          </a:xfrm>
        </p:spPr>
        <p:txBody>
          <a:bodyPr/>
          <a:lstStyle>
            <a:lvl1pPr>
              <a:defRPr/>
            </a:lvl1pPr>
          </a:lstStyle>
          <a:p>
            <a:r>
              <a:rPr lang="de-DE">
                <a:cs typeface="+mn-cs"/>
              </a:rPr>
              <a:t>Cliquez pour modifier le style du titre</a:t>
            </a:r>
            <a:endParaRPr lang="fr-CH" dirty="0"/>
          </a:p>
        </p:txBody>
      </p:sp>
      <p:sp>
        <p:nvSpPr>
          <p:cNvPr id="3" name="Inhaltsplatzhalter 2"/>
          <p:cNvSpPr>
            <a:spLocks noGrp="1"/>
          </p:cNvSpPr>
          <p:nvPr>
            <p:ph idx="1"/>
          </p:nvPr>
        </p:nvSpPr>
        <p:spPr>
          <a:xfrm>
            <a:off x="457200" y="1327200"/>
            <a:ext cx="8242300" cy="1692771"/>
          </a:xfrm>
        </p:spPr>
        <p:txBody>
          <a:bodyPr/>
          <a:lstStyle>
            <a:lvl1pPr marL="358775" indent="-358775">
              <a:spcAft>
                <a:spcPct val="50000"/>
              </a:spcAft>
              <a:buClr>
                <a:schemeClr val="tx1"/>
              </a:buClr>
              <a:buFont typeface="Lucida Grande" pitchFamily="-112" charset="0"/>
              <a:buAutoNum type="arabicPeriod"/>
              <a:defRPr/>
            </a:lvl1pPr>
          </a:lstStyle>
          <a:p>
            <a:pPr lvl="0"/>
            <a:r>
              <a:rPr lang="de-DE">
                <a:cs typeface="+mn-cs"/>
              </a:rPr>
              <a:t>Cliquez pour modifier les styles du texte du masque</a:t>
            </a:r>
          </a:p>
          <a:p>
            <a:pPr lvl="1"/>
            <a:r>
              <a:rPr lang="de-DE">
                <a:cs typeface="+mn-cs"/>
              </a:rPr>
              <a:t>Deuxième niveau</a:t>
            </a:r>
          </a:p>
          <a:p>
            <a:pPr lvl="2"/>
            <a:r>
              <a:rPr lang="de-DE">
                <a:cs typeface="+mn-cs"/>
              </a:rPr>
              <a:t>Troisième niveau</a:t>
            </a:r>
          </a:p>
          <a:p>
            <a:pPr lvl="3"/>
            <a:r>
              <a:rPr lang="de-DE">
                <a:cs typeface="+mn-cs"/>
              </a:rPr>
              <a:t>Quatrième niveau</a:t>
            </a:r>
          </a:p>
        </p:txBody>
      </p:sp>
    </p:spTree>
    <p:extLst>
      <p:ext uri="{BB962C8B-B14F-4D97-AF65-F5344CB8AC3E}">
        <p14:creationId xmlns:p14="http://schemas.microsoft.com/office/powerpoint/2010/main" val="35781069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Titel und Inhalt">
    <p:spTree>
      <p:nvGrpSpPr>
        <p:cNvPr id="1" name=""/>
        <p:cNvGrpSpPr/>
        <p:nvPr/>
      </p:nvGrpSpPr>
      <p:grpSpPr>
        <a:xfrm>
          <a:off x="0" y="0"/>
          <a:ext cx="0" cy="0"/>
          <a:chOff x="0" y="0"/>
          <a:chExt cx="0" cy="0"/>
        </a:xfrm>
      </p:grpSpPr>
      <p:graphicFrame>
        <p:nvGraphicFramePr>
          <p:cNvPr id="5" name="Rectangle 10" hidden="1"/>
          <p:cNvGraphicFramePr>
            <a:graphicFrameLocks/>
          </p:cNvGraphicFramePr>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name="think-cell Slide" r:id="rId6" imgW="0" imgH="0" progId="">
                  <p:embed/>
                </p:oleObj>
              </mc:Choice>
              <mc:Fallback>
                <p:oleObj name="think-cell Slide" r:id="rId6" imgW="0" imgH="0" progId="">
                  <p:embed/>
                  <p:pic>
                    <p:nvPicPr>
                      <p:cNvPr id="0" name="AutoShape 26"/>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9"/>
          <p:cNvSpPr txBox="1">
            <a:spLocks noChangeArrowheads="1"/>
          </p:cNvSpPr>
          <p:nvPr>
            <p:custDataLst>
              <p:tags r:id="rId1"/>
            </p:custDataLst>
          </p:nvPr>
        </p:nvSpPr>
        <p:spPr bwMode="auto">
          <a:xfrm>
            <a:off x="8305800" y="6496050"/>
            <a:ext cx="401638" cy="152400"/>
          </a:xfrm>
          <a:prstGeom prst="rect">
            <a:avLst/>
          </a:prstGeom>
          <a:noFill/>
          <a:ln w="9525">
            <a:noFill/>
            <a:miter lim="800000"/>
            <a:headEnd/>
            <a:tailEnd/>
          </a:ln>
          <a:effectLst/>
        </p:spPr>
        <p:txBody>
          <a:bodyPr lIns="0" tIns="0" rIns="0" bIns="0">
            <a:spAutoFit/>
          </a:bodyPr>
          <a:lstStyle>
            <a:lvl1pPr algn="r" eaLnBrk="0" hangingPunct="0">
              <a:defRPr sz="1000">
                <a:solidFill>
                  <a:srgbClr val="7F7F7F"/>
                </a:solidFill>
              </a:defRPr>
            </a:lvl1pPr>
          </a:lstStyle>
          <a:p>
            <a:pPr>
              <a:defRPr/>
            </a:pPr>
            <a:fld id="{80E5DD7B-08E3-4EC6-A179-86463296DA81}" type="slidenum">
              <a:rPr lang="fr-CH" smtClean="0">
                <a:solidFill>
                  <a:schemeClr val="tx1"/>
                </a:solidFill>
                <a:latin typeface="Arial" charset="0"/>
                <a:ea typeface="ＭＳ Ｐゴシック" pitchFamily="-112" charset="-128"/>
              </a:rPr>
              <a:pPr>
                <a:defRPr/>
              </a:pPr>
              <a:t>‹N°›</a:t>
            </a:fld>
            <a:endParaRPr lang="fr-CH" dirty="0">
              <a:solidFill>
                <a:schemeClr val="tx1"/>
              </a:solidFill>
              <a:latin typeface="Arial" charset="0"/>
              <a:ea typeface="ＭＳ Ｐゴシック" pitchFamily="-112" charset="-128"/>
            </a:endParaRPr>
          </a:p>
        </p:txBody>
      </p:sp>
      <p:pic>
        <p:nvPicPr>
          <p:cNvPr id="9" name="Picture 8" descr="logo_etat_FR_vers_compacte.jpg"/>
          <p:cNvPicPr>
            <a:picLocks noChangeAspect="1"/>
          </p:cNvPicPr>
          <p:nvPr>
            <p:custDataLst>
              <p:tags r:id="rId2"/>
            </p:custDataLst>
          </p:nvPr>
        </p:nvPicPr>
        <p:blipFill>
          <a:blip r:embed="rId7">
            <a:extLst>
              <a:ext uri="{28A0092B-C50C-407E-A947-70E740481C1C}">
                <a14:useLocalDpi xmlns:a14="http://schemas.microsoft.com/office/drawing/2010/main" val="0"/>
              </a:ext>
            </a:extLst>
          </a:blip>
          <a:srcRect/>
          <a:stretch>
            <a:fillRect/>
          </a:stretch>
        </p:blipFill>
        <p:spPr bwMode="auto">
          <a:xfrm>
            <a:off x="468313" y="6357938"/>
            <a:ext cx="75565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10"/>
          <p:cNvSpPr txBox="1"/>
          <p:nvPr userDrawn="1">
            <p:custDataLst>
              <p:tags r:id="rId3"/>
            </p:custDataLst>
          </p:nvPr>
        </p:nvSpPr>
        <p:spPr>
          <a:xfrm>
            <a:off x="2516188" y="6315075"/>
            <a:ext cx="4800600" cy="154209"/>
          </a:xfrm>
          <a:prstGeom prst="rect">
            <a:avLst/>
          </a:prstGeom>
        </p:spPr>
        <p:txBody>
          <a:bodyPr lIns="0" tIns="0" rIns="0" bIns="0">
            <a:spAutoFit/>
          </a:bodyPr>
          <a:lstStyle/>
          <a:p>
            <a:pPr>
              <a:lnSpc>
                <a:spcPts val="1345"/>
              </a:lnSpc>
              <a:spcAft>
                <a:spcPts val="0"/>
              </a:spcAft>
              <a:buClr>
                <a:srgbClr val="074EA1"/>
              </a:buClr>
              <a:defRPr/>
            </a:pPr>
            <a:r>
              <a:rPr lang="de-DE" sz="1000" b="1">
                <a:cs typeface="+mn-cs"/>
              </a:rPr>
              <a:t>KAA/Freiburger Fachstelle für sexuelle Gesundheit FFSG</a:t>
            </a:r>
          </a:p>
        </p:txBody>
      </p:sp>
      <p:cxnSp>
        <p:nvCxnSpPr>
          <p:cNvPr id="11" name="Straight Connector 13"/>
          <p:cNvCxnSpPr/>
          <p:nvPr>
            <p:custDataLst>
              <p:tags r:id="rId4"/>
            </p:custDataLst>
          </p:nvPr>
        </p:nvCxnSpPr>
        <p:spPr>
          <a:xfrm>
            <a:off x="449263" y="6191250"/>
            <a:ext cx="8245475" cy="1588"/>
          </a:xfrm>
          <a:prstGeom prst="line">
            <a:avLst/>
          </a:prstGeom>
          <a:ln w="3175">
            <a:solidFill>
              <a:schemeClr val="bg2"/>
            </a:solidFill>
          </a:ln>
          <a:effectLst/>
        </p:spPr>
        <p:style>
          <a:lnRef idx="2">
            <a:schemeClr val="accent1"/>
          </a:lnRef>
          <a:fillRef idx="0">
            <a:schemeClr val="accent1"/>
          </a:fillRef>
          <a:effectRef idx="1">
            <a:schemeClr val="accent1"/>
          </a:effectRef>
          <a:fontRef idx="minor">
            <a:schemeClr val="tx1"/>
          </a:fontRef>
        </p:style>
      </p:cxnSp>
      <p:graphicFrame>
        <p:nvGraphicFramePr>
          <p:cNvPr id="12" name="Rectangle 2" hidden="1"/>
          <p:cNvGraphicFramePr>
            <a:graphicFrameLocks/>
          </p:cNvGraphicFramePr>
          <p:nvPr userDrawn="1"/>
        </p:nvGraphicFramePr>
        <p:xfrm>
          <a:off x="0" y="0"/>
          <a:ext cx="158750" cy="158750"/>
        </p:xfrm>
        <a:graphic>
          <a:graphicData uri="http://schemas.openxmlformats.org/presentationml/2006/ole">
            <mc:AlternateContent xmlns:mc="http://schemas.openxmlformats.org/markup-compatibility/2006">
              <mc:Choice xmlns:v="urn:schemas-microsoft-com:vml" Requires="v">
                <p:oleObj name="think-cell Slide" r:id="rId8" imgW="0" imgH="0" progId="">
                  <p:embed/>
                </p:oleObj>
              </mc:Choice>
              <mc:Fallback>
                <p:oleObj name="think-cell Slide" r:id="rId8" imgW="0" imgH="0" progId="">
                  <p:embed/>
                  <p:pic>
                    <p:nvPicPr>
                      <p:cNvPr id="0" name="AutoShape 27"/>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el 1"/>
          <p:cNvSpPr>
            <a:spLocks noGrp="1"/>
          </p:cNvSpPr>
          <p:nvPr>
            <p:ph type="title"/>
          </p:nvPr>
        </p:nvSpPr>
        <p:spPr>
          <a:xfrm>
            <a:off x="457200" y="304800"/>
            <a:ext cx="8242300" cy="984885"/>
          </a:xfrm>
        </p:spPr>
        <p:txBody>
          <a:bodyPr/>
          <a:lstStyle>
            <a:lvl1pPr>
              <a:defRPr/>
            </a:lvl1pPr>
          </a:lstStyle>
          <a:p>
            <a:r>
              <a:rPr lang="de-DE">
                <a:cs typeface="+mn-cs"/>
              </a:rPr>
              <a:t>Cliquez pour modifier le style du titre</a:t>
            </a:r>
            <a:endParaRPr lang="fr-CH" dirty="0"/>
          </a:p>
        </p:txBody>
      </p:sp>
      <p:sp>
        <p:nvSpPr>
          <p:cNvPr id="8" name="Textplatzhalter 7"/>
          <p:cNvSpPr>
            <a:spLocks noGrp="1"/>
          </p:cNvSpPr>
          <p:nvPr>
            <p:ph type="body" sz="quarter" idx="12"/>
          </p:nvPr>
        </p:nvSpPr>
        <p:spPr>
          <a:xfrm>
            <a:off x="457200" y="1767141"/>
            <a:ext cx="8242300" cy="1846659"/>
          </a:xfrm>
        </p:spPr>
        <p:txBody>
          <a:bodyPr/>
          <a:lstStyle/>
          <a:p>
            <a:pPr lvl="0"/>
            <a:r>
              <a:rPr lang="de-DE">
                <a:cs typeface="+mn-cs"/>
              </a:rPr>
              <a:t>Cliquez pour modifier les styles du texte du masque</a:t>
            </a:r>
          </a:p>
          <a:p>
            <a:pPr lvl="1"/>
            <a:r>
              <a:rPr lang="de-DE">
                <a:cs typeface="+mn-cs"/>
              </a:rPr>
              <a:t>Deuxième niveau</a:t>
            </a:r>
          </a:p>
          <a:p>
            <a:pPr lvl="2"/>
            <a:r>
              <a:rPr lang="de-DE">
                <a:cs typeface="+mn-cs"/>
              </a:rPr>
              <a:t>Troisième niveau</a:t>
            </a:r>
          </a:p>
          <a:p>
            <a:pPr lvl="3"/>
            <a:r>
              <a:rPr lang="de-DE">
                <a:cs typeface="+mn-cs"/>
              </a:rPr>
              <a:t>Quatrième niveau</a:t>
            </a:r>
          </a:p>
          <a:p>
            <a:pPr lvl="4"/>
            <a:r>
              <a:rPr lang="de-DE">
                <a:cs typeface="+mn-cs"/>
              </a:rPr>
              <a:t>Cinquième niveau</a:t>
            </a:r>
            <a:endParaRPr lang="fr-CH" dirty="0"/>
          </a:p>
        </p:txBody>
      </p:sp>
      <p:sp>
        <p:nvSpPr>
          <p:cNvPr id="7" name="Textplatzhalter 9"/>
          <p:cNvSpPr>
            <a:spLocks noGrp="1"/>
          </p:cNvSpPr>
          <p:nvPr>
            <p:ph type="body" sz="quarter" idx="13"/>
          </p:nvPr>
        </p:nvSpPr>
        <p:spPr>
          <a:xfrm>
            <a:off x="457200" y="1327800"/>
            <a:ext cx="8242300" cy="369332"/>
          </a:xfrm>
        </p:spPr>
        <p:txBody>
          <a:bodyPr/>
          <a:lstStyle>
            <a:lvl1pPr>
              <a:defRPr sz="2400" b="1">
                <a:solidFill>
                  <a:schemeClr val="tx2"/>
                </a:solidFill>
              </a:defRPr>
            </a:lvl1pPr>
            <a:lvl2pPr>
              <a:defRPr sz="2400" b="1">
                <a:solidFill>
                  <a:schemeClr val="tx2"/>
                </a:solidFill>
              </a:defRPr>
            </a:lvl2pPr>
            <a:lvl3pPr>
              <a:defRPr sz="2400" b="1">
                <a:solidFill>
                  <a:schemeClr val="tx2"/>
                </a:solidFill>
              </a:defRPr>
            </a:lvl3pPr>
            <a:lvl4pPr>
              <a:defRPr sz="2400" b="1">
                <a:solidFill>
                  <a:schemeClr val="tx2"/>
                </a:solidFill>
              </a:defRPr>
            </a:lvl4pPr>
            <a:lvl5pPr>
              <a:defRPr sz="2400" b="1">
                <a:solidFill>
                  <a:schemeClr val="tx2"/>
                </a:solidFill>
              </a:defRPr>
            </a:lvl5pPr>
          </a:lstStyle>
          <a:p>
            <a:pPr lvl="0"/>
            <a:r>
              <a:rPr lang="de-DE"/>
              <a:t>Cliquez pour modifier les styles du texte du masque</a:t>
            </a:r>
          </a:p>
        </p:txBody>
      </p:sp>
    </p:spTree>
    <p:extLst>
      <p:ext uri="{BB962C8B-B14F-4D97-AF65-F5344CB8AC3E}">
        <p14:creationId xmlns:p14="http://schemas.microsoft.com/office/powerpoint/2010/main" val="19150321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4.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ags" Target="../tags/tag3.xml"/><Relationship Id="rId12"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ags" Target="../tags/tag2.xml"/><Relationship Id="rId11" Type="http://schemas.openxmlformats.org/officeDocument/2006/relationships/tags" Target="../tags/tag7.xml"/><Relationship Id="rId5" Type="http://schemas.openxmlformats.org/officeDocument/2006/relationships/theme" Target="../theme/theme1.xml"/><Relationship Id="rId10" Type="http://schemas.openxmlformats.org/officeDocument/2006/relationships/tags" Target="../tags/tag6.xml"/><Relationship Id="rId4" Type="http://schemas.openxmlformats.org/officeDocument/2006/relationships/slideLayout" Target="../slideLayouts/slideLayout4.xml"/><Relationship Id="rId9" Type="http://schemas.openxmlformats.org/officeDocument/2006/relationships/tags" Target="../tags/tag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1026" name="Rectangle 10" hidden="1"/>
          <p:cNvGraphicFramePr>
            <a:graphicFrameLocks/>
          </p:cNvGraphicFramePr>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name="think-cell Slide" r:id="rId12" imgW="0" imgH="0" progId="">
                  <p:embed/>
                </p:oleObj>
              </mc:Choice>
              <mc:Fallback>
                <p:oleObj name="think-cell Slide" r:id="rId12" imgW="0" imgH="0" progId="">
                  <p:embed/>
                  <p:pic>
                    <p:nvPicPr>
                      <p:cNvPr id="0" name="AutoShape 23"/>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8" name="Title Placeholder 1"/>
          <p:cNvSpPr>
            <a:spLocks noGrp="1"/>
          </p:cNvSpPr>
          <p:nvPr>
            <p:ph type="title"/>
            <p:custDataLst>
              <p:tags r:id="rId6"/>
            </p:custDataLst>
          </p:nvPr>
        </p:nvSpPr>
        <p:spPr bwMode="auto">
          <a:xfrm>
            <a:off x="457200" y="306388"/>
            <a:ext cx="8242300" cy="95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de-DE"/>
              <a:t>Titre exemple</a:t>
            </a:r>
            <a:br>
              <a:rPr lang="de-DE"/>
            </a:br>
            <a:r>
              <a:rPr lang="de-DE"/>
              <a:t>—</a:t>
            </a:r>
          </a:p>
        </p:txBody>
      </p:sp>
      <p:sp>
        <p:nvSpPr>
          <p:cNvPr id="1029" name="Text Placeholder 2"/>
          <p:cNvSpPr>
            <a:spLocks noGrp="1"/>
          </p:cNvSpPr>
          <p:nvPr>
            <p:ph type="body" idx="1"/>
            <p:custDataLst>
              <p:tags r:id="rId7"/>
            </p:custDataLst>
          </p:nvPr>
        </p:nvSpPr>
        <p:spPr bwMode="auto">
          <a:xfrm>
            <a:off x="457200" y="1371600"/>
            <a:ext cx="82423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de-DE"/>
              <a:t>Texte principal</a:t>
            </a:r>
          </a:p>
          <a:p>
            <a:pPr lvl="1"/>
            <a:r>
              <a:rPr lang="de-DE"/>
              <a:t>Premier niveau</a:t>
            </a:r>
          </a:p>
          <a:p>
            <a:pPr lvl="2"/>
            <a:r>
              <a:rPr lang="de-DE"/>
              <a:t>Deuxième niveau</a:t>
            </a:r>
          </a:p>
          <a:p>
            <a:pPr lvl="3"/>
            <a:r>
              <a:rPr lang="de-DE"/>
              <a:t>Troisième niveau</a:t>
            </a:r>
          </a:p>
          <a:p>
            <a:pPr lvl="4"/>
            <a:r>
              <a:rPr lang="de-DE"/>
              <a:t>Quatrième niveau</a:t>
            </a:r>
          </a:p>
        </p:txBody>
      </p:sp>
      <p:sp>
        <p:nvSpPr>
          <p:cNvPr id="12" name="Rectangle 9"/>
          <p:cNvSpPr txBox="1">
            <a:spLocks noChangeArrowheads="1"/>
          </p:cNvSpPr>
          <p:nvPr>
            <p:custDataLst>
              <p:tags r:id="rId8"/>
            </p:custDataLst>
          </p:nvPr>
        </p:nvSpPr>
        <p:spPr bwMode="auto">
          <a:xfrm>
            <a:off x="8305800" y="6496050"/>
            <a:ext cx="401638" cy="152400"/>
          </a:xfrm>
          <a:prstGeom prst="rect">
            <a:avLst/>
          </a:prstGeom>
          <a:noFill/>
          <a:ln w="9525">
            <a:noFill/>
            <a:miter lim="800000"/>
            <a:headEnd/>
            <a:tailEnd/>
          </a:ln>
          <a:effectLst/>
        </p:spPr>
        <p:txBody>
          <a:bodyPr lIns="0" tIns="0" rIns="0" bIns="0">
            <a:spAutoFit/>
          </a:bodyPr>
          <a:lstStyle>
            <a:lvl1pPr algn="r" eaLnBrk="0" hangingPunct="0">
              <a:defRPr sz="1000">
                <a:solidFill>
                  <a:srgbClr val="7F7F7F"/>
                </a:solidFill>
              </a:defRPr>
            </a:lvl1pPr>
          </a:lstStyle>
          <a:p>
            <a:pPr>
              <a:defRPr/>
            </a:pPr>
            <a:fld id="{8F98FFCF-FC74-473D-A957-9E137F1F6780}" type="slidenum">
              <a:rPr lang="fr-CH" smtClean="0">
                <a:solidFill>
                  <a:schemeClr val="tx1"/>
                </a:solidFill>
                <a:latin typeface="Arial" charset="0"/>
                <a:ea typeface="ＭＳ Ｐゴシック" pitchFamily="-112" charset="-128"/>
              </a:rPr>
              <a:pPr>
                <a:defRPr/>
              </a:pPr>
              <a:t>‹N°›</a:t>
            </a:fld>
            <a:endParaRPr lang="fr-CH" dirty="0">
              <a:solidFill>
                <a:schemeClr val="tx1"/>
              </a:solidFill>
              <a:latin typeface="Arial" charset="0"/>
              <a:ea typeface="ＭＳ Ｐゴシック" pitchFamily="-112" charset="-128"/>
            </a:endParaRPr>
          </a:p>
        </p:txBody>
      </p:sp>
      <p:pic>
        <p:nvPicPr>
          <p:cNvPr id="1031" name="Picture 8" descr="logo_etat_FR_vers_compacte.jpg"/>
          <p:cNvPicPr>
            <a:picLocks noChangeAspect="1"/>
          </p:cNvPicPr>
          <p:nvPr>
            <p:custDataLst>
              <p:tags r:id="rId9"/>
            </p:custDataLst>
          </p:nvPr>
        </p:nvPicPr>
        <p:blipFill>
          <a:blip r:embed="rId13">
            <a:extLst>
              <a:ext uri="{28A0092B-C50C-407E-A947-70E740481C1C}">
                <a14:useLocalDpi xmlns:a14="http://schemas.microsoft.com/office/drawing/2010/main" val="0"/>
              </a:ext>
            </a:extLst>
          </a:blip>
          <a:srcRect/>
          <a:stretch>
            <a:fillRect/>
          </a:stretch>
        </p:blipFill>
        <p:spPr bwMode="auto">
          <a:xfrm>
            <a:off x="468313" y="6357938"/>
            <a:ext cx="75565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custDataLst>
              <p:tags r:id="rId10"/>
            </p:custDataLst>
          </p:nvPr>
        </p:nvSpPr>
        <p:spPr>
          <a:xfrm>
            <a:off x="2516188" y="6315075"/>
            <a:ext cx="4800600" cy="333425"/>
          </a:xfrm>
          <a:prstGeom prst="rect">
            <a:avLst/>
          </a:prstGeom>
        </p:spPr>
        <p:txBody>
          <a:bodyPr lIns="0" tIns="0" rIns="0" bIns="0">
            <a:spAutoFit/>
          </a:bodyPr>
          <a:lstStyle/>
          <a:p>
            <a:pPr>
              <a:lnSpc>
                <a:spcPts val="1345"/>
              </a:lnSpc>
              <a:spcAft>
                <a:spcPts val="0"/>
              </a:spcAft>
              <a:buClr>
                <a:srgbClr val="074EA1"/>
              </a:buClr>
              <a:defRPr/>
            </a:pPr>
            <a:r>
              <a:rPr lang="de-DE" sz="1000" b="1" dirty="0">
                <a:cs typeface="+mn-cs"/>
              </a:rPr>
              <a:t>KAA/Freiburger Fachstelle für sexuelle Gesundheit (FFSG)</a:t>
            </a:r>
          </a:p>
          <a:p>
            <a:pPr>
              <a:lnSpc>
                <a:spcPts val="1345"/>
              </a:lnSpc>
              <a:spcAft>
                <a:spcPts val="0"/>
              </a:spcAft>
              <a:buClr>
                <a:srgbClr val="074EA1"/>
              </a:buClr>
              <a:defRPr/>
            </a:pPr>
            <a:r>
              <a:rPr lang="de-DE" sz="1000" b="1" dirty="0">
                <a:cs typeface="+mn-cs"/>
              </a:rPr>
              <a:t>Fachstelle Gesundheit in der Schule, 18. Februar 2020</a:t>
            </a:r>
            <a:endParaRPr lang="fr-CH" sz="1000" dirty="0">
              <a:latin typeface="Arial" charset="0"/>
              <a:ea typeface="ＭＳ Ｐゴシック" pitchFamily="-112" charset="-128"/>
            </a:endParaRPr>
          </a:p>
        </p:txBody>
      </p:sp>
      <p:cxnSp>
        <p:nvCxnSpPr>
          <p:cNvPr id="14" name="Straight Connector 13"/>
          <p:cNvCxnSpPr/>
          <p:nvPr>
            <p:custDataLst>
              <p:tags r:id="rId11"/>
            </p:custDataLst>
          </p:nvPr>
        </p:nvCxnSpPr>
        <p:spPr>
          <a:xfrm>
            <a:off x="449263" y="6191250"/>
            <a:ext cx="8245475" cy="1588"/>
          </a:xfrm>
          <a:prstGeom prst="line">
            <a:avLst/>
          </a:prstGeom>
          <a:ln w="3175">
            <a:solidFill>
              <a:schemeClr val="bg2"/>
            </a:solidFill>
          </a:ln>
          <a:effectLst/>
        </p:spPr>
        <p:style>
          <a:lnRef idx="2">
            <a:schemeClr val="accent1"/>
          </a:lnRef>
          <a:fillRef idx="0">
            <a:schemeClr val="accent1"/>
          </a:fillRef>
          <a:effectRef idx="1">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Lst>
  <p:hf sldNum="0" hdr="0" dt="0"/>
  <p:txStyles>
    <p:titleStyle>
      <a:lvl1pPr algn="l" defTabSz="457200" rtl="0" eaLnBrk="0" fontAlgn="base" hangingPunct="0">
        <a:lnSpc>
          <a:spcPts val="3700"/>
        </a:lnSpc>
        <a:spcBef>
          <a:spcPct val="0"/>
        </a:spcBef>
        <a:spcAft>
          <a:spcPct val="0"/>
        </a:spcAft>
        <a:defRPr lang="de-DE" sz="3200" b="1" kern="1200" dirty="0">
          <a:solidFill>
            <a:schemeClr val="tx1"/>
          </a:solidFill>
          <a:latin typeface="Arial"/>
          <a:ea typeface="ＭＳ Ｐゴシック" pitchFamily="-112" charset="-128"/>
          <a:cs typeface="ＭＳ Ｐゴシック" pitchFamily="-112" charset="-128"/>
        </a:defRPr>
      </a:lvl1pPr>
      <a:lvl2pPr algn="l" defTabSz="457200" rtl="0" eaLnBrk="0" fontAlgn="base" hangingPunct="0">
        <a:lnSpc>
          <a:spcPts val="3700"/>
        </a:lnSpc>
        <a:spcBef>
          <a:spcPct val="0"/>
        </a:spcBef>
        <a:spcAft>
          <a:spcPct val="0"/>
        </a:spcAft>
        <a:defRPr sz="3200" b="1">
          <a:solidFill>
            <a:schemeClr val="tx1"/>
          </a:solidFill>
          <a:latin typeface="Arial" pitchFamily="-112" charset="0"/>
          <a:ea typeface="ＭＳ Ｐゴシック" pitchFamily="-112" charset="-128"/>
          <a:cs typeface="ＭＳ Ｐゴシック" pitchFamily="-112" charset="-128"/>
        </a:defRPr>
      </a:lvl2pPr>
      <a:lvl3pPr algn="l" defTabSz="457200" rtl="0" eaLnBrk="0" fontAlgn="base" hangingPunct="0">
        <a:lnSpc>
          <a:spcPts val="3700"/>
        </a:lnSpc>
        <a:spcBef>
          <a:spcPct val="0"/>
        </a:spcBef>
        <a:spcAft>
          <a:spcPct val="0"/>
        </a:spcAft>
        <a:defRPr sz="3200" b="1">
          <a:solidFill>
            <a:schemeClr val="tx1"/>
          </a:solidFill>
          <a:latin typeface="Arial" pitchFamily="-112" charset="0"/>
          <a:ea typeface="ＭＳ Ｐゴシック" pitchFamily="-112" charset="-128"/>
          <a:cs typeface="ＭＳ Ｐゴシック" pitchFamily="-112" charset="-128"/>
        </a:defRPr>
      </a:lvl3pPr>
      <a:lvl4pPr algn="l" defTabSz="457200" rtl="0" eaLnBrk="0" fontAlgn="base" hangingPunct="0">
        <a:lnSpc>
          <a:spcPts val="3700"/>
        </a:lnSpc>
        <a:spcBef>
          <a:spcPct val="0"/>
        </a:spcBef>
        <a:spcAft>
          <a:spcPct val="0"/>
        </a:spcAft>
        <a:defRPr sz="3200" b="1">
          <a:solidFill>
            <a:schemeClr val="tx1"/>
          </a:solidFill>
          <a:latin typeface="Arial" pitchFamily="-112" charset="0"/>
          <a:ea typeface="ＭＳ Ｐゴシック" pitchFamily="-112" charset="-128"/>
          <a:cs typeface="ＭＳ Ｐゴシック" pitchFamily="-112" charset="-128"/>
        </a:defRPr>
      </a:lvl4pPr>
      <a:lvl5pPr algn="l" defTabSz="457200" rtl="0" eaLnBrk="0" fontAlgn="base" hangingPunct="0">
        <a:lnSpc>
          <a:spcPts val="3700"/>
        </a:lnSpc>
        <a:spcBef>
          <a:spcPct val="0"/>
        </a:spcBef>
        <a:spcAft>
          <a:spcPct val="0"/>
        </a:spcAft>
        <a:defRPr sz="3200" b="1">
          <a:solidFill>
            <a:schemeClr val="tx1"/>
          </a:solidFill>
          <a:latin typeface="Arial" pitchFamily="-112" charset="0"/>
          <a:ea typeface="ＭＳ Ｐゴシック" pitchFamily="-112" charset="-128"/>
          <a:cs typeface="ＭＳ Ｐゴシック" pitchFamily="-112" charset="-128"/>
        </a:defRPr>
      </a:lvl5pPr>
      <a:lvl6pPr marL="457200" algn="l" defTabSz="457200" rtl="0" eaLnBrk="1" fontAlgn="base" hangingPunct="1">
        <a:spcBef>
          <a:spcPct val="0"/>
        </a:spcBef>
        <a:spcAft>
          <a:spcPct val="0"/>
        </a:spcAft>
        <a:defRPr sz="3200" b="1">
          <a:solidFill>
            <a:schemeClr val="tx1"/>
          </a:solidFill>
          <a:latin typeface="Arial" pitchFamily="-112" charset="0"/>
          <a:ea typeface="ＭＳ Ｐゴシック" pitchFamily="-112" charset="-128"/>
        </a:defRPr>
      </a:lvl6pPr>
      <a:lvl7pPr marL="914400" algn="l" defTabSz="457200" rtl="0" eaLnBrk="1" fontAlgn="base" hangingPunct="1">
        <a:spcBef>
          <a:spcPct val="0"/>
        </a:spcBef>
        <a:spcAft>
          <a:spcPct val="0"/>
        </a:spcAft>
        <a:defRPr sz="3200" b="1">
          <a:solidFill>
            <a:schemeClr val="tx1"/>
          </a:solidFill>
          <a:latin typeface="Arial" pitchFamily="-112" charset="0"/>
          <a:ea typeface="ＭＳ Ｐゴシック" pitchFamily="-112" charset="-128"/>
        </a:defRPr>
      </a:lvl7pPr>
      <a:lvl8pPr marL="1371600" algn="l" defTabSz="457200" rtl="0" eaLnBrk="1" fontAlgn="base" hangingPunct="1">
        <a:spcBef>
          <a:spcPct val="0"/>
        </a:spcBef>
        <a:spcAft>
          <a:spcPct val="0"/>
        </a:spcAft>
        <a:defRPr sz="3200" b="1">
          <a:solidFill>
            <a:schemeClr val="tx1"/>
          </a:solidFill>
          <a:latin typeface="Arial" pitchFamily="-112" charset="0"/>
          <a:ea typeface="ＭＳ Ｐゴシック" pitchFamily="-112" charset="-128"/>
        </a:defRPr>
      </a:lvl8pPr>
      <a:lvl9pPr marL="1828800" algn="l" defTabSz="457200" rtl="0" eaLnBrk="1" fontAlgn="base" hangingPunct="1">
        <a:spcBef>
          <a:spcPct val="0"/>
        </a:spcBef>
        <a:spcAft>
          <a:spcPct val="0"/>
        </a:spcAft>
        <a:defRPr sz="3200" b="1">
          <a:solidFill>
            <a:schemeClr val="tx1"/>
          </a:solidFill>
          <a:latin typeface="Arial" pitchFamily="-112" charset="0"/>
          <a:ea typeface="ＭＳ Ｐゴシック" pitchFamily="-112" charset="-128"/>
        </a:defRPr>
      </a:lvl9pPr>
    </p:titleStyle>
    <p:bodyStyle>
      <a:lvl1pPr marL="342900" indent="-342900" algn="l" defTabSz="457200" rtl="0" eaLnBrk="0" fontAlgn="base" hangingPunct="0">
        <a:spcBef>
          <a:spcPct val="0"/>
        </a:spcBef>
        <a:spcAft>
          <a:spcPts val="600"/>
        </a:spcAft>
        <a:buClr>
          <a:srgbClr val="074EA1"/>
        </a:buClr>
        <a:buFont typeface="Lucida Grande"/>
        <a:defRPr sz="2000" kern="1200">
          <a:solidFill>
            <a:schemeClr val="tx1"/>
          </a:solidFill>
          <a:latin typeface="Arial"/>
          <a:ea typeface="ＭＳ Ｐゴシック" pitchFamily="-112" charset="-128"/>
          <a:cs typeface="ＭＳ Ｐゴシック" pitchFamily="-112" charset="-128"/>
        </a:defRPr>
      </a:lvl1pPr>
      <a:lvl2pPr marL="273050" indent="-271463" algn="l" defTabSz="457200" rtl="0" eaLnBrk="0" fontAlgn="base" hangingPunct="0">
        <a:spcBef>
          <a:spcPct val="0"/>
        </a:spcBef>
        <a:spcAft>
          <a:spcPts val="600"/>
        </a:spcAft>
        <a:buClr>
          <a:schemeClr val="tx1"/>
        </a:buClr>
        <a:buSzPct val="100000"/>
        <a:buFont typeface="Arial" pitchFamily="34" charset="0"/>
        <a:buChar char="&gt;"/>
        <a:defRPr sz="2000" kern="1200">
          <a:solidFill>
            <a:schemeClr val="tx1"/>
          </a:solidFill>
          <a:latin typeface="Arial"/>
          <a:ea typeface="ＭＳ Ｐゴシック" pitchFamily="-112" charset="-128"/>
          <a:cs typeface="ＭＳ Ｐゴシック"/>
        </a:defRPr>
      </a:lvl2pPr>
      <a:lvl3pPr marL="539750" indent="-265113" algn="l" defTabSz="457200" rtl="0" eaLnBrk="0" fontAlgn="base" hangingPunct="0">
        <a:spcBef>
          <a:spcPct val="0"/>
        </a:spcBef>
        <a:spcAft>
          <a:spcPts val="600"/>
        </a:spcAft>
        <a:buSzPct val="100000"/>
        <a:buFont typeface="Arial" pitchFamily="34" charset="0"/>
        <a:buChar char="&gt;"/>
        <a:defRPr sz="2000" kern="1200">
          <a:solidFill>
            <a:schemeClr val="tx1"/>
          </a:solidFill>
          <a:latin typeface="Arial"/>
          <a:ea typeface="ＭＳ Ｐゴシック" pitchFamily="-112" charset="-128"/>
          <a:cs typeface="ＭＳ Ｐゴシック"/>
        </a:defRPr>
      </a:lvl3pPr>
      <a:lvl4pPr marL="803275" indent="-261938" algn="l" defTabSz="457200" rtl="0" eaLnBrk="0" fontAlgn="base" hangingPunct="0">
        <a:spcBef>
          <a:spcPct val="0"/>
        </a:spcBef>
        <a:spcAft>
          <a:spcPts val="600"/>
        </a:spcAft>
        <a:buClr>
          <a:srgbClr val="7F7F7F"/>
        </a:buClr>
        <a:buSzPct val="100000"/>
        <a:buFont typeface="Arial" pitchFamily="34" charset="0"/>
        <a:buChar char="&gt;"/>
        <a:defRPr sz="2000" kern="1200">
          <a:solidFill>
            <a:schemeClr val="tx1"/>
          </a:solidFill>
          <a:latin typeface="Arial"/>
          <a:ea typeface="ＭＳ Ｐゴシック" pitchFamily="-112" charset="-128"/>
          <a:cs typeface="ＭＳ Ｐゴシック"/>
        </a:defRPr>
      </a:lvl4pPr>
      <a:lvl5pPr marL="1076325" indent="-271463" algn="l" defTabSz="457200" rtl="0" eaLnBrk="0" fontAlgn="base" hangingPunct="0">
        <a:spcBef>
          <a:spcPct val="0"/>
        </a:spcBef>
        <a:spcAft>
          <a:spcPts val="600"/>
        </a:spcAft>
        <a:buClr>
          <a:srgbClr val="7F7F7F"/>
        </a:buClr>
        <a:buSzPct val="100000"/>
        <a:buFont typeface="Arial" pitchFamily="34" charset="0"/>
        <a:buChar char="&gt;"/>
        <a:defRPr sz="2000" kern="1200">
          <a:solidFill>
            <a:schemeClr val="tx1"/>
          </a:solidFill>
          <a:latin typeface="Arial"/>
          <a:ea typeface="ＭＳ Ｐゴシック" pitchFamily="-112"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4.xml"/><Relationship Id="rId4" Type="http://schemas.openxmlformats.org/officeDocument/2006/relationships/oleObject" Target="../embeddings/oleObject9.bin"/></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9.emf"/></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32.png"/><Relationship Id="rId7" Type="http://schemas.openxmlformats.org/officeDocument/2006/relationships/image" Target="../media/image36.jpeg"/><Relationship Id="rId2" Type="http://schemas.openxmlformats.org/officeDocument/2006/relationships/hyperlink" Target="https://educationsexuelle-parents.ch/fr" TargetMode="Externa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s://www.fr.ch/de/gesundheit/vorbeugung-und-foerderung/gesundheitsfoerderung-und-praevention-an-der-schule-fuer-die-eltern/sexualaufklaerung-in-der-schule" TargetMode="External"/><Relationship Id="rId1" Type="http://schemas.openxmlformats.org/officeDocument/2006/relationships/slideLayout" Target="../slideLayouts/slideLayout3.xml"/><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6.xml"/><Relationship Id="rId1" Type="http://schemas.openxmlformats.org/officeDocument/2006/relationships/tags" Target="../tags/tag25.xml"/><Relationship Id="rId5" Type="http://schemas.openxmlformats.org/officeDocument/2006/relationships/oleObject" Target="../embeddings/oleObject10.bin"/><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hyperlink" Target="http://www.fr.ch/cfss" TargetMode="External"/><Relationship Id="rId2" Type="http://schemas.openxmlformats.org/officeDocument/2006/relationships/hyperlink" Target="mailto:sante.sexuelle@fr.ch" TargetMode="Externa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sexuelle-gesundheit.ch/themen/sexuelle-rechte"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3.png"/><Relationship Id="rId5" Type="http://schemas.openxmlformats.org/officeDocument/2006/relationships/oleObject" Target="../embeddings/oleObject11.bin"/><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image" Target="../media/image4.jpeg"/><Relationship Id="rId5" Type="http://schemas.openxmlformats.org/officeDocument/2006/relationships/oleObject" Target="../embeddings/oleObject12.bin"/><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5.xml"/><Relationship Id="rId7" Type="http://schemas.openxmlformats.org/officeDocument/2006/relationships/image" Target="../media/image7.png"/><Relationship Id="rId2" Type="http://schemas.openxmlformats.org/officeDocument/2006/relationships/slideLayout" Target="../slideLayouts/slideLayout3.xml"/><Relationship Id="rId1" Type="http://schemas.openxmlformats.org/officeDocument/2006/relationships/tags" Target="../tags/tag3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oleObject" Target="../embeddings/oleObject13.bin"/><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notesSlide" Target="../notesSlides/notesSlide6.xml"/><Relationship Id="rId7" Type="http://schemas.openxmlformats.org/officeDocument/2006/relationships/image" Target="../media/image14.png"/><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oleObject" Target="../embeddings/oleObject14.bin"/></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hyperlink" Target="https://www.sexualaufklaerung-schule.ch/"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2" name="Rectangle 8" hidden="1"/>
          <p:cNvGraphicFramePr>
            <a:graphicFrameLocks/>
          </p:cNvGraphicFramePr>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name="think-cell Slide" r:id="rId4" imgW="0" imgH="0" progId="">
                  <p:embed/>
                </p:oleObj>
              </mc:Choice>
              <mc:Fallback>
                <p:oleObj name="think-cell Slide" r:id="rId4" imgW="0" imgH="0" progId="">
                  <p:embed/>
                  <p:pic>
                    <p:nvPicPr>
                      <p:cNvPr id="0" name="AutoShape 17"/>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484" name="Textplatzhalter 13"/>
          <p:cNvSpPr>
            <a:spLocks noGrp="1"/>
          </p:cNvSpPr>
          <p:nvPr>
            <p:ph type="subTitle" idx="1"/>
            <p:custDataLst>
              <p:tags r:id="rId1"/>
            </p:custDataLst>
          </p:nvPr>
        </p:nvSpPr>
        <p:spPr>
          <a:xfrm>
            <a:off x="455613" y="1484785"/>
            <a:ext cx="8289925" cy="4392488"/>
          </a:xfrm>
        </p:spPr>
        <p:txBody>
          <a:bodyPr/>
          <a:lstStyle/>
          <a:p>
            <a:pPr eaLnBrk="1" hangingPunct="1">
              <a:spcAft>
                <a:spcPct val="0"/>
              </a:spcAft>
            </a:pPr>
            <a:endParaRPr lang="fr-CH" b="1" dirty="0">
              <a:latin typeface="Comic Sans MS" pitchFamily="66" charset="0"/>
            </a:endParaRPr>
          </a:p>
          <a:p>
            <a:pPr algn="ctr" eaLnBrk="1" hangingPunct="1">
              <a:spcAft>
                <a:spcPct val="0"/>
              </a:spcAft>
            </a:pPr>
            <a:r>
              <a:rPr lang="de-DE" sz="2800" b="1" dirty="0">
                <a:latin typeface="+mn-lt"/>
              </a:rPr>
              <a:t>Informationsabend</a:t>
            </a:r>
          </a:p>
          <a:p>
            <a:pPr algn="ctr" eaLnBrk="1" hangingPunct="1">
              <a:spcAft>
                <a:spcPct val="0"/>
              </a:spcAft>
            </a:pPr>
            <a:endParaRPr lang="fr-CH" sz="2800" b="1" dirty="0">
              <a:solidFill>
                <a:srgbClr val="0070C0"/>
              </a:solidFill>
              <a:latin typeface="+mn-lt"/>
              <a:ea typeface="ＭＳ Ｐゴシック" pitchFamily="34" charset="-128"/>
            </a:endParaRPr>
          </a:p>
          <a:p>
            <a:pPr algn="ctr" eaLnBrk="1" hangingPunct="1">
              <a:spcAft>
                <a:spcPct val="0"/>
              </a:spcAft>
            </a:pPr>
            <a:r>
              <a:rPr lang="de-DE" sz="2800" b="1" dirty="0">
                <a:solidFill>
                  <a:srgbClr val="0070C0"/>
                </a:solidFill>
                <a:latin typeface="+mn-lt"/>
              </a:rPr>
              <a:t> Sexualaufklärung in der Primarschule</a:t>
            </a:r>
          </a:p>
          <a:p>
            <a:pPr algn="ctr" eaLnBrk="1" hangingPunct="1">
              <a:spcAft>
                <a:spcPct val="0"/>
              </a:spcAft>
            </a:pPr>
            <a:endParaRPr lang="de-DE" sz="2800" b="1" dirty="0">
              <a:solidFill>
                <a:srgbClr val="0070C0"/>
              </a:solidFill>
              <a:latin typeface="+mn-lt"/>
            </a:endParaRPr>
          </a:p>
          <a:p>
            <a:pPr algn="ctr" eaLnBrk="1" hangingPunct="1">
              <a:spcAft>
                <a:spcPct val="0"/>
              </a:spcAft>
            </a:pPr>
            <a:r>
              <a:rPr lang="de-DE" b="1" dirty="0">
                <a:solidFill>
                  <a:srgbClr val="0070C0"/>
                </a:solidFill>
                <a:latin typeface="+mn-lt"/>
              </a:rPr>
              <a:t>Schuljahr 2023-24</a:t>
            </a:r>
          </a:p>
          <a:p>
            <a:pPr algn="ctr" eaLnBrk="1" hangingPunct="1">
              <a:spcAft>
                <a:spcPct val="0"/>
              </a:spcAft>
            </a:pPr>
            <a:endParaRPr lang="fr-CH" dirty="0">
              <a:latin typeface="Comic Sans MS" pitchFamily="66" charset="0"/>
            </a:endParaRPr>
          </a:p>
          <a:p>
            <a:pPr eaLnBrk="1" hangingPunct="1">
              <a:spcAft>
                <a:spcPct val="0"/>
              </a:spcAft>
            </a:pPr>
            <a:endParaRPr lang="fr-CH" dirty="0">
              <a:latin typeface="Comic Sans MS" pitchFamily="66" charset="0"/>
            </a:endParaRPr>
          </a:p>
          <a:p>
            <a:pPr eaLnBrk="1" hangingPunct="1">
              <a:spcAft>
                <a:spcPct val="0"/>
              </a:spcAft>
            </a:pPr>
            <a:endParaRPr lang="fr-CH" dirty="0">
              <a:latin typeface="Comic Sans MS" pitchFamily="66" charset="0"/>
            </a:endParaRPr>
          </a:p>
          <a:p>
            <a:pPr eaLnBrk="1" hangingPunct="1">
              <a:spcAft>
                <a:spcPct val="0"/>
              </a:spcAft>
            </a:pPr>
            <a:endParaRPr lang="fr-CH" dirty="0">
              <a:latin typeface="Comic Sans MS" pitchFamily="66" charset="0"/>
            </a:endParaRPr>
          </a:p>
          <a:p>
            <a:pPr eaLnBrk="1" hangingPunct="1">
              <a:spcAft>
                <a:spcPct val="0"/>
              </a:spcAft>
            </a:pPr>
            <a:endParaRPr lang="fr-CH" dirty="0">
              <a:latin typeface="Comic Sans MS" pitchFamily="66" charset="0"/>
            </a:endParaRPr>
          </a:p>
          <a:p>
            <a:pPr eaLnBrk="1" hangingPunct="1">
              <a:spcAft>
                <a:spcPct val="0"/>
              </a:spcAft>
            </a:pPr>
            <a:r>
              <a:rPr lang="de-DE" i="1" dirty="0">
                <a:cs typeface="Arial"/>
              </a:rPr>
              <a:t>Vorname, Name,</a:t>
            </a:r>
            <a:r>
              <a:rPr lang="de-DE" dirty="0">
                <a:cs typeface="Arial"/>
              </a:rPr>
              <a:t> Sexualpädagogin</a:t>
            </a:r>
          </a:p>
          <a:p>
            <a:pPr eaLnBrk="1" hangingPunct="1">
              <a:spcAft>
                <a:spcPct val="0"/>
              </a:spcAft>
            </a:pPr>
            <a:r>
              <a:rPr lang="de-DE" dirty="0">
                <a:cs typeface="Arial"/>
              </a:rPr>
              <a:t>Freiburger Fachstelle für sexuelle Gesundheit (FFSG)</a:t>
            </a:r>
          </a:p>
          <a:p>
            <a:pPr marL="0" indent="0" eaLnBrk="1" hangingPunct="1">
              <a:spcAft>
                <a:spcPct val="0"/>
              </a:spcAft>
            </a:pPr>
            <a:endParaRPr lang="fr-CH" dirty="0">
              <a:latin typeface="Arial" panose="020B0604020202020204" pitchFamily="34" charset="0"/>
              <a:cs typeface="Arial" panose="020B0604020202020204" pitchFamily="34" charset="0"/>
            </a:endParaRPr>
          </a:p>
          <a:p>
            <a:pPr marL="0" indent="0" eaLnBrk="1" hangingPunct="1">
              <a:spcAft>
                <a:spcPct val="0"/>
              </a:spcAft>
            </a:pPr>
            <a:endParaRPr lang="fr-CH" b="1" dirty="0">
              <a:latin typeface="Arial" pitchFamily="34" charset="0"/>
              <a:ea typeface="ＭＳ Ｐゴシック" pitchFamily="34" charset="-128"/>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304801"/>
            <a:ext cx="8242300" cy="1423467"/>
          </a:xfrm>
        </p:spPr>
        <p:txBody>
          <a:bodyPr/>
          <a:lstStyle/>
          <a:p>
            <a:r>
              <a:rPr lang="de-DE" dirty="0">
                <a:latin typeface="+mn-lt"/>
              </a:rPr>
              <a:t>Sexualaufklärung </a:t>
            </a:r>
            <a:br>
              <a:rPr lang="de-DE" dirty="0"/>
            </a:br>
            <a:r>
              <a:rPr lang="de-DE" dirty="0"/>
              <a:t>—</a:t>
            </a:r>
            <a:br>
              <a:rPr lang="de-DE" b="0" dirty="0">
                <a:solidFill>
                  <a:srgbClr val="0070C0"/>
                </a:solidFill>
                <a:latin typeface="+mn-lt"/>
              </a:rPr>
            </a:br>
            <a:endParaRPr lang="fr-CH" dirty="0">
              <a:solidFill>
                <a:srgbClr val="0070C0"/>
              </a:solidFill>
              <a:latin typeface="+mn-lt"/>
            </a:endParaRPr>
          </a:p>
        </p:txBody>
      </p:sp>
      <p:sp>
        <p:nvSpPr>
          <p:cNvPr id="3" name="Espace réservé du texte 2"/>
          <p:cNvSpPr>
            <a:spLocks noGrp="1"/>
          </p:cNvSpPr>
          <p:nvPr>
            <p:ph idx="1"/>
          </p:nvPr>
        </p:nvSpPr>
        <p:spPr>
          <a:xfrm>
            <a:off x="291803" y="1412777"/>
            <a:ext cx="8301691" cy="4308872"/>
          </a:xfrm>
        </p:spPr>
        <p:txBody>
          <a:bodyPr/>
          <a:lstStyle/>
          <a:p>
            <a:pPr marL="0" indent="0">
              <a:spcAft>
                <a:spcPts val="0"/>
              </a:spcAft>
              <a:buClr>
                <a:srgbClr val="C00000"/>
              </a:buClr>
              <a:buNone/>
            </a:pPr>
            <a:r>
              <a:rPr lang="de-DE" dirty="0"/>
              <a:t>In Übereinstimmung mit dem PER und dem </a:t>
            </a:r>
            <a:br>
              <a:rPr lang="de-DE" dirty="0"/>
            </a:br>
            <a:r>
              <a:rPr lang="de-DE" dirty="0"/>
              <a:t>Lehrplan 21 </a:t>
            </a:r>
            <a:r>
              <a:rPr lang="de-DE" dirty="0">
                <a:solidFill>
                  <a:srgbClr val="000000"/>
                </a:solidFill>
                <a:latin typeface="+mn-lt"/>
              </a:rPr>
              <a:t>richtet sich unser Unterricht u. a. nach: 	</a:t>
            </a:r>
            <a:endParaRPr lang="fr-CH" dirty="0">
              <a:latin typeface="+mn-lt"/>
            </a:endParaRPr>
          </a:p>
          <a:p>
            <a:pPr marL="342900" lvl="0" indent="-342900" eaLnBrk="0" hangingPunct="0">
              <a:buClrTx/>
              <a:buFont typeface="Arial" panose="020B0604020202020204" pitchFamily="34" charset="0"/>
              <a:buChar char="•"/>
            </a:pPr>
            <a:r>
              <a:rPr lang="de-DE" dirty="0">
                <a:latin typeface="+mn-lt"/>
              </a:rPr>
              <a:t>den «Standards für die Sexualaufklärung in Europa» der Weltgesundheitsorganisation (WHO);</a:t>
            </a:r>
          </a:p>
          <a:p>
            <a:pPr marL="342900" lvl="0" indent="-342900" eaLnBrk="0" hangingPunct="0">
              <a:spcAft>
                <a:spcPts val="0"/>
              </a:spcAft>
              <a:buClrTx/>
              <a:buFont typeface="Arial" panose="020B0604020202020204" pitchFamily="34" charset="0"/>
              <a:buChar char="•"/>
            </a:pPr>
            <a:r>
              <a:rPr lang="de-DE" dirty="0">
                <a:latin typeface="+mn-lt"/>
              </a:rPr>
              <a:t>den sexuellen Rechten der International Planned Parenthood Federation (IPPF);</a:t>
            </a:r>
          </a:p>
          <a:p>
            <a:pPr marL="342900" lvl="0" indent="-342900" eaLnBrk="0" hangingPunct="0">
              <a:spcAft>
                <a:spcPts val="0"/>
              </a:spcAft>
              <a:buClrTx/>
              <a:buFont typeface="Arial" panose="020B0604020202020204" pitchFamily="34" charset="0"/>
              <a:buChar char="•"/>
            </a:pPr>
            <a:endParaRPr lang="fr-CH" dirty="0">
              <a:latin typeface="+mn-lt"/>
            </a:endParaRPr>
          </a:p>
          <a:p>
            <a:pPr marL="342900" lvl="0" indent="-342900" eaLnBrk="0" hangingPunct="0">
              <a:buClrTx/>
              <a:buFont typeface="Arial" panose="020B0604020202020204" pitchFamily="34" charset="0"/>
              <a:buChar char="•"/>
            </a:pPr>
            <a:r>
              <a:rPr lang="de-DE" dirty="0">
                <a:latin typeface="+mn-lt"/>
              </a:rPr>
              <a:t>dem </a:t>
            </a:r>
            <a:r>
              <a:rPr lang="de-DE" b="1" dirty="0">
                <a:latin typeface="+mn-lt"/>
              </a:rPr>
              <a:t>Referenzrahmen zur Sexualaufklärung in der Romandie</a:t>
            </a:r>
            <a:r>
              <a:rPr lang="de-DE" dirty="0">
                <a:latin typeface="+mn-lt"/>
              </a:rPr>
              <a:t>, ausgearbeitet durch SEXUELLE GESUNDHEIT Schweiz (SGCH) und ARTANES;</a:t>
            </a:r>
          </a:p>
          <a:p>
            <a:pPr marL="342900" lvl="0" indent="-342900" eaLnBrk="0" hangingPunct="0">
              <a:buClrTx/>
              <a:buFont typeface="Arial" panose="020B0604020202020204" pitchFamily="34" charset="0"/>
              <a:buChar char="•"/>
            </a:pPr>
            <a:r>
              <a:rPr lang="de-DE" dirty="0">
                <a:latin typeface="+mn-lt"/>
              </a:rPr>
              <a:t>den juristischen Aspekten sowie eidgenössischen und kantonalen Gesetzesgrundlagen.</a:t>
            </a:r>
            <a:endParaRPr lang="fr-CH" sz="1000" i="1" dirty="0">
              <a:latin typeface="Comic Sans MS" pitchFamily="66" charset="0"/>
            </a:endParaRPr>
          </a:p>
          <a:p>
            <a:pPr>
              <a:buClr>
                <a:srgbClr val="C00000"/>
              </a:buClr>
              <a:buFont typeface="Arial" panose="020B0604020202020204" pitchFamily="34" charset="0"/>
              <a:buChar char="•"/>
            </a:pPr>
            <a:endParaRPr lang="fr-CH" sz="1000" i="1" dirty="0">
              <a:latin typeface="Comic Sans MS" pitchFamily="66" charset="0"/>
            </a:endParaRPr>
          </a:p>
        </p:txBody>
      </p:sp>
      <p:pic>
        <p:nvPicPr>
          <p:cNvPr id="4" name="Image 3">
            <a:extLst>
              <a:ext uri="{FF2B5EF4-FFF2-40B4-BE49-F238E27FC236}">
                <a16:creationId xmlns:a16="http://schemas.microsoft.com/office/drawing/2014/main" id="{48D6B7CB-DB7D-8D02-6B28-CB6CED8C0EF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25252" y="304801"/>
            <a:ext cx="2526945" cy="1684630"/>
          </a:xfrm>
          <a:prstGeom prst="rect">
            <a:avLst/>
          </a:prstGeom>
        </p:spPr>
      </p:pic>
    </p:spTree>
    <p:extLst>
      <p:ext uri="{BB962C8B-B14F-4D97-AF65-F5344CB8AC3E}">
        <p14:creationId xmlns:p14="http://schemas.microsoft.com/office/powerpoint/2010/main" val="1267611964"/>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91803" y="304801"/>
            <a:ext cx="8672685" cy="1897955"/>
          </a:xfrm>
        </p:spPr>
        <p:txBody>
          <a:bodyPr/>
          <a:lstStyle/>
          <a:p>
            <a:r>
              <a:rPr lang="de-DE" dirty="0">
                <a:latin typeface="+mn-lt"/>
                <a:cs typeface="+mn-cs"/>
              </a:rPr>
              <a:t>Referenzrahmen für die Sexualaufklärung in der Romandie</a:t>
            </a:r>
            <a:br>
              <a:rPr lang="de-DE" dirty="0">
                <a:cs typeface="+mn-cs"/>
              </a:rPr>
            </a:br>
            <a:r>
              <a:rPr lang="de-DE" dirty="0">
                <a:cs typeface="+mn-cs"/>
              </a:rPr>
              <a:t>—</a:t>
            </a:r>
            <a:br>
              <a:rPr lang="de-DE" dirty="0">
                <a:latin typeface="+mn-lt"/>
                <a:cs typeface="+mn-cs"/>
              </a:rPr>
            </a:br>
            <a:endParaRPr lang="fr-CH" dirty="0">
              <a:latin typeface="+mn-lt"/>
            </a:endParaRPr>
          </a:p>
        </p:txBody>
      </p:sp>
      <p:sp>
        <p:nvSpPr>
          <p:cNvPr id="3" name="Espace réservé du texte 2"/>
          <p:cNvSpPr>
            <a:spLocks noGrp="1"/>
          </p:cNvSpPr>
          <p:nvPr>
            <p:ph idx="1"/>
          </p:nvPr>
        </p:nvSpPr>
        <p:spPr>
          <a:xfrm>
            <a:off x="291803" y="1412777"/>
            <a:ext cx="6152405" cy="3385542"/>
          </a:xfrm>
        </p:spPr>
        <p:txBody>
          <a:bodyPr/>
          <a:lstStyle/>
          <a:p>
            <a:pPr>
              <a:buClr>
                <a:srgbClr val="C00000"/>
              </a:buClr>
              <a:buFont typeface="Arial" panose="020B0604020202020204" pitchFamily="34" charset="0"/>
              <a:buChar char="•"/>
            </a:pPr>
            <a:endParaRPr lang="fr-CH" sz="1000" i="1" dirty="0">
              <a:latin typeface="Comic Sans MS" pitchFamily="66" charset="0"/>
            </a:endParaRPr>
          </a:p>
          <a:p>
            <a:pPr>
              <a:buClr>
                <a:srgbClr val="C00000"/>
              </a:buClr>
              <a:buFont typeface="Arial" panose="020B0604020202020204" pitchFamily="34" charset="0"/>
              <a:buChar char="•"/>
            </a:pPr>
            <a:endParaRPr lang="fr-CH" sz="1000" i="1" dirty="0">
              <a:latin typeface="Comic Sans MS" pitchFamily="66" charset="0"/>
            </a:endParaRPr>
          </a:p>
          <a:p>
            <a:pPr>
              <a:buClr>
                <a:srgbClr val="C00000"/>
              </a:buClr>
              <a:buFont typeface="Arial" panose="020B0604020202020204" pitchFamily="34" charset="0"/>
              <a:buChar char="•"/>
            </a:pPr>
            <a:endParaRPr lang="fr-CH" sz="1000" i="1" dirty="0">
              <a:latin typeface="Comic Sans MS" pitchFamily="66" charset="0"/>
            </a:endParaRPr>
          </a:p>
          <a:p>
            <a:pPr>
              <a:buClr>
                <a:srgbClr val="C00000"/>
              </a:buClr>
              <a:buFont typeface="Arial" panose="020B0604020202020204" pitchFamily="34" charset="0"/>
              <a:buChar char="•"/>
            </a:pPr>
            <a:endParaRPr lang="fr-CH" sz="1000" i="1" dirty="0">
              <a:latin typeface="Comic Sans MS" pitchFamily="66" charset="0"/>
            </a:endParaRPr>
          </a:p>
          <a:p>
            <a:pPr>
              <a:buClr>
                <a:srgbClr val="C00000"/>
              </a:buClr>
              <a:buFont typeface="Arial" panose="020B0604020202020204" pitchFamily="34" charset="0"/>
              <a:buChar char="•"/>
            </a:pPr>
            <a:endParaRPr lang="fr-CH" sz="1000" i="1" dirty="0">
              <a:latin typeface="Comic Sans MS" pitchFamily="66" charset="0"/>
            </a:endParaRPr>
          </a:p>
          <a:p>
            <a:pPr>
              <a:buClr>
                <a:srgbClr val="C00000"/>
              </a:buClr>
              <a:buFont typeface="Arial" panose="020B0604020202020204" pitchFamily="34" charset="0"/>
              <a:buChar char="•"/>
            </a:pPr>
            <a:endParaRPr lang="fr-CH" sz="1000" i="1" dirty="0">
              <a:latin typeface="Comic Sans MS" pitchFamily="66" charset="0"/>
            </a:endParaRPr>
          </a:p>
          <a:p>
            <a:pPr>
              <a:buClr>
                <a:srgbClr val="C00000"/>
              </a:buClr>
              <a:buFont typeface="Arial" panose="020B0604020202020204" pitchFamily="34" charset="0"/>
              <a:buChar char="•"/>
            </a:pPr>
            <a:endParaRPr lang="fr-CH" sz="1000" i="1" dirty="0">
              <a:latin typeface="Comic Sans MS" pitchFamily="66" charset="0"/>
            </a:endParaRPr>
          </a:p>
          <a:p>
            <a:pPr>
              <a:buClr>
                <a:srgbClr val="C00000"/>
              </a:buClr>
              <a:buFont typeface="Arial" panose="020B0604020202020204" pitchFamily="34" charset="0"/>
              <a:buChar char="•"/>
            </a:pPr>
            <a:endParaRPr lang="fr-CH" sz="1000" i="1" dirty="0">
              <a:latin typeface="Comic Sans MS" pitchFamily="66" charset="0"/>
            </a:endParaRPr>
          </a:p>
          <a:p>
            <a:pPr>
              <a:buClr>
                <a:srgbClr val="C00000"/>
              </a:buClr>
              <a:buFont typeface="Arial" panose="020B0604020202020204" pitchFamily="34" charset="0"/>
              <a:buChar char="•"/>
            </a:pPr>
            <a:endParaRPr lang="fr-CH" sz="1000" i="1" dirty="0">
              <a:latin typeface="Comic Sans MS" pitchFamily="66" charset="0"/>
            </a:endParaRPr>
          </a:p>
          <a:p>
            <a:pPr>
              <a:buClr>
                <a:srgbClr val="C00000"/>
              </a:buClr>
              <a:buFont typeface="Arial" panose="020B0604020202020204" pitchFamily="34" charset="0"/>
              <a:buChar char="•"/>
            </a:pPr>
            <a:endParaRPr lang="fr-CH" sz="1000" i="1" dirty="0">
              <a:latin typeface="Comic Sans MS" pitchFamily="66" charset="0"/>
            </a:endParaRPr>
          </a:p>
          <a:p>
            <a:pPr>
              <a:buClr>
                <a:srgbClr val="C00000"/>
              </a:buClr>
              <a:buFont typeface="Arial" panose="020B0604020202020204" pitchFamily="34" charset="0"/>
              <a:buChar char="•"/>
            </a:pPr>
            <a:endParaRPr lang="fr-CH" sz="1000" i="1" dirty="0">
              <a:latin typeface="Comic Sans MS" pitchFamily="66" charset="0"/>
            </a:endParaRPr>
          </a:p>
          <a:p>
            <a:pPr>
              <a:buClr>
                <a:srgbClr val="C00000"/>
              </a:buClr>
              <a:buFont typeface="Arial" panose="020B0604020202020204" pitchFamily="34" charset="0"/>
              <a:buChar char="•"/>
            </a:pPr>
            <a:endParaRPr lang="fr-CH" sz="1000" i="1" dirty="0">
              <a:latin typeface="Comic Sans MS" pitchFamily="66" charset="0"/>
            </a:endParaRPr>
          </a:p>
          <a:p>
            <a:pPr>
              <a:buClr>
                <a:srgbClr val="C00000"/>
              </a:buClr>
              <a:buFont typeface="Arial" panose="020B0604020202020204" pitchFamily="34" charset="0"/>
              <a:buChar char="•"/>
            </a:pPr>
            <a:endParaRPr lang="fr-CH" sz="1000" i="1" dirty="0">
              <a:latin typeface="Comic Sans MS" pitchFamily="66" charset="0"/>
            </a:endParaRPr>
          </a:p>
          <a:p>
            <a:pPr>
              <a:buClr>
                <a:srgbClr val="C00000"/>
              </a:buClr>
              <a:buFont typeface="Arial" panose="020B0604020202020204" pitchFamily="34" charset="0"/>
              <a:buChar char="•"/>
            </a:pPr>
            <a:endParaRPr lang="fr-CH" sz="1000" i="1" dirty="0">
              <a:latin typeface="Comic Sans MS" pitchFamily="66" charset="0"/>
            </a:endParaRPr>
          </a:p>
          <a:p>
            <a:pPr>
              <a:buClr>
                <a:srgbClr val="C00000"/>
              </a:buClr>
              <a:buFont typeface="Arial" panose="020B0604020202020204" pitchFamily="34" charset="0"/>
              <a:buChar char="•"/>
            </a:pPr>
            <a:endParaRPr lang="fr-CH" sz="1000" i="1" dirty="0">
              <a:latin typeface="Comic Sans MS" pitchFamily="66" charset="0"/>
            </a:endParaRPr>
          </a:p>
        </p:txBody>
      </p:sp>
      <p:pic>
        <p:nvPicPr>
          <p:cNvPr id="8" name="Image 7">
            <a:extLst>
              <a:ext uri="{FF2B5EF4-FFF2-40B4-BE49-F238E27FC236}">
                <a16:creationId xmlns:a16="http://schemas.microsoft.com/office/drawing/2014/main" id="{2534FA9B-E57B-4937-BFCE-1B73FBC2C24D}"/>
              </a:ext>
            </a:extLst>
          </p:cNvPr>
          <p:cNvPicPr>
            <a:picLocks noChangeAspect="1"/>
          </p:cNvPicPr>
          <p:nvPr/>
        </p:nvPicPr>
        <p:blipFill>
          <a:blip r:embed="rId3"/>
          <a:stretch>
            <a:fillRect/>
          </a:stretch>
        </p:blipFill>
        <p:spPr>
          <a:xfrm>
            <a:off x="5699642" y="2105183"/>
            <a:ext cx="2489328" cy="3511730"/>
          </a:xfrm>
          <a:prstGeom prst="rect">
            <a:avLst/>
          </a:prstGeom>
        </p:spPr>
      </p:pic>
      <p:pic>
        <p:nvPicPr>
          <p:cNvPr id="5" name="Image 4">
            <a:extLst>
              <a:ext uri="{FF2B5EF4-FFF2-40B4-BE49-F238E27FC236}">
                <a16:creationId xmlns:a16="http://schemas.microsoft.com/office/drawing/2014/main" id="{E3E29DC8-D6C0-B5FF-DD57-B33D2CD4B351}"/>
              </a:ext>
            </a:extLst>
          </p:cNvPr>
          <p:cNvPicPr>
            <a:picLocks noChangeAspect="1"/>
          </p:cNvPicPr>
          <p:nvPr/>
        </p:nvPicPr>
        <p:blipFill>
          <a:blip r:embed="rId4"/>
          <a:stretch>
            <a:fillRect/>
          </a:stretch>
        </p:blipFill>
        <p:spPr>
          <a:xfrm>
            <a:off x="395537" y="1772816"/>
            <a:ext cx="5040560" cy="4176464"/>
          </a:xfrm>
          <a:prstGeom prst="rect">
            <a:avLst/>
          </a:prstGeom>
        </p:spPr>
      </p:pic>
    </p:spTree>
    <p:extLst>
      <p:ext uri="{BB962C8B-B14F-4D97-AF65-F5344CB8AC3E}">
        <p14:creationId xmlns:p14="http://schemas.microsoft.com/office/powerpoint/2010/main" val="4267717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304800"/>
            <a:ext cx="8242300" cy="948978"/>
          </a:xfrm>
        </p:spPr>
        <p:txBody>
          <a:bodyPr/>
          <a:lstStyle/>
          <a:p>
            <a:r>
              <a:rPr lang="de-DE" dirty="0"/>
              <a:t>Themen 2H – 6H – 8H</a:t>
            </a:r>
            <a:br>
              <a:rPr lang="de-DE" b="0" dirty="0">
                <a:solidFill>
                  <a:srgbClr val="0070C0"/>
                </a:solidFill>
              </a:rPr>
            </a:br>
            <a:r>
              <a:rPr lang="de-DE" dirty="0"/>
              <a:t>—</a:t>
            </a:r>
            <a:endParaRPr lang="fr-CH" dirty="0">
              <a:solidFill>
                <a:srgbClr val="0070C0"/>
              </a:solidFill>
            </a:endParaRPr>
          </a:p>
        </p:txBody>
      </p:sp>
      <p:sp>
        <p:nvSpPr>
          <p:cNvPr id="3" name="Espace réservé du contenu 2"/>
          <p:cNvSpPr>
            <a:spLocks noGrp="1"/>
          </p:cNvSpPr>
          <p:nvPr>
            <p:ph idx="1"/>
          </p:nvPr>
        </p:nvSpPr>
        <p:spPr>
          <a:xfrm>
            <a:off x="457200" y="1392091"/>
            <a:ext cx="8242300" cy="4201150"/>
          </a:xfrm>
        </p:spPr>
        <p:txBody>
          <a:bodyPr/>
          <a:lstStyle/>
          <a:p>
            <a:pPr marL="285750" indent="-285750">
              <a:spcAft>
                <a:spcPts val="600"/>
              </a:spcAft>
              <a:buFont typeface="Arial" panose="020B0604020202020204" pitchFamily="34" charset="0"/>
              <a:buChar char="•"/>
            </a:pPr>
            <a:r>
              <a:rPr lang="de-DE" sz="1800" dirty="0"/>
              <a:t>Menschlicher Körper und Entwicklung des Menschen</a:t>
            </a:r>
          </a:p>
          <a:p>
            <a:pPr marL="285750" indent="-285750">
              <a:spcAft>
                <a:spcPts val="600"/>
              </a:spcAft>
              <a:buFont typeface="Arial" panose="020B0604020202020204" pitchFamily="34" charset="0"/>
              <a:buChar char="•"/>
            </a:pPr>
            <a:endParaRPr lang="fr-CH" sz="1800" dirty="0"/>
          </a:p>
          <a:p>
            <a:pPr marL="285750" indent="-285750">
              <a:spcAft>
                <a:spcPts val="600"/>
              </a:spcAft>
              <a:buFont typeface="Arial" panose="020B0604020202020204" pitchFamily="34" charset="0"/>
              <a:buChar char="•"/>
            </a:pPr>
            <a:r>
              <a:rPr lang="de-DE" sz="1800" dirty="0"/>
              <a:t>Fruchtbarkeit und Reproduktion</a:t>
            </a:r>
          </a:p>
          <a:p>
            <a:pPr marL="285750" indent="-285750">
              <a:spcAft>
                <a:spcPts val="600"/>
              </a:spcAft>
              <a:buFont typeface="Arial" panose="020B0604020202020204" pitchFamily="34" charset="0"/>
              <a:buChar char="•"/>
            </a:pPr>
            <a:endParaRPr lang="fr-CH" sz="1800" dirty="0"/>
          </a:p>
          <a:p>
            <a:pPr marL="285750" indent="-285750">
              <a:spcAft>
                <a:spcPts val="600"/>
              </a:spcAft>
              <a:buFont typeface="Arial" panose="020B0604020202020204" pitchFamily="34" charset="0"/>
              <a:buChar char="•"/>
            </a:pPr>
            <a:r>
              <a:rPr lang="de-DE" sz="1800" dirty="0"/>
              <a:t>Sexualität, Gesundheit und Wohlbefinden</a:t>
            </a:r>
          </a:p>
          <a:p>
            <a:pPr marL="285750" indent="-285750">
              <a:spcAft>
                <a:spcPts val="600"/>
              </a:spcAft>
              <a:buFont typeface="Arial" panose="020B0604020202020204" pitchFamily="34" charset="0"/>
              <a:buChar char="•"/>
            </a:pPr>
            <a:endParaRPr lang="fr-CH" sz="1800" dirty="0"/>
          </a:p>
          <a:p>
            <a:pPr marL="285750" indent="-285750">
              <a:spcAft>
                <a:spcPts val="600"/>
              </a:spcAft>
              <a:buFont typeface="Arial" panose="020B0604020202020204" pitchFamily="34" charset="0"/>
              <a:buChar char="•"/>
            </a:pPr>
            <a:r>
              <a:rPr lang="de-DE" sz="1800" dirty="0"/>
              <a:t>Rechte und Pflichten</a:t>
            </a:r>
          </a:p>
          <a:p>
            <a:pPr marL="285750" indent="-285750">
              <a:spcAft>
                <a:spcPts val="600"/>
              </a:spcAft>
              <a:buFont typeface="Arial" panose="020B0604020202020204" pitchFamily="34" charset="0"/>
              <a:buChar char="•"/>
            </a:pPr>
            <a:endParaRPr lang="fr-CH" sz="1800" dirty="0"/>
          </a:p>
          <a:p>
            <a:pPr marL="285750" indent="-285750">
              <a:spcAft>
                <a:spcPts val="600"/>
              </a:spcAft>
              <a:buFont typeface="Arial" panose="020B0604020202020204" pitchFamily="34" charset="0"/>
              <a:buChar char="•"/>
            </a:pPr>
            <a:r>
              <a:rPr lang="de-DE" sz="1800" dirty="0"/>
              <a:t>Emotionen und Gefühle</a:t>
            </a:r>
          </a:p>
          <a:p>
            <a:pPr marL="285750" indent="-285750">
              <a:spcAft>
                <a:spcPts val="600"/>
              </a:spcAft>
              <a:buFont typeface="Arial" panose="020B0604020202020204" pitchFamily="34" charset="0"/>
              <a:buChar char="•"/>
            </a:pPr>
            <a:endParaRPr lang="fr-CH" sz="1800" dirty="0"/>
          </a:p>
          <a:p>
            <a:pPr marL="285750" indent="-285750">
              <a:spcAft>
                <a:spcPts val="600"/>
              </a:spcAft>
              <a:buFont typeface="Arial" panose="020B0604020202020204" pitchFamily="34" charset="0"/>
              <a:buChar char="•"/>
            </a:pPr>
            <a:r>
              <a:rPr lang="de-DE" sz="1800" dirty="0"/>
              <a:t>Beziehungen, Lebensstile, soziokulturelle Determinanten der Sexualität</a:t>
            </a:r>
          </a:p>
          <a:p>
            <a:pPr marL="0" indent="0">
              <a:spcAft>
                <a:spcPts val="600"/>
              </a:spcAft>
              <a:buNone/>
            </a:pPr>
            <a:endParaRPr lang="fr-CH" dirty="0"/>
          </a:p>
        </p:txBody>
      </p:sp>
      <p:pic>
        <p:nvPicPr>
          <p:cNvPr id="7" name="Picture 3"/>
          <p:cNvPicPr>
            <a:picLocks noChangeAspect="1" noChangeArrowheads="1"/>
          </p:cNvPicPr>
          <p:nvPr/>
        </p:nvPicPr>
        <p:blipFill>
          <a:blip r:embed="rId3" cstate="print"/>
          <a:srcRect/>
          <a:stretch>
            <a:fillRect/>
          </a:stretch>
        </p:blipFill>
        <p:spPr bwMode="auto">
          <a:xfrm>
            <a:off x="6181725" y="116632"/>
            <a:ext cx="2962275" cy="2867025"/>
          </a:xfrm>
          <a:prstGeom prst="rect">
            <a:avLst/>
          </a:prstGeom>
          <a:noFill/>
          <a:ln w="9525">
            <a:noFill/>
            <a:miter lim="800000"/>
            <a:headEnd/>
            <a:tailEnd/>
          </a:ln>
          <a:effectLst/>
        </p:spPr>
      </p:pic>
      <p:sp>
        <p:nvSpPr>
          <p:cNvPr id="4" name="Rectangle 3"/>
          <p:cNvSpPr/>
          <p:nvPr/>
        </p:nvSpPr>
        <p:spPr>
          <a:xfrm>
            <a:off x="360710" y="5877272"/>
            <a:ext cx="8435280" cy="246221"/>
          </a:xfrm>
          <a:prstGeom prst="rect">
            <a:avLst/>
          </a:prstGeom>
        </p:spPr>
        <p:txBody>
          <a:bodyPr wrap="square">
            <a:spAutoFit/>
          </a:bodyPr>
          <a:lstStyle/>
          <a:p>
            <a:pPr marL="0" indent="0">
              <a:buNone/>
            </a:pPr>
            <a:r>
              <a:rPr lang="de-DE" sz="1000" dirty="0">
                <a:cs typeface="+mn-cs"/>
              </a:rPr>
              <a:t>Bildquelle: BLOCH, S. (2007). </a:t>
            </a:r>
            <a:r>
              <a:rPr lang="de-DE" sz="1000" b="1" dirty="0">
                <a:cs typeface="+mn-cs"/>
              </a:rPr>
              <a:t>Lili ne veut plus se montrer toute nue</a:t>
            </a:r>
            <a:r>
              <a:rPr lang="de-DE" sz="1000" dirty="0">
                <a:cs typeface="+mn-cs"/>
              </a:rPr>
              <a:t>, Paris, éditions Calligram, coll. « Ainsi va la vie », mars 2007, 45 p.</a:t>
            </a:r>
          </a:p>
        </p:txBody>
      </p:sp>
    </p:spTree>
    <p:extLst>
      <p:ext uri="{BB962C8B-B14F-4D97-AF65-F5344CB8AC3E}">
        <p14:creationId xmlns:p14="http://schemas.microsoft.com/office/powerpoint/2010/main" val="32474862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304800"/>
            <a:ext cx="8242300" cy="948978"/>
          </a:xfrm>
        </p:spPr>
        <p:txBody>
          <a:bodyPr/>
          <a:lstStyle/>
          <a:p>
            <a:r>
              <a:rPr lang="de-DE" sz="3600" dirty="0"/>
              <a:t>2H «Mein Körper gehört mir!»</a:t>
            </a:r>
            <a:br>
              <a:rPr lang="de-DE" b="0" dirty="0"/>
            </a:br>
            <a:r>
              <a:rPr lang="de-DE" dirty="0"/>
              <a:t>—</a:t>
            </a:r>
            <a:endParaRPr lang="fr-CH" dirty="0">
              <a:solidFill>
                <a:srgbClr val="0070C0"/>
              </a:solidFill>
            </a:endParaRPr>
          </a:p>
        </p:txBody>
      </p:sp>
      <p:sp>
        <p:nvSpPr>
          <p:cNvPr id="3" name="Espace réservé du contenu 2"/>
          <p:cNvSpPr>
            <a:spLocks noGrp="1"/>
          </p:cNvSpPr>
          <p:nvPr>
            <p:ph idx="1"/>
          </p:nvPr>
        </p:nvSpPr>
        <p:spPr>
          <a:xfrm>
            <a:off x="457200" y="1392091"/>
            <a:ext cx="8242300" cy="1538883"/>
          </a:xfrm>
        </p:spPr>
        <p:txBody>
          <a:bodyPr/>
          <a:lstStyle/>
          <a:p>
            <a:pPr marL="0" indent="0">
              <a:buNone/>
            </a:pPr>
            <a:endParaRPr lang="fr-CH" sz="1000" dirty="0">
              <a:solidFill>
                <a:srgbClr val="000000"/>
              </a:solidFill>
            </a:endParaRPr>
          </a:p>
          <a:p>
            <a:pPr marL="0" indent="0">
              <a:buNone/>
            </a:pPr>
            <a:endParaRPr lang="fr-CH" sz="1000" dirty="0">
              <a:solidFill>
                <a:srgbClr val="000000"/>
              </a:solidFill>
            </a:endParaRPr>
          </a:p>
          <a:p>
            <a:pPr marL="0" indent="0">
              <a:buNone/>
            </a:pPr>
            <a:endParaRPr lang="fr-CH" sz="1000" dirty="0">
              <a:solidFill>
                <a:srgbClr val="000000"/>
              </a:solidFill>
            </a:endParaRPr>
          </a:p>
          <a:p>
            <a:pPr marL="0" indent="0">
              <a:buNone/>
            </a:pPr>
            <a:endParaRPr lang="fr-CH" sz="1000" dirty="0">
              <a:solidFill>
                <a:srgbClr val="000000"/>
              </a:solidFill>
            </a:endParaRPr>
          </a:p>
          <a:p>
            <a:pPr marL="0" indent="0">
              <a:buNone/>
            </a:pPr>
            <a:endParaRPr lang="fr-CH" sz="1000" dirty="0">
              <a:solidFill>
                <a:srgbClr val="000000"/>
              </a:solidFill>
            </a:endParaRPr>
          </a:p>
          <a:p>
            <a:pPr marL="0" indent="0">
              <a:buNone/>
            </a:pPr>
            <a:endParaRPr lang="fr-CH" sz="1000" dirty="0">
              <a:solidFill>
                <a:srgbClr val="000000"/>
              </a:solidFill>
            </a:endParaRPr>
          </a:p>
          <a:p>
            <a:pPr marL="0" indent="0">
              <a:buNone/>
            </a:pPr>
            <a:endParaRPr lang="fr-CH" sz="1000" dirty="0">
              <a:solidFill>
                <a:srgbClr val="000000"/>
              </a:solidFill>
            </a:endParaRPr>
          </a:p>
        </p:txBody>
      </p:sp>
      <p:pic>
        <p:nvPicPr>
          <p:cNvPr id="7" name="Image 6" descr="Une image contenant habits, Dessin d’enfant, Dessin animé, Animation">
            <a:extLst>
              <a:ext uri="{FF2B5EF4-FFF2-40B4-BE49-F238E27FC236}">
                <a16:creationId xmlns:a16="http://schemas.microsoft.com/office/drawing/2014/main" id="{ADB9B8A6-97A5-1C24-ECE7-693397711F55}"/>
              </a:ext>
            </a:extLst>
          </p:cNvPr>
          <p:cNvPicPr>
            <a:picLocks noChangeAspect="1"/>
          </p:cNvPicPr>
          <p:nvPr/>
        </p:nvPicPr>
        <p:blipFill rotWithShape="1">
          <a:blip r:embed="rId2"/>
          <a:srcRect r="1" b="21978"/>
          <a:stretch/>
        </p:blipFill>
        <p:spPr>
          <a:xfrm>
            <a:off x="4898833" y="3878199"/>
            <a:ext cx="3420912" cy="2072846"/>
          </a:xfrm>
          <a:prstGeom prst="rect">
            <a:avLst/>
          </a:prstGeom>
        </p:spPr>
      </p:pic>
      <p:sp>
        <p:nvSpPr>
          <p:cNvPr id="5" name="ZoneTexte 4">
            <a:extLst>
              <a:ext uri="{FF2B5EF4-FFF2-40B4-BE49-F238E27FC236}">
                <a16:creationId xmlns:a16="http://schemas.microsoft.com/office/drawing/2014/main" id="{10F01279-C87E-4716-5D7D-7EBEED3C7244}"/>
              </a:ext>
            </a:extLst>
          </p:cNvPr>
          <p:cNvSpPr txBox="1"/>
          <p:nvPr/>
        </p:nvSpPr>
        <p:spPr>
          <a:xfrm>
            <a:off x="274016" y="1226987"/>
            <a:ext cx="7079828" cy="1908215"/>
          </a:xfrm>
          <a:prstGeom prst="rect">
            <a:avLst/>
          </a:prstGeom>
          <a:noFill/>
        </p:spPr>
        <p:txBody>
          <a:bodyPr wrap="square">
            <a:spAutoFit/>
          </a:bodyPr>
          <a:lstStyle/>
          <a:p>
            <a:pPr marL="0" indent="0">
              <a:buNone/>
            </a:pPr>
            <a:r>
              <a:rPr lang="de-DE" sz="1800" dirty="0">
                <a:cs typeface="+mn-cs"/>
              </a:rPr>
              <a:t>Themen / Kernbotschaften: </a:t>
            </a:r>
          </a:p>
          <a:p>
            <a:pPr>
              <a:buNone/>
            </a:pPr>
            <a:endParaRPr lang="fr-CH" sz="1800" dirty="0"/>
          </a:p>
          <a:p>
            <a:pPr marL="273050" lvl="1" indent="-271463" eaLnBrk="0" hangingPunct="0">
              <a:spcAft>
                <a:spcPts val="600"/>
              </a:spcAft>
              <a:buClr>
                <a:schemeClr val="tx1"/>
              </a:buClr>
              <a:buSzPct val="100000"/>
              <a:buFont typeface="Arial" panose="020B0604020202020204" pitchFamily="34" charset="0"/>
              <a:buChar char="•"/>
            </a:pPr>
            <a:r>
              <a:rPr lang="de-DE" sz="1800" dirty="0">
                <a:cs typeface="+mn-cs"/>
              </a:rPr>
              <a:t>Positives Körperbild: «Mein Körper gehört mir»</a:t>
            </a:r>
          </a:p>
          <a:p>
            <a:pPr marL="273050" lvl="1" indent="-271463" eaLnBrk="0" hangingPunct="0">
              <a:spcAft>
                <a:spcPts val="600"/>
              </a:spcAft>
              <a:buClr>
                <a:schemeClr val="tx1"/>
              </a:buClr>
              <a:buSzPct val="100000"/>
              <a:buFont typeface="Arial" panose="020B0604020202020204" pitchFamily="34" charset="0"/>
              <a:buChar char="•"/>
            </a:pPr>
            <a:r>
              <a:rPr lang="de-DE" sz="1800" dirty="0">
                <a:cs typeface="+mn-cs"/>
              </a:rPr>
              <a:t>Wissen über den Intimbereich</a:t>
            </a:r>
          </a:p>
          <a:p>
            <a:pPr marL="273050" lvl="1" indent="-271463" eaLnBrk="0" hangingPunct="0">
              <a:spcAft>
                <a:spcPts val="600"/>
              </a:spcAft>
              <a:buClr>
                <a:schemeClr val="tx1"/>
              </a:buClr>
              <a:buSzPct val="100000"/>
              <a:buFont typeface="Arial" panose="020B0604020202020204" pitchFamily="34" charset="0"/>
              <a:buChar char="•"/>
            </a:pPr>
            <a:r>
              <a:rPr lang="de-DE" sz="1800" dirty="0">
                <a:cs typeface="+mn-cs"/>
              </a:rPr>
              <a:t>Gefühle, Wünsche und Bedürfnisse sowie körperliche Empfindungen ausdrücken: «Ich darf NEIN sagen!»</a:t>
            </a:r>
          </a:p>
        </p:txBody>
      </p:sp>
      <p:pic>
        <p:nvPicPr>
          <p:cNvPr id="6" name="Image 5">
            <a:extLst>
              <a:ext uri="{FF2B5EF4-FFF2-40B4-BE49-F238E27FC236}">
                <a16:creationId xmlns:a16="http://schemas.microsoft.com/office/drawing/2014/main" id="{2AA3B9A4-7D28-753E-2B90-8DF998987603}"/>
              </a:ext>
            </a:extLst>
          </p:cNvPr>
          <p:cNvPicPr>
            <a:picLocks noChangeAspect="1"/>
          </p:cNvPicPr>
          <p:nvPr/>
        </p:nvPicPr>
        <p:blipFill>
          <a:blip r:embed="rId3"/>
          <a:stretch>
            <a:fillRect/>
          </a:stretch>
        </p:blipFill>
        <p:spPr>
          <a:xfrm>
            <a:off x="971600" y="3823342"/>
            <a:ext cx="3170320" cy="2182560"/>
          </a:xfrm>
          <a:prstGeom prst="rect">
            <a:avLst/>
          </a:prstGeom>
        </p:spPr>
      </p:pic>
    </p:spTree>
    <p:extLst>
      <p:ext uri="{BB962C8B-B14F-4D97-AF65-F5344CB8AC3E}">
        <p14:creationId xmlns:p14="http://schemas.microsoft.com/office/powerpoint/2010/main" val="23875528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7968FE30-55E3-EB21-4AF0-C133368C5ECB}"/>
              </a:ext>
            </a:extLst>
          </p:cNvPr>
          <p:cNvPicPr>
            <a:picLocks noChangeAspect="1"/>
          </p:cNvPicPr>
          <p:nvPr/>
        </p:nvPicPr>
        <p:blipFill rotWithShape="1">
          <a:blip r:embed="rId2"/>
          <a:srcRect l="11809" t="35658" r="20099" b="1"/>
          <a:stretch/>
        </p:blipFill>
        <p:spPr>
          <a:xfrm>
            <a:off x="4502164" y="3429000"/>
            <a:ext cx="3818068" cy="2598959"/>
          </a:xfrm>
          <a:prstGeom prst="rect">
            <a:avLst/>
          </a:prstGeom>
        </p:spPr>
      </p:pic>
      <p:sp>
        <p:nvSpPr>
          <p:cNvPr id="2" name="Titre 1"/>
          <p:cNvSpPr>
            <a:spLocks noGrp="1"/>
          </p:cNvSpPr>
          <p:nvPr>
            <p:ph type="title"/>
          </p:nvPr>
        </p:nvSpPr>
        <p:spPr>
          <a:xfrm>
            <a:off x="457200" y="304800"/>
            <a:ext cx="8242300" cy="948978"/>
          </a:xfrm>
        </p:spPr>
        <p:txBody>
          <a:bodyPr/>
          <a:lstStyle/>
          <a:p>
            <a:r>
              <a:rPr lang="de-DE" sz="3600" dirty="0"/>
              <a:t>2H «Mein Körper gehört mir!»</a:t>
            </a:r>
            <a:br>
              <a:rPr lang="de-DE" b="0" dirty="0"/>
            </a:br>
            <a:r>
              <a:rPr lang="de-DE" dirty="0"/>
              <a:t>—</a:t>
            </a:r>
            <a:endParaRPr lang="fr-CH" dirty="0">
              <a:solidFill>
                <a:srgbClr val="0070C0"/>
              </a:solidFill>
            </a:endParaRPr>
          </a:p>
        </p:txBody>
      </p:sp>
      <p:sp>
        <p:nvSpPr>
          <p:cNvPr id="3" name="Espace réservé du contenu 2"/>
          <p:cNvSpPr>
            <a:spLocks noGrp="1"/>
          </p:cNvSpPr>
          <p:nvPr>
            <p:ph idx="1"/>
          </p:nvPr>
        </p:nvSpPr>
        <p:spPr>
          <a:xfrm>
            <a:off x="457200" y="1253778"/>
            <a:ext cx="8242300" cy="1969770"/>
          </a:xfrm>
        </p:spPr>
        <p:txBody>
          <a:bodyPr/>
          <a:lstStyle/>
          <a:p>
            <a:pPr marL="1587" lvl="1" indent="0">
              <a:buNone/>
            </a:pPr>
            <a:r>
              <a:rPr lang="de-DE" sz="1800" dirty="0"/>
              <a:t>Themen / Kernbotschaften (Fortsetzung): </a:t>
            </a:r>
          </a:p>
          <a:p>
            <a:pPr marL="1587" lvl="1" indent="0">
              <a:buNone/>
            </a:pPr>
            <a:endParaRPr lang="fr-CH" sz="1800" dirty="0"/>
          </a:p>
          <a:p>
            <a:pPr lvl="1">
              <a:buFont typeface="Arial" panose="020B0604020202020204" pitchFamily="34" charset="0"/>
              <a:buChar char="•"/>
            </a:pPr>
            <a:r>
              <a:rPr lang="de-DE" sz="1800" dirty="0"/>
              <a:t>Fähigkeiten der Kinder stärken, zu einem vertrauenswürdigen Erwachsenen zu gehen und Hilfe zu holen</a:t>
            </a:r>
          </a:p>
          <a:p>
            <a:pPr lvl="1">
              <a:buFont typeface="Arial" panose="020B0604020202020204" pitchFamily="34" charset="0"/>
              <a:buChar char="•"/>
            </a:pPr>
            <a:r>
              <a:rPr lang="de-DE" sz="1800" dirty="0"/>
              <a:t>Verschiedenen Familientypen und -modelle</a:t>
            </a:r>
          </a:p>
          <a:p>
            <a:pPr lvl="1">
              <a:buFont typeface="Arial" panose="020B0604020202020204" pitchFamily="34" charset="0"/>
              <a:buChar char="•"/>
            </a:pPr>
            <a:r>
              <a:rPr lang="de-DE" sz="1800" dirty="0"/>
              <a:t>Identität des Einzelnen wertschätzen</a:t>
            </a:r>
          </a:p>
        </p:txBody>
      </p:sp>
      <p:pic>
        <p:nvPicPr>
          <p:cNvPr id="11" name="Image 10">
            <a:extLst>
              <a:ext uri="{FF2B5EF4-FFF2-40B4-BE49-F238E27FC236}">
                <a16:creationId xmlns:a16="http://schemas.microsoft.com/office/drawing/2014/main" id="{BC4EFC29-9DE9-2B2E-6C99-C28FE1F22BC5}"/>
              </a:ext>
            </a:extLst>
          </p:cNvPr>
          <p:cNvPicPr>
            <a:picLocks noChangeAspect="1"/>
          </p:cNvPicPr>
          <p:nvPr/>
        </p:nvPicPr>
        <p:blipFill>
          <a:blip r:embed="rId3"/>
          <a:stretch>
            <a:fillRect/>
          </a:stretch>
        </p:blipFill>
        <p:spPr>
          <a:xfrm>
            <a:off x="2051720" y="4437112"/>
            <a:ext cx="1987166" cy="1368152"/>
          </a:xfrm>
          <a:prstGeom prst="rect">
            <a:avLst/>
          </a:prstGeom>
        </p:spPr>
      </p:pic>
      <p:pic>
        <p:nvPicPr>
          <p:cNvPr id="12" name="Image 11">
            <a:extLst>
              <a:ext uri="{FF2B5EF4-FFF2-40B4-BE49-F238E27FC236}">
                <a16:creationId xmlns:a16="http://schemas.microsoft.com/office/drawing/2014/main" id="{CC829FA1-85A7-8D1D-888E-3AEFA77D4D8C}"/>
              </a:ext>
            </a:extLst>
          </p:cNvPr>
          <p:cNvPicPr>
            <a:picLocks noChangeAspect="1"/>
          </p:cNvPicPr>
          <p:nvPr/>
        </p:nvPicPr>
        <p:blipFill>
          <a:blip r:embed="rId4"/>
          <a:stretch>
            <a:fillRect/>
          </a:stretch>
        </p:blipFill>
        <p:spPr>
          <a:xfrm>
            <a:off x="7596336" y="649230"/>
            <a:ext cx="1407137" cy="1209096"/>
          </a:xfrm>
          <a:prstGeom prst="rect">
            <a:avLst/>
          </a:prstGeom>
        </p:spPr>
      </p:pic>
    </p:spTree>
    <p:extLst>
      <p:ext uri="{BB962C8B-B14F-4D97-AF65-F5344CB8AC3E}">
        <p14:creationId xmlns:p14="http://schemas.microsoft.com/office/powerpoint/2010/main" val="6015068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304800"/>
            <a:ext cx="8242300" cy="1423467"/>
          </a:xfrm>
        </p:spPr>
        <p:txBody>
          <a:bodyPr/>
          <a:lstStyle/>
          <a:p>
            <a:r>
              <a:rPr lang="de-DE" sz="3600" dirty="0"/>
              <a:t>6H «Sexualität, zuhören, erklären, aufklären, bestärken»</a:t>
            </a:r>
            <a:br>
              <a:rPr lang="de-DE" b="0" dirty="0"/>
            </a:br>
            <a:r>
              <a:rPr lang="de-DE" dirty="0"/>
              <a:t>—</a:t>
            </a:r>
            <a:endParaRPr lang="fr-CH" dirty="0">
              <a:solidFill>
                <a:srgbClr val="0070C0"/>
              </a:solidFill>
            </a:endParaRPr>
          </a:p>
        </p:txBody>
      </p:sp>
      <p:sp>
        <p:nvSpPr>
          <p:cNvPr id="3" name="Espace réservé du contenu 2"/>
          <p:cNvSpPr>
            <a:spLocks noGrp="1"/>
          </p:cNvSpPr>
          <p:nvPr>
            <p:ph idx="1"/>
          </p:nvPr>
        </p:nvSpPr>
        <p:spPr>
          <a:xfrm>
            <a:off x="425881" y="1544081"/>
            <a:ext cx="8242300" cy="4207562"/>
          </a:xfrm>
        </p:spPr>
        <p:txBody>
          <a:bodyPr/>
          <a:lstStyle/>
          <a:p>
            <a:pPr marL="0" indent="0">
              <a:buNone/>
            </a:pPr>
            <a:r>
              <a:rPr lang="de-DE" sz="1800" dirty="0"/>
              <a:t>Hauptthemen: </a:t>
            </a:r>
          </a:p>
          <a:p>
            <a:pPr marL="285750" indent="-285750">
              <a:lnSpc>
                <a:spcPct val="200000"/>
              </a:lnSpc>
              <a:spcAft>
                <a:spcPts val="0"/>
              </a:spcAft>
              <a:buFont typeface="Arial" panose="020B0604020202020204" pitchFamily="34" charset="0"/>
              <a:buChar char="•"/>
            </a:pPr>
            <a:r>
              <a:rPr lang="de-DE" sz="1800" dirty="0"/>
              <a:t>Anatomie, menschlicher Körper und Entwicklung des Menschen </a:t>
            </a:r>
          </a:p>
          <a:p>
            <a:pPr marL="285750" indent="-285750">
              <a:lnSpc>
                <a:spcPct val="200000"/>
              </a:lnSpc>
              <a:spcAft>
                <a:spcPts val="0"/>
              </a:spcAft>
              <a:buFont typeface="Arial" panose="020B0604020202020204" pitchFamily="34" charset="0"/>
              <a:buChar char="•"/>
            </a:pPr>
            <a:r>
              <a:rPr lang="de-DE" sz="1800" dirty="0"/>
              <a:t>Schwangerschaft und Geburt</a:t>
            </a:r>
          </a:p>
          <a:p>
            <a:pPr marL="285750" indent="-285750">
              <a:lnSpc>
                <a:spcPct val="200000"/>
              </a:lnSpc>
              <a:spcAft>
                <a:spcPts val="0"/>
              </a:spcAft>
              <a:buFont typeface="Arial" panose="020B0604020202020204" pitchFamily="34" charset="0"/>
              <a:buChar char="•"/>
            </a:pPr>
            <a:r>
              <a:rPr lang="de-DE" sz="1800" dirty="0"/>
              <a:t>Pubertät</a:t>
            </a:r>
          </a:p>
          <a:p>
            <a:pPr marL="285750" indent="-285750">
              <a:lnSpc>
                <a:spcPct val="200000"/>
              </a:lnSpc>
              <a:spcAft>
                <a:spcPts val="0"/>
              </a:spcAft>
              <a:buFont typeface="Arial" panose="020B0604020202020204" pitchFamily="34" charset="0"/>
              <a:buChar char="•"/>
            </a:pPr>
            <a:r>
              <a:rPr lang="de-DE" sz="1800" dirty="0"/>
              <a:t>Liebe und Gefühle</a:t>
            </a:r>
          </a:p>
          <a:p>
            <a:pPr marL="285750" indent="-285750">
              <a:lnSpc>
                <a:spcPct val="200000"/>
              </a:lnSpc>
              <a:spcAft>
                <a:spcPts val="0"/>
              </a:spcAft>
              <a:buFont typeface="Arial" panose="020B0604020202020204" pitchFamily="34" charset="0"/>
              <a:buChar char="•"/>
            </a:pPr>
            <a:r>
              <a:rPr lang="de-DE" sz="1800" dirty="0"/>
              <a:t>Prävention von sexueller Gewalt</a:t>
            </a:r>
          </a:p>
          <a:p>
            <a:pPr marL="285750" indent="-285750">
              <a:lnSpc>
                <a:spcPct val="200000"/>
              </a:lnSpc>
              <a:spcAft>
                <a:spcPts val="0"/>
              </a:spcAft>
              <a:buFont typeface="Arial" panose="020B0604020202020204" pitchFamily="34" charset="0"/>
              <a:buChar char="•"/>
            </a:pPr>
            <a:r>
              <a:rPr lang="de-DE" sz="1800" dirty="0"/>
              <a:t>Auseinandersetzung mit Identität (einschliesslich Geschlecht) und den damit</a:t>
            </a:r>
            <a:br>
              <a:rPr lang="de-DE" sz="1800" dirty="0"/>
            </a:br>
            <a:r>
              <a:rPr lang="de-DE" sz="1800" dirty="0"/>
              <a:t>verbundenen Stereotypen</a:t>
            </a:r>
            <a:endParaRPr lang="fr-CH" dirty="0"/>
          </a:p>
        </p:txBody>
      </p:sp>
      <p:sp>
        <p:nvSpPr>
          <p:cNvPr id="4" name="Rectangle 3"/>
          <p:cNvSpPr/>
          <p:nvPr/>
        </p:nvSpPr>
        <p:spPr>
          <a:xfrm>
            <a:off x="383526" y="5835467"/>
            <a:ext cx="8435280" cy="400110"/>
          </a:xfrm>
          <a:prstGeom prst="rect">
            <a:avLst/>
          </a:prstGeom>
        </p:spPr>
        <p:txBody>
          <a:bodyPr wrap="square">
            <a:spAutoFit/>
          </a:bodyPr>
          <a:lstStyle/>
          <a:p>
            <a:pPr marL="0" indent="0">
              <a:buNone/>
            </a:pPr>
            <a:r>
              <a:rPr lang="de-DE" sz="1000" dirty="0">
                <a:solidFill>
                  <a:srgbClr val="000000"/>
                </a:solidFill>
                <a:cs typeface="+mn-cs"/>
              </a:rPr>
              <a:t>Bildquellen: </a:t>
            </a:r>
            <a:r>
              <a:rPr lang="fr-CH" sz="1000" kern="100" dirty="0">
                <a:effectLst/>
                <a:latin typeface="Arial" panose="020B0604020202020204" pitchFamily="34" charset="0"/>
                <a:ea typeface="Calibri" panose="020F0502020204030204" pitchFamily="34" charset="0"/>
                <a:cs typeface="Times New Roman" panose="02020603050405020304" pitchFamily="18" charset="0"/>
              </a:rPr>
              <a:t>THIEBAUT E. &amp; MALLE M., </a:t>
            </a:r>
            <a:r>
              <a:rPr lang="fr-CH" sz="1000" b="1" kern="100" dirty="0">
                <a:effectLst/>
                <a:latin typeface="Arial" panose="020B0604020202020204" pitchFamily="34" charset="0"/>
                <a:ea typeface="Calibri" panose="020F0502020204030204" pitchFamily="34" charset="0"/>
                <a:cs typeface="Times New Roman" panose="02020603050405020304" pitchFamily="18" charset="0"/>
              </a:rPr>
              <a:t>LES REGLES… QUELLE AVENTURE !,</a:t>
            </a:r>
            <a:r>
              <a:rPr lang="fr-CH" sz="1000" kern="100" dirty="0">
                <a:effectLst/>
                <a:latin typeface="Arial" panose="020B0604020202020204" pitchFamily="34" charset="0"/>
                <a:ea typeface="Calibri" panose="020F0502020204030204" pitchFamily="34" charset="0"/>
                <a:cs typeface="Times New Roman" panose="02020603050405020304" pitchFamily="18" charset="0"/>
              </a:rPr>
              <a:t> Ed. La Ville Brûle, 2023 </a:t>
            </a:r>
            <a:r>
              <a:rPr lang="fr-CH" sz="1000" kern="100" dirty="0" err="1">
                <a:effectLst/>
                <a:latin typeface="Arial" panose="020B0604020202020204" pitchFamily="34" charset="0"/>
                <a:ea typeface="Calibri" panose="020F0502020204030204" pitchFamily="34" charset="0"/>
                <a:cs typeface="Times New Roman" panose="02020603050405020304" pitchFamily="18" charset="0"/>
              </a:rPr>
              <a:t>und</a:t>
            </a:r>
            <a:r>
              <a:rPr lang="fr-CH" sz="1000" kern="100" dirty="0">
                <a:effectLst/>
                <a:latin typeface="Arial" panose="020B0604020202020204" pitchFamily="34" charset="0"/>
                <a:ea typeface="Calibri" panose="020F0502020204030204" pitchFamily="34" charset="0"/>
                <a:cs typeface="Times New Roman" panose="02020603050405020304" pitchFamily="18" charset="0"/>
              </a:rPr>
              <a:t> </a:t>
            </a:r>
            <a:r>
              <a:rPr lang="fr-CH" sz="1000" kern="100" dirty="0">
                <a:effectLst/>
                <a:latin typeface="+mn-lt"/>
                <a:ea typeface="Calibri" panose="020F0502020204030204" pitchFamily="34" charset="0"/>
                <a:cs typeface="Times New Roman" panose="02020603050405020304" pitchFamily="18" charset="0"/>
              </a:rPr>
              <a:t>FILLIOZAT I. &amp; FRIED-FILLIOZAT M.,</a:t>
            </a:r>
            <a:r>
              <a:rPr lang="fr-CH" sz="1000" b="1" kern="100" dirty="0">
                <a:effectLst/>
                <a:latin typeface="+mn-lt"/>
                <a:ea typeface="Calibri" panose="020F0502020204030204" pitchFamily="34" charset="0"/>
                <a:cs typeface="Times New Roman" panose="02020603050405020304" pitchFamily="18" charset="0"/>
              </a:rPr>
              <a:t> MON CORPS M’APPARTIENT ! Respect, </a:t>
            </a:r>
            <a:r>
              <a:rPr lang="fr-CH" sz="1000" b="1" kern="100" dirty="0" err="1">
                <a:effectLst/>
                <a:latin typeface="+mn-lt"/>
                <a:ea typeface="Calibri" panose="020F0502020204030204" pitchFamily="34" charset="0"/>
                <a:cs typeface="Times New Roman" panose="02020603050405020304" pitchFamily="18" charset="0"/>
              </a:rPr>
              <a:t>initmité</a:t>
            </a:r>
            <a:r>
              <a:rPr lang="fr-CH" sz="1000" b="1" kern="100" dirty="0">
                <a:effectLst/>
                <a:latin typeface="+mn-lt"/>
                <a:ea typeface="Calibri" panose="020F0502020204030204" pitchFamily="34" charset="0"/>
                <a:cs typeface="Times New Roman" panose="02020603050405020304" pitchFamily="18" charset="0"/>
              </a:rPr>
              <a:t>, consentement, parlons-en,</a:t>
            </a:r>
            <a:r>
              <a:rPr lang="fr-CH" sz="1000" kern="100" dirty="0">
                <a:effectLst/>
                <a:latin typeface="+mn-lt"/>
                <a:ea typeface="Calibri" panose="020F0502020204030204" pitchFamily="34" charset="0"/>
                <a:cs typeface="Times New Roman" panose="02020603050405020304" pitchFamily="18" charset="0"/>
              </a:rPr>
              <a:t> Ed. Nathan, Paris, 2022 </a:t>
            </a:r>
            <a:endParaRPr lang="fr-CH" sz="1000" dirty="0"/>
          </a:p>
        </p:txBody>
      </p:sp>
      <p:pic>
        <p:nvPicPr>
          <p:cNvPr id="8" name="Image 7">
            <a:extLst>
              <a:ext uri="{FF2B5EF4-FFF2-40B4-BE49-F238E27FC236}">
                <a16:creationId xmlns:a16="http://schemas.microsoft.com/office/drawing/2014/main" id="{3347A680-0B16-ACF8-B115-F033BAD9E1AD}"/>
              </a:ext>
            </a:extLst>
          </p:cNvPr>
          <p:cNvPicPr>
            <a:picLocks noChangeAspect="1"/>
          </p:cNvPicPr>
          <p:nvPr/>
        </p:nvPicPr>
        <p:blipFill>
          <a:blip r:embed="rId2"/>
          <a:stretch>
            <a:fillRect/>
          </a:stretch>
        </p:blipFill>
        <p:spPr>
          <a:xfrm>
            <a:off x="7565840" y="908720"/>
            <a:ext cx="1519731" cy="2135222"/>
          </a:xfrm>
          <a:prstGeom prst="rect">
            <a:avLst/>
          </a:prstGeom>
        </p:spPr>
      </p:pic>
      <p:pic>
        <p:nvPicPr>
          <p:cNvPr id="9" name="Image 8">
            <a:extLst>
              <a:ext uri="{FF2B5EF4-FFF2-40B4-BE49-F238E27FC236}">
                <a16:creationId xmlns:a16="http://schemas.microsoft.com/office/drawing/2014/main" id="{1AB73C3B-8FB5-3450-5672-984ECEF39555}"/>
              </a:ext>
            </a:extLst>
          </p:cNvPr>
          <p:cNvPicPr>
            <a:picLocks noChangeAspect="1"/>
          </p:cNvPicPr>
          <p:nvPr/>
        </p:nvPicPr>
        <p:blipFill>
          <a:blip r:embed="rId3"/>
          <a:stretch>
            <a:fillRect/>
          </a:stretch>
        </p:blipFill>
        <p:spPr>
          <a:xfrm>
            <a:off x="7705182" y="3275490"/>
            <a:ext cx="1184684" cy="1534166"/>
          </a:xfrm>
          <a:prstGeom prst="rect">
            <a:avLst/>
          </a:prstGeom>
        </p:spPr>
      </p:pic>
    </p:spTree>
    <p:extLst>
      <p:ext uri="{BB962C8B-B14F-4D97-AF65-F5344CB8AC3E}">
        <p14:creationId xmlns:p14="http://schemas.microsoft.com/office/powerpoint/2010/main" val="26649755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texte, carte de visite  Description générée automatiquement">
            <a:extLst>
              <a:ext uri="{FF2B5EF4-FFF2-40B4-BE49-F238E27FC236}">
                <a16:creationId xmlns:a16="http://schemas.microsoft.com/office/drawing/2014/main" id="{94F27022-2E90-21F3-D954-503C9B62DBD5}"/>
              </a:ext>
            </a:extLst>
          </p:cNvPr>
          <p:cNvPicPr>
            <a:picLocks noChangeAspect="1"/>
          </p:cNvPicPr>
          <p:nvPr/>
        </p:nvPicPr>
        <p:blipFill>
          <a:blip r:embed="rId2"/>
          <a:stretch>
            <a:fillRect/>
          </a:stretch>
        </p:blipFill>
        <p:spPr>
          <a:xfrm>
            <a:off x="5016397" y="1170376"/>
            <a:ext cx="2141038" cy="2492477"/>
          </a:xfrm>
          <a:prstGeom prst="rect">
            <a:avLst/>
          </a:prstGeom>
        </p:spPr>
      </p:pic>
      <p:sp>
        <p:nvSpPr>
          <p:cNvPr id="2" name="Titre 1"/>
          <p:cNvSpPr>
            <a:spLocks noGrp="1"/>
          </p:cNvSpPr>
          <p:nvPr>
            <p:ph type="title"/>
          </p:nvPr>
        </p:nvSpPr>
        <p:spPr>
          <a:xfrm>
            <a:off x="457200" y="304800"/>
            <a:ext cx="8242300" cy="1423467"/>
          </a:xfrm>
        </p:spPr>
        <p:txBody>
          <a:bodyPr/>
          <a:lstStyle/>
          <a:p>
            <a:r>
              <a:rPr lang="de-DE" dirty="0"/>
              <a:t>8H «Ich möchte erwachsen werden, mich kennen und mich akzeptieren</a:t>
            </a:r>
            <a:r>
              <a:rPr lang="de-DE" sz="3600" dirty="0"/>
              <a:t>!»</a:t>
            </a:r>
            <a:br>
              <a:rPr lang="de-DE" b="0" dirty="0">
                <a:solidFill>
                  <a:srgbClr val="0070C0"/>
                </a:solidFill>
              </a:rPr>
            </a:br>
            <a:r>
              <a:rPr lang="de-DE" dirty="0"/>
              <a:t>—</a:t>
            </a:r>
            <a:endParaRPr lang="fr-CH" dirty="0">
              <a:solidFill>
                <a:srgbClr val="0070C0"/>
              </a:solidFill>
            </a:endParaRPr>
          </a:p>
        </p:txBody>
      </p:sp>
      <p:sp>
        <p:nvSpPr>
          <p:cNvPr id="3" name="Espace réservé du contenu 2"/>
          <p:cNvSpPr>
            <a:spLocks noGrp="1"/>
          </p:cNvSpPr>
          <p:nvPr>
            <p:ph idx="1"/>
          </p:nvPr>
        </p:nvSpPr>
        <p:spPr>
          <a:xfrm>
            <a:off x="444500" y="1939304"/>
            <a:ext cx="8242300" cy="3447098"/>
          </a:xfrm>
        </p:spPr>
        <p:txBody>
          <a:bodyPr/>
          <a:lstStyle/>
          <a:p>
            <a:pPr marL="0" indent="0">
              <a:buNone/>
            </a:pPr>
            <a:r>
              <a:rPr lang="de-DE" sz="1800" dirty="0"/>
              <a:t>Hauptthemen: </a:t>
            </a:r>
          </a:p>
          <a:p>
            <a:pPr>
              <a:spcAft>
                <a:spcPts val="600"/>
              </a:spcAft>
              <a:buFont typeface="Arial" panose="020B0604020202020204" pitchFamily="34" charset="0"/>
              <a:buChar char="•"/>
            </a:pPr>
            <a:r>
              <a:rPr lang="de-DE" sz="1800" dirty="0"/>
              <a:t>Liebesbeziehungen – Gefühle</a:t>
            </a:r>
          </a:p>
          <a:p>
            <a:pPr>
              <a:spcAft>
                <a:spcPts val="600"/>
              </a:spcAft>
              <a:buFont typeface="Arial" panose="020B0604020202020204" pitchFamily="34" charset="0"/>
              <a:buChar char="•"/>
            </a:pPr>
            <a:r>
              <a:rPr lang="de-DE" sz="1800" dirty="0"/>
              <a:t>Pubertät und Adoleszenz</a:t>
            </a:r>
          </a:p>
          <a:p>
            <a:pPr>
              <a:spcAft>
                <a:spcPts val="600"/>
              </a:spcAft>
              <a:buFont typeface="Arial" panose="020B0604020202020204" pitchFamily="34" charset="0"/>
              <a:buChar char="•"/>
            </a:pPr>
            <a:r>
              <a:rPr lang="de-DE" sz="1800" dirty="0"/>
              <a:t>Selbstachtung und Achtung der anderen</a:t>
            </a:r>
          </a:p>
          <a:p>
            <a:pPr>
              <a:spcAft>
                <a:spcPts val="600"/>
              </a:spcAft>
              <a:buFont typeface="Arial" panose="020B0604020202020204" pitchFamily="34" charset="0"/>
              <a:buChar char="•"/>
            </a:pPr>
            <a:r>
              <a:rPr lang="de-DE" sz="1800" dirty="0"/>
              <a:t>Nutzung von digitalen Werkzeugen </a:t>
            </a:r>
          </a:p>
          <a:p>
            <a:pPr>
              <a:spcAft>
                <a:spcPts val="600"/>
              </a:spcAft>
              <a:buFont typeface="Arial" panose="020B0604020202020204" pitchFamily="34" charset="0"/>
              <a:buChar char="•"/>
            </a:pPr>
            <a:r>
              <a:rPr lang="de-DE" sz="1800" dirty="0"/>
              <a:t>Prävention von sexueller Gewalt</a:t>
            </a:r>
          </a:p>
          <a:p>
            <a:pPr>
              <a:spcAft>
                <a:spcPts val="600"/>
              </a:spcAft>
              <a:buFont typeface="Arial" panose="020B0604020202020204" pitchFamily="34" charset="0"/>
              <a:buChar char="•"/>
            </a:pPr>
            <a:r>
              <a:rPr lang="de-DE" sz="1800" dirty="0"/>
              <a:t>Sexuelle Orientierung und Geschlechtsidentität</a:t>
            </a:r>
          </a:p>
          <a:p>
            <a:pPr>
              <a:spcAft>
                <a:spcPts val="600"/>
              </a:spcAft>
              <a:buFont typeface="Arial" panose="020B0604020202020204" pitchFamily="34" charset="0"/>
              <a:buChar char="•"/>
            </a:pPr>
            <a:r>
              <a:rPr lang="de-DE" sz="1800" dirty="0"/>
              <a:t>Prävention von sexuell übertragbaren Infektionen </a:t>
            </a:r>
          </a:p>
          <a:p>
            <a:pPr marL="0" indent="0">
              <a:spcAft>
                <a:spcPts val="600"/>
              </a:spcAft>
              <a:buNone/>
            </a:pPr>
            <a:endParaRPr lang="fr-CH" sz="1800" dirty="0"/>
          </a:p>
        </p:txBody>
      </p:sp>
      <p:sp>
        <p:nvSpPr>
          <p:cNvPr id="4" name="Rectangle 3"/>
          <p:cNvSpPr/>
          <p:nvPr/>
        </p:nvSpPr>
        <p:spPr>
          <a:xfrm>
            <a:off x="323528" y="5573415"/>
            <a:ext cx="8258978" cy="584775"/>
          </a:xfrm>
          <a:prstGeom prst="rect">
            <a:avLst/>
          </a:prstGeom>
        </p:spPr>
        <p:txBody>
          <a:bodyPr wrap="square">
            <a:spAutoFit/>
          </a:bodyPr>
          <a:lstStyle/>
          <a:p>
            <a:pPr>
              <a:spcAft>
                <a:spcPts val="0"/>
              </a:spcAft>
            </a:pPr>
            <a:r>
              <a:rPr lang="de-DE" sz="800" dirty="0">
                <a:cs typeface="+mn-cs"/>
              </a:rPr>
              <a:t>Bildquellen: </a:t>
            </a:r>
            <a:r>
              <a:rPr lang="fr-CH" sz="800" b="1" kern="100" dirty="0">
                <a:effectLst/>
                <a:latin typeface="Arial" panose="020B0604020202020204" pitchFamily="34" charset="0"/>
                <a:ea typeface="Calibri" panose="020F0502020204030204" pitchFamily="34" charset="0"/>
                <a:cs typeface="Times New Roman" panose="02020603050405020304" pitchFamily="18" charset="0"/>
              </a:rPr>
              <a:t>BAUDY M. &amp; DIEUMEGARD T., LE PETIT ILLUSTRE DE L'INTIMITE</a:t>
            </a:r>
            <a:r>
              <a:rPr lang="fr-CH" sz="800" kern="100" dirty="0">
                <a:effectLst/>
                <a:latin typeface="Arial" panose="020B0604020202020204" pitchFamily="34" charset="0"/>
                <a:ea typeface="Calibri" panose="020F0502020204030204" pitchFamily="34" charset="0"/>
                <a:cs typeface="Times New Roman" panose="02020603050405020304" pitchFamily="18" charset="0"/>
              </a:rPr>
              <a:t> – du pénis, des testicules, du scrotum, du prépuce, des </a:t>
            </a:r>
            <a:r>
              <a:rPr lang="fr-CH" sz="800" kern="100" dirty="0" err="1">
                <a:effectLst/>
                <a:latin typeface="Arial" panose="020B0604020202020204" pitchFamily="34" charset="0"/>
                <a:ea typeface="Calibri" panose="020F0502020204030204" pitchFamily="34" charset="0"/>
                <a:cs typeface="Times New Roman" panose="02020603050405020304" pitchFamily="18" charset="0"/>
              </a:rPr>
              <a:t>érections,etc</a:t>
            </a:r>
            <a:r>
              <a:rPr lang="fr-CH" sz="800" kern="100" dirty="0">
                <a:effectLst/>
                <a:latin typeface="Arial" panose="020B0604020202020204" pitchFamily="34" charset="0"/>
                <a:ea typeface="Calibri" panose="020F0502020204030204" pitchFamily="34" charset="0"/>
                <a:cs typeface="Times New Roman" panose="02020603050405020304" pitchFamily="18" charset="0"/>
              </a:rPr>
              <a:t>.,</a:t>
            </a:r>
            <a:r>
              <a:rPr lang="fr-CH" sz="800" b="1" kern="100" dirty="0">
                <a:effectLst/>
                <a:latin typeface="Arial" panose="020B0604020202020204" pitchFamily="34" charset="0"/>
                <a:ea typeface="Calibri" panose="020F0502020204030204" pitchFamily="34" charset="0"/>
                <a:cs typeface="Times New Roman" panose="02020603050405020304" pitchFamily="18" charset="0"/>
              </a:rPr>
              <a:t> </a:t>
            </a:r>
            <a:r>
              <a:rPr lang="fr-CH" sz="800" kern="100" dirty="0">
                <a:effectLst/>
                <a:latin typeface="Arial" panose="020B0604020202020204" pitchFamily="34" charset="0"/>
                <a:ea typeface="Calibri" panose="020F0502020204030204" pitchFamily="34" charset="0"/>
                <a:cs typeface="Times New Roman" panose="02020603050405020304" pitchFamily="18" charset="0"/>
              </a:rPr>
              <a:t>/ </a:t>
            </a:r>
            <a:r>
              <a:rPr lang="fr-CH" sz="800" b="1" kern="100" dirty="0">
                <a:effectLst/>
                <a:latin typeface="Arial" panose="020B0604020202020204" pitchFamily="34" charset="0"/>
                <a:ea typeface="Calibri" panose="020F0502020204030204" pitchFamily="34" charset="0"/>
                <a:cs typeface="Times New Roman" panose="02020603050405020304" pitchFamily="18" charset="0"/>
              </a:rPr>
              <a:t>LE PETIT ILLUSTRE DE L'INTIMITE</a:t>
            </a:r>
            <a:r>
              <a:rPr lang="fr-CH" sz="800" kern="100" dirty="0">
                <a:effectLst/>
                <a:latin typeface="Arial" panose="020B0604020202020204" pitchFamily="34" charset="0"/>
                <a:ea typeface="Calibri" panose="020F0502020204030204" pitchFamily="34" charset="0"/>
                <a:cs typeface="Times New Roman" panose="02020603050405020304" pitchFamily="18" charset="0"/>
              </a:rPr>
              <a:t> – de la vulve, du vagin, de l’utérus, du clitoris, des </a:t>
            </a:r>
            <a:r>
              <a:rPr lang="fr-CH" sz="800" kern="100" dirty="0" err="1">
                <a:effectLst/>
                <a:latin typeface="Arial" panose="020B0604020202020204" pitchFamily="34" charset="0"/>
                <a:ea typeface="Calibri" panose="020F0502020204030204" pitchFamily="34" charset="0"/>
                <a:cs typeface="Times New Roman" panose="02020603050405020304" pitchFamily="18" charset="0"/>
              </a:rPr>
              <a:t>règles,etc</a:t>
            </a:r>
            <a:r>
              <a:rPr lang="fr-CH" sz="800" kern="100" dirty="0">
                <a:effectLst/>
                <a:latin typeface="Arial" panose="020B0604020202020204" pitchFamily="34" charset="0"/>
                <a:ea typeface="Calibri" panose="020F0502020204030204" pitchFamily="34" charset="0"/>
                <a:cs typeface="Times New Roman" panose="02020603050405020304" pitchFamily="18" charset="0"/>
              </a:rPr>
              <a:t>. / </a:t>
            </a:r>
            <a:r>
              <a:rPr lang="fr-CH" sz="800" b="1" kern="100" dirty="0">
                <a:effectLst/>
                <a:latin typeface="Arial" panose="020B0604020202020204" pitchFamily="34" charset="0"/>
                <a:ea typeface="Calibri" panose="020F0502020204030204" pitchFamily="34" charset="0"/>
                <a:cs typeface="Times New Roman" panose="02020603050405020304" pitchFamily="18" charset="0"/>
              </a:rPr>
              <a:t>LE PETIT ILLUSTRE DE L'INTIMITE</a:t>
            </a:r>
            <a:r>
              <a:rPr lang="fr-CH" sz="800" kern="100" dirty="0">
                <a:effectLst/>
                <a:latin typeface="Arial" panose="020B0604020202020204" pitchFamily="34" charset="0"/>
                <a:ea typeface="Calibri" panose="020F0502020204030204" pitchFamily="34" charset="0"/>
                <a:cs typeface="Times New Roman" panose="02020603050405020304" pitchFamily="18" charset="0"/>
              </a:rPr>
              <a:t> – des conceptions, de l’adoption, des familles, de la parentalité, </a:t>
            </a:r>
            <a:r>
              <a:rPr lang="fr-CH" sz="800" kern="100" dirty="0">
                <a:ea typeface="Calibri" panose="020F0502020204030204" pitchFamily="34" charset="0"/>
                <a:cs typeface="Times New Roman" panose="02020603050405020304" pitchFamily="18" charset="0"/>
              </a:rPr>
              <a:t>etc., Ed. Atelier de la belle étoile, 2021 et </a:t>
            </a:r>
            <a:r>
              <a:rPr lang="fr-CH" sz="800" kern="100" dirty="0">
                <a:effectLst/>
                <a:latin typeface="Arial" panose="020B0604020202020204" pitchFamily="34" charset="0"/>
                <a:ea typeface="Calibri" panose="020F0502020204030204" pitchFamily="34" charset="0"/>
                <a:cs typeface="Times New Roman" panose="02020603050405020304" pitchFamily="18" charset="0"/>
              </a:rPr>
              <a:t>ROBERT J., </a:t>
            </a:r>
            <a:r>
              <a:rPr lang="fr-CH" sz="800" b="1" kern="100" dirty="0">
                <a:effectLst/>
                <a:latin typeface="Arial" panose="020B0604020202020204" pitchFamily="34" charset="0"/>
                <a:ea typeface="Calibri" panose="020F0502020204030204" pitchFamily="34" charset="0"/>
                <a:cs typeface="Times New Roman" panose="02020603050405020304" pitchFamily="18" charset="0"/>
              </a:rPr>
              <a:t>FULL SEXUEL – La vie amoureuse des adolescents, </a:t>
            </a:r>
            <a:r>
              <a:rPr lang="fr-CH" sz="800" kern="100" dirty="0">
                <a:effectLst/>
                <a:latin typeface="Arial" panose="020B0604020202020204" pitchFamily="34" charset="0"/>
                <a:ea typeface="Calibri" panose="020F0502020204030204" pitchFamily="34" charset="0"/>
                <a:cs typeface="Times New Roman" panose="02020603050405020304" pitchFamily="18" charset="0"/>
              </a:rPr>
              <a:t>Ed. de L’homme, 2022, Québec et </a:t>
            </a:r>
            <a:r>
              <a:rPr lang="fr-CH" sz="800" b="1" kern="100" dirty="0">
                <a:effectLst/>
                <a:latin typeface="Arial" panose="020B0604020202020204" pitchFamily="34" charset="0"/>
                <a:ea typeface="Calibri" panose="020F0502020204030204" pitchFamily="34" charset="0"/>
                <a:cs typeface="Times New Roman" panose="02020603050405020304" pitchFamily="18" charset="0"/>
              </a:rPr>
              <a:t>BEGUE B. &amp; AZAM J., LA PUBERTE C'EST GENIAL (OU PRESQUE)!,</a:t>
            </a:r>
            <a:r>
              <a:rPr lang="fr-CH" sz="800" kern="100" dirty="0">
                <a:ea typeface="Calibri" panose="020F0502020204030204" pitchFamily="34" charset="0"/>
                <a:cs typeface="Times New Roman" panose="02020603050405020304" pitchFamily="18" charset="0"/>
              </a:rPr>
              <a:t> Ed. de la Martinière, Paris, 2015</a:t>
            </a:r>
            <a:endParaRPr lang="de-DE" sz="1000" dirty="0">
              <a:cs typeface="+mn-cs"/>
            </a:endParaRPr>
          </a:p>
        </p:txBody>
      </p:sp>
      <p:pic>
        <p:nvPicPr>
          <p:cNvPr id="6" name="Picture 2" descr="Résultat de recherche d'images pour &quot;Changement puberté adolescent humour&quot;">
            <a:extLst>
              <a:ext uri="{FF2B5EF4-FFF2-40B4-BE49-F238E27FC236}">
                <a16:creationId xmlns:a16="http://schemas.microsoft.com/office/drawing/2014/main" id="{7F472845-7933-5101-46D1-524491A2DE5E}"/>
              </a:ext>
            </a:extLst>
          </p:cNvPr>
          <p:cNvPicPr>
            <a:picLocks noChangeAspect="1" noChangeArrowheads="1"/>
          </p:cNvPicPr>
          <p:nvPr/>
        </p:nvPicPr>
        <p:blipFill>
          <a:blip r:embed="rId3" cstate="print"/>
          <a:srcRect/>
          <a:stretch>
            <a:fillRect/>
          </a:stretch>
        </p:blipFill>
        <p:spPr bwMode="auto">
          <a:xfrm>
            <a:off x="7308304" y="3258123"/>
            <a:ext cx="1162516" cy="1992246"/>
          </a:xfrm>
          <a:prstGeom prst="rect">
            <a:avLst/>
          </a:prstGeom>
          <a:noFill/>
        </p:spPr>
      </p:pic>
      <p:pic>
        <p:nvPicPr>
          <p:cNvPr id="8" name="Image 7">
            <a:extLst>
              <a:ext uri="{FF2B5EF4-FFF2-40B4-BE49-F238E27FC236}">
                <a16:creationId xmlns:a16="http://schemas.microsoft.com/office/drawing/2014/main" id="{4DC71F11-1EC2-E9A2-A41A-3D9C24414BAB}"/>
              </a:ext>
            </a:extLst>
          </p:cNvPr>
          <p:cNvPicPr>
            <a:picLocks noChangeAspect="1"/>
          </p:cNvPicPr>
          <p:nvPr/>
        </p:nvPicPr>
        <p:blipFill>
          <a:blip r:embed="rId4"/>
          <a:stretch>
            <a:fillRect/>
          </a:stretch>
        </p:blipFill>
        <p:spPr>
          <a:xfrm>
            <a:off x="7246684" y="992197"/>
            <a:ext cx="1746365" cy="1746365"/>
          </a:xfrm>
          <a:prstGeom prst="rect">
            <a:avLst/>
          </a:prstGeom>
        </p:spPr>
      </p:pic>
    </p:spTree>
    <p:extLst>
      <p:ext uri="{BB962C8B-B14F-4D97-AF65-F5344CB8AC3E}">
        <p14:creationId xmlns:p14="http://schemas.microsoft.com/office/powerpoint/2010/main" val="1805769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14B0AC20-410E-D34B-2408-2AC0A2F50058}"/>
              </a:ext>
            </a:extLst>
          </p:cNvPr>
          <p:cNvPicPr>
            <a:picLocks noChangeAspect="1"/>
          </p:cNvPicPr>
          <p:nvPr/>
        </p:nvPicPr>
        <p:blipFill>
          <a:blip r:embed="rId3"/>
          <a:stretch>
            <a:fillRect/>
          </a:stretch>
        </p:blipFill>
        <p:spPr>
          <a:xfrm>
            <a:off x="6410381" y="-85741"/>
            <a:ext cx="2733619" cy="2820184"/>
          </a:xfrm>
          <a:prstGeom prst="rect">
            <a:avLst/>
          </a:prstGeom>
        </p:spPr>
      </p:pic>
      <p:sp>
        <p:nvSpPr>
          <p:cNvPr id="2" name="Titre 1"/>
          <p:cNvSpPr>
            <a:spLocks noGrp="1"/>
          </p:cNvSpPr>
          <p:nvPr>
            <p:ph type="title"/>
          </p:nvPr>
        </p:nvSpPr>
        <p:spPr>
          <a:xfrm>
            <a:off x="457200" y="304800"/>
            <a:ext cx="8242300" cy="1423467"/>
          </a:xfrm>
        </p:spPr>
        <p:txBody>
          <a:bodyPr/>
          <a:lstStyle/>
          <a:p>
            <a:r>
              <a:rPr lang="de-DE" dirty="0">
                <a:cs typeface="Arial"/>
              </a:rPr>
              <a:t>Ein paar Regeln für die </a:t>
            </a:r>
            <a:br>
              <a:rPr lang="de-DE" dirty="0">
                <a:cs typeface="Arial"/>
              </a:rPr>
            </a:br>
            <a:r>
              <a:rPr lang="de-DE" dirty="0">
                <a:cs typeface="Arial"/>
              </a:rPr>
              <a:t>Sexualaufklärung</a:t>
            </a:r>
            <a:br>
              <a:rPr lang="de-DE" dirty="0"/>
            </a:br>
            <a:r>
              <a:rPr lang="de-DE" dirty="0"/>
              <a:t>—</a:t>
            </a:r>
            <a:endParaRPr lang="fr-CH" dirty="0">
              <a:solidFill>
                <a:srgbClr val="0070C0"/>
              </a:solidFill>
              <a:latin typeface="Arial" panose="020B0604020202020204" pitchFamily="34" charset="0"/>
              <a:cs typeface="Arial" panose="020B0604020202020204" pitchFamily="34" charset="0"/>
            </a:endParaRPr>
          </a:p>
        </p:txBody>
      </p:sp>
      <p:sp>
        <p:nvSpPr>
          <p:cNvPr id="3" name="Espace réservé du contenu 2"/>
          <p:cNvSpPr>
            <a:spLocks noGrp="1"/>
          </p:cNvSpPr>
          <p:nvPr>
            <p:ph idx="1"/>
          </p:nvPr>
        </p:nvSpPr>
        <p:spPr>
          <a:xfrm>
            <a:off x="457200" y="1052736"/>
            <a:ext cx="8242300" cy="3077766"/>
          </a:xfrm>
        </p:spPr>
        <p:txBody>
          <a:bodyPr/>
          <a:lstStyle/>
          <a:p>
            <a:pPr marL="342900" indent="-342900">
              <a:buFont typeface="Arial" panose="020B0604020202020204" pitchFamily="34" charset="0"/>
              <a:buChar char="•"/>
            </a:pPr>
            <a:endParaRPr lang="fr-CH" dirty="0">
              <a:latin typeface="Candara" panose="020E0502030303020204" pitchFamily="34" charset="0"/>
            </a:endParaRPr>
          </a:p>
          <a:p>
            <a:pPr marL="0" indent="0">
              <a:buNone/>
            </a:pPr>
            <a:endParaRPr lang="fr-CH" dirty="0">
              <a:latin typeface="Candara" panose="020E0502030303020204" pitchFamily="34" charset="0"/>
            </a:endParaRPr>
          </a:p>
          <a:p>
            <a:pPr marL="342900" indent="-342900">
              <a:buFont typeface="Arial" panose="020B0604020202020204" pitchFamily="34" charset="0"/>
              <a:buChar char="•"/>
            </a:pPr>
            <a:endParaRPr lang="fr-CH" dirty="0">
              <a:latin typeface="Candara" panose="020E0502030303020204" pitchFamily="34" charset="0"/>
            </a:endParaRPr>
          </a:p>
          <a:p>
            <a:pPr marL="342900" indent="-342900">
              <a:buFont typeface="Arial" panose="020B0604020202020204" pitchFamily="34" charset="0"/>
              <a:buChar char="•"/>
            </a:pPr>
            <a:endParaRPr lang="fr-CH" dirty="0">
              <a:latin typeface="Candara" panose="020E0502030303020204" pitchFamily="34" charset="0"/>
            </a:endParaRPr>
          </a:p>
          <a:p>
            <a:pPr marL="342900" indent="-342900">
              <a:buFont typeface="Arial" panose="020B0604020202020204" pitchFamily="34" charset="0"/>
              <a:buChar char="•"/>
            </a:pPr>
            <a:endParaRPr lang="fr-CH" dirty="0">
              <a:latin typeface="Candara" panose="020E0502030303020204" pitchFamily="34" charset="0"/>
            </a:endParaRPr>
          </a:p>
          <a:p>
            <a:pPr marL="342900" indent="-342900">
              <a:buFont typeface="Arial" panose="020B0604020202020204" pitchFamily="34" charset="0"/>
              <a:buChar char="•"/>
            </a:pPr>
            <a:endParaRPr lang="fr-CH" dirty="0">
              <a:latin typeface="Candara" panose="020E0502030303020204" pitchFamily="34" charset="0"/>
            </a:endParaRPr>
          </a:p>
          <a:p>
            <a:pPr marL="342900" indent="-342900">
              <a:buFont typeface="Arial" panose="020B0604020202020204" pitchFamily="34" charset="0"/>
              <a:buChar char="•"/>
            </a:pPr>
            <a:endParaRPr lang="fr-CH" dirty="0">
              <a:latin typeface="Candara" panose="020E0502030303020204" pitchFamily="34" charset="0"/>
            </a:endParaRPr>
          </a:p>
        </p:txBody>
      </p:sp>
      <p:sp>
        <p:nvSpPr>
          <p:cNvPr id="5" name="Rectangle 4"/>
          <p:cNvSpPr/>
          <p:nvPr/>
        </p:nvSpPr>
        <p:spPr>
          <a:xfrm>
            <a:off x="507847" y="2012245"/>
            <a:ext cx="8159948" cy="3724096"/>
          </a:xfrm>
          <a:prstGeom prst="rect">
            <a:avLst/>
          </a:prstGeom>
        </p:spPr>
        <p:txBody>
          <a:bodyPr wrap="square">
            <a:spAutoFit/>
          </a:bodyPr>
          <a:lstStyle/>
          <a:p>
            <a:pPr marL="342900" indent="-342900">
              <a:buFont typeface="Arial" panose="020B0604020202020204" pitchFamily="34" charset="0"/>
              <a:buChar char="•"/>
            </a:pPr>
            <a:r>
              <a:rPr lang="de-DE" sz="1800" dirty="0">
                <a:cs typeface="Arial"/>
              </a:rPr>
              <a:t>In einem Klima des Vertrauens soll jedes Kind </a:t>
            </a:r>
          </a:p>
          <a:p>
            <a:pPr defTabSz="354013"/>
            <a:r>
              <a:rPr lang="de-DE" sz="1800" dirty="0">
                <a:cs typeface="Arial"/>
              </a:rPr>
              <a:t>	den Reaktionen und Kommentaren der Schülerinnen </a:t>
            </a:r>
            <a:br>
              <a:rPr lang="de-DE" sz="1800" dirty="0">
                <a:cs typeface="Arial"/>
              </a:rPr>
            </a:br>
            <a:r>
              <a:rPr lang="de-DE" sz="1800" dirty="0">
                <a:cs typeface="Arial"/>
              </a:rPr>
              <a:t>	und Schüler seiner Gruppe respektvoll zuhören </a:t>
            </a:r>
          </a:p>
          <a:p>
            <a:pPr marL="342900" indent="-342900">
              <a:buFont typeface="Arial" panose="020B0604020202020204" pitchFamily="34" charset="0"/>
              <a:buChar char="•"/>
            </a:pPr>
            <a:endParaRPr lang="fr-CH" sz="1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de-DE" sz="1800" dirty="0">
                <a:cs typeface="Arial"/>
              </a:rPr>
              <a:t>Die Dinge werden beim Namen genannt</a:t>
            </a:r>
          </a:p>
          <a:p>
            <a:pPr marL="342900" indent="-342900">
              <a:buFont typeface="Arial" panose="020B0604020202020204" pitchFamily="34" charset="0"/>
              <a:buChar char="•"/>
            </a:pPr>
            <a:endParaRPr lang="fr-CH" sz="1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de-DE" sz="1800" dirty="0">
                <a:cs typeface="Arial"/>
              </a:rPr>
              <a:t>Alle Fragen sind willkommen und sind es wert, angehört zu werden </a:t>
            </a:r>
          </a:p>
          <a:p>
            <a:pPr marL="342900" indent="-342900" algn="l">
              <a:buFont typeface="Arial" panose="020B0604020202020204" pitchFamily="34" charset="0"/>
              <a:buChar char="•"/>
            </a:pPr>
            <a:endParaRPr lang="fr-CH" sz="1800" dirty="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de-DE" sz="1800" dirty="0">
                <a:cs typeface="Arial"/>
              </a:rPr>
              <a:t>Diskretion ist wichtig, ebenso das Respektieren der anderen</a:t>
            </a:r>
          </a:p>
          <a:p>
            <a:pPr marL="342900" indent="-342900" algn="l">
              <a:buFont typeface="Arial" panose="020B0604020202020204" pitchFamily="34" charset="0"/>
              <a:buChar char="•"/>
            </a:pPr>
            <a:endParaRPr lang="fr-CH" sz="1800" dirty="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de-DE" sz="1800" dirty="0">
                <a:cs typeface="Arial"/>
              </a:rPr>
              <a:t>Jedes Kind darf «aussetzen», soll heissen: Es muss nicht antworten, wenn es sich nicht wohl fühlt oder nicht will</a:t>
            </a:r>
          </a:p>
          <a:p>
            <a:pPr algn="l"/>
            <a:endParaRPr lang="fr-CH"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8703346"/>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ED353477-28A7-919C-5552-762B343FAF14}"/>
              </a:ext>
            </a:extLst>
          </p:cNvPr>
          <p:cNvSpPr>
            <a:spLocks noGrp="1"/>
          </p:cNvSpPr>
          <p:nvPr>
            <p:ph idx="1"/>
          </p:nvPr>
        </p:nvSpPr>
        <p:spPr>
          <a:xfrm>
            <a:off x="457200" y="1327200"/>
            <a:ext cx="8242300" cy="769441"/>
          </a:xfrm>
        </p:spPr>
        <p:txBody>
          <a:bodyPr/>
          <a:lstStyle/>
          <a:p>
            <a:pPr marL="0" indent="0">
              <a:buNone/>
            </a:pPr>
            <a:r>
              <a:rPr lang="de-DE" dirty="0">
                <a:hlinkClick r:id="rId2"/>
              </a:rPr>
              <a:t>Sexualerziehung Eltern (sexualerziehung-eltern.ch)</a:t>
            </a:r>
            <a:endParaRPr lang="fr-CH" dirty="0"/>
          </a:p>
          <a:p>
            <a:pPr marL="0" indent="0">
              <a:buNone/>
            </a:pPr>
            <a:endParaRPr lang="fr-CH" dirty="0"/>
          </a:p>
        </p:txBody>
      </p:sp>
      <p:sp>
        <p:nvSpPr>
          <p:cNvPr id="4" name="Titre 1">
            <a:extLst>
              <a:ext uri="{FF2B5EF4-FFF2-40B4-BE49-F238E27FC236}">
                <a16:creationId xmlns:a16="http://schemas.microsoft.com/office/drawing/2014/main" id="{0F596E4B-C8B2-FE42-83BD-C690A1FB17A6}"/>
              </a:ext>
            </a:extLst>
          </p:cNvPr>
          <p:cNvSpPr txBox="1">
            <a:spLocks/>
          </p:cNvSpPr>
          <p:nvPr/>
        </p:nvSpPr>
        <p:spPr bwMode="auto">
          <a:xfrm>
            <a:off x="479276" y="260648"/>
            <a:ext cx="8242300" cy="948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defTabSz="457200" rtl="0" eaLnBrk="0" fontAlgn="base" hangingPunct="0">
              <a:lnSpc>
                <a:spcPts val="3700"/>
              </a:lnSpc>
              <a:spcBef>
                <a:spcPct val="0"/>
              </a:spcBef>
              <a:spcAft>
                <a:spcPct val="0"/>
              </a:spcAft>
              <a:defRPr lang="de-DE" sz="3200" b="1" kern="1200">
                <a:solidFill>
                  <a:schemeClr val="tx1"/>
                </a:solidFill>
                <a:latin typeface="Arial"/>
                <a:ea typeface="ＭＳ Ｐゴシック" pitchFamily="-112" charset="-128"/>
                <a:cs typeface="ＭＳ Ｐゴシック" pitchFamily="-112" charset="-128"/>
              </a:defRPr>
            </a:lvl1pPr>
            <a:lvl2pPr algn="l" defTabSz="457200" rtl="0" eaLnBrk="0" fontAlgn="base" hangingPunct="0">
              <a:lnSpc>
                <a:spcPts val="3700"/>
              </a:lnSpc>
              <a:spcBef>
                <a:spcPct val="0"/>
              </a:spcBef>
              <a:spcAft>
                <a:spcPct val="0"/>
              </a:spcAft>
              <a:defRPr sz="3200" b="1">
                <a:solidFill>
                  <a:schemeClr val="tx1"/>
                </a:solidFill>
                <a:latin typeface="Arial" pitchFamily="-112" charset="0"/>
                <a:ea typeface="ＭＳ Ｐゴシック" pitchFamily="-112" charset="-128"/>
                <a:cs typeface="ＭＳ Ｐゴシック" pitchFamily="-112" charset="-128"/>
              </a:defRPr>
            </a:lvl2pPr>
            <a:lvl3pPr algn="l" defTabSz="457200" rtl="0" eaLnBrk="0" fontAlgn="base" hangingPunct="0">
              <a:lnSpc>
                <a:spcPts val="3700"/>
              </a:lnSpc>
              <a:spcBef>
                <a:spcPct val="0"/>
              </a:spcBef>
              <a:spcAft>
                <a:spcPct val="0"/>
              </a:spcAft>
              <a:defRPr sz="3200" b="1">
                <a:solidFill>
                  <a:schemeClr val="tx1"/>
                </a:solidFill>
                <a:latin typeface="Arial" pitchFamily="-112" charset="0"/>
                <a:ea typeface="ＭＳ Ｐゴシック" pitchFamily="-112" charset="-128"/>
                <a:cs typeface="ＭＳ Ｐゴシック" pitchFamily="-112" charset="-128"/>
              </a:defRPr>
            </a:lvl3pPr>
            <a:lvl4pPr algn="l" defTabSz="457200" rtl="0" eaLnBrk="0" fontAlgn="base" hangingPunct="0">
              <a:lnSpc>
                <a:spcPts val="3700"/>
              </a:lnSpc>
              <a:spcBef>
                <a:spcPct val="0"/>
              </a:spcBef>
              <a:spcAft>
                <a:spcPct val="0"/>
              </a:spcAft>
              <a:defRPr sz="3200" b="1">
                <a:solidFill>
                  <a:schemeClr val="tx1"/>
                </a:solidFill>
                <a:latin typeface="Arial" pitchFamily="-112" charset="0"/>
                <a:ea typeface="ＭＳ Ｐゴシック" pitchFamily="-112" charset="-128"/>
                <a:cs typeface="ＭＳ Ｐゴシック" pitchFamily="-112" charset="-128"/>
              </a:defRPr>
            </a:lvl4pPr>
            <a:lvl5pPr algn="l" defTabSz="457200" rtl="0" eaLnBrk="0" fontAlgn="base" hangingPunct="0">
              <a:lnSpc>
                <a:spcPts val="3700"/>
              </a:lnSpc>
              <a:spcBef>
                <a:spcPct val="0"/>
              </a:spcBef>
              <a:spcAft>
                <a:spcPct val="0"/>
              </a:spcAft>
              <a:defRPr sz="3200" b="1">
                <a:solidFill>
                  <a:schemeClr val="tx1"/>
                </a:solidFill>
                <a:latin typeface="Arial" pitchFamily="-112" charset="0"/>
                <a:ea typeface="ＭＳ Ｐゴシック" pitchFamily="-112" charset="-128"/>
                <a:cs typeface="ＭＳ Ｐゴシック" pitchFamily="-112" charset="-128"/>
              </a:defRPr>
            </a:lvl5pPr>
            <a:lvl6pPr marL="457200" algn="l" defTabSz="457200" rtl="0" eaLnBrk="1" fontAlgn="base" hangingPunct="1">
              <a:spcBef>
                <a:spcPct val="0"/>
              </a:spcBef>
              <a:spcAft>
                <a:spcPct val="0"/>
              </a:spcAft>
              <a:defRPr sz="3200" b="1">
                <a:solidFill>
                  <a:schemeClr val="tx1"/>
                </a:solidFill>
                <a:latin typeface="Arial" pitchFamily="-112" charset="0"/>
                <a:ea typeface="ＭＳ Ｐゴシック" pitchFamily="-112" charset="-128"/>
              </a:defRPr>
            </a:lvl6pPr>
            <a:lvl7pPr marL="914400" algn="l" defTabSz="457200" rtl="0" eaLnBrk="1" fontAlgn="base" hangingPunct="1">
              <a:spcBef>
                <a:spcPct val="0"/>
              </a:spcBef>
              <a:spcAft>
                <a:spcPct val="0"/>
              </a:spcAft>
              <a:defRPr sz="3200" b="1">
                <a:solidFill>
                  <a:schemeClr val="tx1"/>
                </a:solidFill>
                <a:latin typeface="Arial" pitchFamily="-112" charset="0"/>
                <a:ea typeface="ＭＳ Ｐゴシック" pitchFamily="-112" charset="-128"/>
              </a:defRPr>
            </a:lvl7pPr>
            <a:lvl8pPr marL="1371600" algn="l" defTabSz="457200" rtl="0" eaLnBrk="1" fontAlgn="base" hangingPunct="1">
              <a:spcBef>
                <a:spcPct val="0"/>
              </a:spcBef>
              <a:spcAft>
                <a:spcPct val="0"/>
              </a:spcAft>
              <a:defRPr sz="3200" b="1">
                <a:solidFill>
                  <a:schemeClr val="tx1"/>
                </a:solidFill>
                <a:latin typeface="Arial" pitchFamily="-112" charset="0"/>
                <a:ea typeface="ＭＳ Ｐゴシック" pitchFamily="-112" charset="-128"/>
              </a:defRPr>
            </a:lvl8pPr>
            <a:lvl9pPr marL="1828800" algn="l" defTabSz="457200" rtl="0" eaLnBrk="1" fontAlgn="base" hangingPunct="1">
              <a:spcBef>
                <a:spcPct val="0"/>
              </a:spcBef>
              <a:spcAft>
                <a:spcPct val="0"/>
              </a:spcAft>
              <a:defRPr sz="3200" b="1">
                <a:solidFill>
                  <a:schemeClr val="tx1"/>
                </a:solidFill>
                <a:latin typeface="Arial" pitchFamily="-112" charset="0"/>
                <a:ea typeface="ＭＳ Ｐゴシック" pitchFamily="-112" charset="-128"/>
              </a:defRPr>
            </a:lvl9pPr>
          </a:lstStyle>
          <a:p>
            <a:r>
              <a:rPr lang="de-DE" dirty="0">
                <a:cs typeface="Arial"/>
              </a:rPr>
              <a:t>Ressourcen</a:t>
            </a:r>
            <a:br>
              <a:rPr lang="de-DE" dirty="0"/>
            </a:br>
            <a:r>
              <a:rPr lang="de-DE" dirty="0"/>
              <a:t>—</a:t>
            </a:r>
            <a:endParaRPr lang="fr-CH" dirty="0">
              <a:solidFill>
                <a:srgbClr val="0070C0"/>
              </a:solidFill>
              <a:latin typeface="Arial" panose="020B0604020202020204" pitchFamily="34" charset="0"/>
              <a:cs typeface="Arial" panose="020B0604020202020204" pitchFamily="34" charset="0"/>
            </a:endParaRPr>
          </a:p>
        </p:txBody>
      </p:sp>
      <p:pic>
        <p:nvPicPr>
          <p:cNvPr id="2" name="Image 1">
            <a:extLst>
              <a:ext uri="{FF2B5EF4-FFF2-40B4-BE49-F238E27FC236}">
                <a16:creationId xmlns:a16="http://schemas.microsoft.com/office/drawing/2014/main" id="{618E3B61-2A5B-25A9-81D3-8C9BC91739B7}"/>
              </a:ext>
            </a:extLst>
          </p:cNvPr>
          <p:cNvPicPr>
            <a:picLocks noChangeAspect="1"/>
          </p:cNvPicPr>
          <p:nvPr/>
        </p:nvPicPr>
        <p:blipFill rotWithShape="1">
          <a:blip r:embed="rId3"/>
          <a:srcRect l="3800" t="19805" r="3800" b="17195"/>
          <a:stretch/>
        </p:blipFill>
        <p:spPr>
          <a:xfrm>
            <a:off x="302080" y="1810876"/>
            <a:ext cx="2705696" cy="1844793"/>
          </a:xfrm>
          <a:prstGeom prst="rect">
            <a:avLst/>
          </a:prstGeom>
        </p:spPr>
      </p:pic>
      <p:pic>
        <p:nvPicPr>
          <p:cNvPr id="3076" name="Picture 4">
            <a:extLst>
              <a:ext uri="{FF2B5EF4-FFF2-40B4-BE49-F238E27FC236}">
                <a16:creationId xmlns:a16="http://schemas.microsoft.com/office/drawing/2014/main" id="{F9FF3A8F-B3D6-ED75-29F6-B45174B0EA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9193" y="4074607"/>
            <a:ext cx="3063132" cy="1844792"/>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a:extLst>
              <a:ext uri="{FF2B5EF4-FFF2-40B4-BE49-F238E27FC236}">
                <a16:creationId xmlns:a16="http://schemas.microsoft.com/office/drawing/2014/main" id="{97749115-2920-9C5E-367D-4A05E02119AE}"/>
              </a:ext>
            </a:extLst>
          </p:cNvPr>
          <p:cNvPicPr>
            <a:picLocks noChangeAspect="1"/>
          </p:cNvPicPr>
          <p:nvPr/>
        </p:nvPicPr>
        <p:blipFill>
          <a:blip r:embed="rId5"/>
          <a:stretch>
            <a:fillRect/>
          </a:stretch>
        </p:blipFill>
        <p:spPr>
          <a:xfrm>
            <a:off x="570160" y="3861048"/>
            <a:ext cx="2705696" cy="2138685"/>
          </a:xfrm>
          <a:prstGeom prst="rect">
            <a:avLst/>
          </a:prstGeom>
        </p:spPr>
      </p:pic>
      <p:pic>
        <p:nvPicPr>
          <p:cNvPr id="7" name="Image 6">
            <a:extLst>
              <a:ext uri="{FF2B5EF4-FFF2-40B4-BE49-F238E27FC236}">
                <a16:creationId xmlns:a16="http://schemas.microsoft.com/office/drawing/2014/main" id="{A6C89BE0-A8E8-D76D-75C8-A54E8023A767}"/>
              </a:ext>
            </a:extLst>
          </p:cNvPr>
          <p:cNvPicPr>
            <a:picLocks noChangeAspect="1"/>
          </p:cNvPicPr>
          <p:nvPr/>
        </p:nvPicPr>
        <p:blipFill>
          <a:blip r:embed="rId6"/>
          <a:stretch>
            <a:fillRect/>
          </a:stretch>
        </p:blipFill>
        <p:spPr>
          <a:xfrm>
            <a:off x="3050771" y="1686578"/>
            <a:ext cx="3635896" cy="810502"/>
          </a:xfrm>
          <a:prstGeom prst="rect">
            <a:avLst/>
          </a:prstGeom>
        </p:spPr>
      </p:pic>
      <p:pic>
        <p:nvPicPr>
          <p:cNvPr id="3080" name="Picture 8" descr="Le Grand Livre de la puberté - broché - Catherine Solano, Livre tous les  livres à la Fnac">
            <a:extLst>
              <a:ext uri="{FF2B5EF4-FFF2-40B4-BE49-F238E27FC236}">
                <a16:creationId xmlns:a16="http://schemas.microsoft.com/office/drawing/2014/main" id="{8000098A-3A9B-4106-039D-B988C1114E5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41787" y="1734938"/>
            <a:ext cx="1755007" cy="2138686"/>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descr="Une image contenant texte, clipart  Description générée automatiquement">
            <a:extLst>
              <a:ext uri="{FF2B5EF4-FFF2-40B4-BE49-F238E27FC236}">
                <a16:creationId xmlns:a16="http://schemas.microsoft.com/office/drawing/2014/main" id="{1C9562E3-CDE4-8282-9191-9DEC1D5AED16}"/>
              </a:ext>
            </a:extLst>
          </p:cNvPr>
          <p:cNvPicPr>
            <a:picLocks noChangeAspect="1"/>
          </p:cNvPicPr>
          <p:nvPr/>
        </p:nvPicPr>
        <p:blipFill>
          <a:blip r:embed="rId8"/>
          <a:stretch>
            <a:fillRect/>
          </a:stretch>
        </p:blipFill>
        <p:spPr>
          <a:xfrm>
            <a:off x="3269589" y="2573594"/>
            <a:ext cx="2257722" cy="3222898"/>
          </a:xfrm>
          <a:prstGeom prst="rect">
            <a:avLst/>
          </a:prstGeom>
        </p:spPr>
      </p:pic>
    </p:spTree>
    <p:extLst>
      <p:ext uri="{BB962C8B-B14F-4D97-AF65-F5344CB8AC3E}">
        <p14:creationId xmlns:p14="http://schemas.microsoft.com/office/powerpoint/2010/main" val="446459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ED353477-28A7-919C-5552-762B343FAF14}"/>
              </a:ext>
            </a:extLst>
          </p:cNvPr>
          <p:cNvSpPr>
            <a:spLocks noGrp="1"/>
          </p:cNvSpPr>
          <p:nvPr>
            <p:ph idx="1"/>
          </p:nvPr>
        </p:nvSpPr>
        <p:spPr>
          <a:xfrm>
            <a:off x="457200" y="1327200"/>
            <a:ext cx="8242300" cy="1538883"/>
          </a:xfrm>
        </p:spPr>
        <p:txBody>
          <a:bodyPr/>
          <a:lstStyle/>
          <a:p>
            <a:pPr marL="0" indent="0">
              <a:buNone/>
            </a:pPr>
            <a:r>
              <a:rPr lang="de-DE" dirty="0">
                <a:hlinkClick r:id="rId2"/>
              </a:rPr>
              <a:t>Sexualaufklärung in der Schule | Staat Freiburg</a:t>
            </a:r>
            <a:endParaRPr lang="fr-CH" dirty="0"/>
          </a:p>
          <a:p>
            <a:pPr marL="0" indent="0">
              <a:buNone/>
            </a:pPr>
            <a:r>
              <a:rPr lang="de-DE" dirty="0"/>
              <a:t>Hier finden Sie den Link zu einem Podcast, der in Zusammenarbeit mit Radio Freiburg entstanden ist.</a:t>
            </a:r>
          </a:p>
          <a:p>
            <a:pPr marL="0" indent="0">
              <a:buNone/>
            </a:pPr>
            <a:endParaRPr lang="fr-CH" dirty="0"/>
          </a:p>
        </p:txBody>
      </p:sp>
      <p:sp>
        <p:nvSpPr>
          <p:cNvPr id="4" name="Titre 1">
            <a:extLst>
              <a:ext uri="{FF2B5EF4-FFF2-40B4-BE49-F238E27FC236}">
                <a16:creationId xmlns:a16="http://schemas.microsoft.com/office/drawing/2014/main" id="{0F596E4B-C8B2-FE42-83BD-C690A1FB17A6}"/>
              </a:ext>
            </a:extLst>
          </p:cNvPr>
          <p:cNvSpPr txBox="1">
            <a:spLocks/>
          </p:cNvSpPr>
          <p:nvPr/>
        </p:nvSpPr>
        <p:spPr bwMode="auto">
          <a:xfrm>
            <a:off x="479276" y="260648"/>
            <a:ext cx="8242300" cy="948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defTabSz="457200" rtl="0" eaLnBrk="0" fontAlgn="base" hangingPunct="0">
              <a:lnSpc>
                <a:spcPts val="3700"/>
              </a:lnSpc>
              <a:spcBef>
                <a:spcPct val="0"/>
              </a:spcBef>
              <a:spcAft>
                <a:spcPct val="0"/>
              </a:spcAft>
              <a:defRPr lang="de-DE" sz="3200" b="1" kern="1200">
                <a:solidFill>
                  <a:schemeClr val="tx1"/>
                </a:solidFill>
                <a:latin typeface="Arial"/>
                <a:ea typeface="ＭＳ Ｐゴシック" pitchFamily="-112" charset="-128"/>
                <a:cs typeface="ＭＳ Ｐゴシック" pitchFamily="-112" charset="-128"/>
              </a:defRPr>
            </a:lvl1pPr>
            <a:lvl2pPr algn="l" defTabSz="457200" rtl="0" eaLnBrk="0" fontAlgn="base" hangingPunct="0">
              <a:lnSpc>
                <a:spcPts val="3700"/>
              </a:lnSpc>
              <a:spcBef>
                <a:spcPct val="0"/>
              </a:spcBef>
              <a:spcAft>
                <a:spcPct val="0"/>
              </a:spcAft>
              <a:defRPr sz="3200" b="1">
                <a:solidFill>
                  <a:schemeClr val="tx1"/>
                </a:solidFill>
                <a:latin typeface="Arial" pitchFamily="-112" charset="0"/>
                <a:ea typeface="ＭＳ Ｐゴシック" pitchFamily="-112" charset="-128"/>
                <a:cs typeface="ＭＳ Ｐゴシック" pitchFamily="-112" charset="-128"/>
              </a:defRPr>
            </a:lvl2pPr>
            <a:lvl3pPr algn="l" defTabSz="457200" rtl="0" eaLnBrk="0" fontAlgn="base" hangingPunct="0">
              <a:lnSpc>
                <a:spcPts val="3700"/>
              </a:lnSpc>
              <a:spcBef>
                <a:spcPct val="0"/>
              </a:spcBef>
              <a:spcAft>
                <a:spcPct val="0"/>
              </a:spcAft>
              <a:defRPr sz="3200" b="1">
                <a:solidFill>
                  <a:schemeClr val="tx1"/>
                </a:solidFill>
                <a:latin typeface="Arial" pitchFamily="-112" charset="0"/>
                <a:ea typeface="ＭＳ Ｐゴシック" pitchFamily="-112" charset="-128"/>
                <a:cs typeface="ＭＳ Ｐゴシック" pitchFamily="-112" charset="-128"/>
              </a:defRPr>
            </a:lvl3pPr>
            <a:lvl4pPr algn="l" defTabSz="457200" rtl="0" eaLnBrk="0" fontAlgn="base" hangingPunct="0">
              <a:lnSpc>
                <a:spcPts val="3700"/>
              </a:lnSpc>
              <a:spcBef>
                <a:spcPct val="0"/>
              </a:spcBef>
              <a:spcAft>
                <a:spcPct val="0"/>
              </a:spcAft>
              <a:defRPr sz="3200" b="1">
                <a:solidFill>
                  <a:schemeClr val="tx1"/>
                </a:solidFill>
                <a:latin typeface="Arial" pitchFamily="-112" charset="0"/>
                <a:ea typeface="ＭＳ Ｐゴシック" pitchFamily="-112" charset="-128"/>
                <a:cs typeface="ＭＳ Ｐゴシック" pitchFamily="-112" charset="-128"/>
              </a:defRPr>
            </a:lvl4pPr>
            <a:lvl5pPr algn="l" defTabSz="457200" rtl="0" eaLnBrk="0" fontAlgn="base" hangingPunct="0">
              <a:lnSpc>
                <a:spcPts val="3700"/>
              </a:lnSpc>
              <a:spcBef>
                <a:spcPct val="0"/>
              </a:spcBef>
              <a:spcAft>
                <a:spcPct val="0"/>
              </a:spcAft>
              <a:defRPr sz="3200" b="1">
                <a:solidFill>
                  <a:schemeClr val="tx1"/>
                </a:solidFill>
                <a:latin typeface="Arial" pitchFamily="-112" charset="0"/>
                <a:ea typeface="ＭＳ Ｐゴシック" pitchFamily="-112" charset="-128"/>
                <a:cs typeface="ＭＳ Ｐゴシック" pitchFamily="-112" charset="-128"/>
              </a:defRPr>
            </a:lvl5pPr>
            <a:lvl6pPr marL="457200" algn="l" defTabSz="457200" rtl="0" eaLnBrk="1" fontAlgn="base" hangingPunct="1">
              <a:spcBef>
                <a:spcPct val="0"/>
              </a:spcBef>
              <a:spcAft>
                <a:spcPct val="0"/>
              </a:spcAft>
              <a:defRPr sz="3200" b="1">
                <a:solidFill>
                  <a:schemeClr val="tx1"/>
                </a:solidFill>
                <a:latin typeface="Arial" pitchFamily="-112" charset="0"/>
                <a:ea typeface="ＭＳ Ｐゴシック" pitchFamily="-112" charset="-128"/>
              </a:defRPr>
            </a:lvl6pPr>
            <a:lvl7pPr marL="914400" algn="l" defTabSz="457200" rtl="0" eaLnBrk="1" fontAlgn="base" hangingPunct="1">
              <a:spcBef>
                <a:spcPct val="0"/>
              </a:spcBef>
              <a:spcAft>
                <a:spcPct val="0"/>
              </a:spcAft>
              <a:defRPr sz="3200" b="1">
                <a:solidFill>
                  <a:schemeClr val="tx1"/>
                </a:solidFill>
                <a:latin typeface="Arial" pitchFamily="-112" charset="0"/>
                <a:ea typeface="ＭＳ Ｐゴシック" pitchFamily="-112" charset="-128"/>
              </a:defRPr>
            </a:lvl7pPr>
            <a:lvl8pPr marL="1371600" algn="l" defTabSz="457200" rtl="0" eaLnBrk="1" fontAlgn="base" hangingPunct="1">
              <a:spcBef>
                <a:spcPct val="0"/>
              </a:spcBef>
              <a:spcAft>
                <a:spcPct val="0"/>
              </a:spcAft>
              <a:defRPr sz="3200" b="1">
                <a:solidFill>
                  <a:schemeClr val="tx1"/>
                </a:solidFill>
                <a:latin typeface="Arial" pitchFamily="-112" charset="0"/>
                <a:ea typeface="ＭＳ Ｐゴシック" pitchFamily="-112" charset="-128"/>
              </a:defRPr>
            </a:lvl8pPr>
            <a:lvl9pPr marL="1828800" algn="l" defTabSz="457200" rtl="0" eaLnBrk="1" fontAlgn="base" hangingPunct="1">
              <a:spcBef>
                <a:spcPct val="0"/>
              </a:spcBef>
              <a:spcAft>
                <a:spcPct val="0"/>
              </a:spcAft>
              <a:defRPr sz="3200" b="1">
                <a:solidFill>
                  <a:schemeClr val="tx1"/>
                </a:solidFill>
                <a:latin typeface="Arial" pitchFamily="-112" charset="0"/>
                <a:ea typeface="ＭＳ Ｐゴシック" pitchFamily="-112" charset="-128"/>
              </a:defRPr>
            </a:lvl9pPr>
          </a:lstStyle>
          <a:p>
            <a:r>
              <a:rPr lang="de-DE" dirty="0">
                <a:cs typeface="Arial"/>
              </a:rPr>
              <a:t>Ressourcen und Podcast</a:t>
            </a:r>
            <a:br>
              <a:rPr lang="de-DE" dirty="0"/>
            </a:br>
            <a:r>
              <a:rPr lang="de-DE" dirty="0"/>
              <a:t>—</a:t>
            </a:r>
            <a:endParaRPr lang="fr-CH" dirty="0">
              <a:solidFill>
                <a:srgbClr val="0070C0"/>
              </a:solidFill>
              <a:latin typeface="Arial" panose="020B0604020202020204" pitchFamily="34" charset="0"/>
              <a:cs typeface="Arial" panose="020B0604020202020204" pitchFamily="34" charset="0"/>
            </a:endParaRPr>
          </a:p>
        </p:txBody>
      </p:sp>
      <p:pic>
        <p:nvPicPr>
          <p:cNvPr id="6" name="Image 5">
            <a:extLst>
              <a:ext uri="{FF2B5EF4-FFF2-40B4-BE49-F238E27FC236}">
                <a16:creationId xmlns:a16="http://schemas.microsoft.com/office/drawing/2014/main" id="{0231D79C-30E4-FDEF-6E00-D83883D1C4B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48064" y="2805805"/>
            <a:ext cx="3373414" cy="2207371"/>
          </a:xfrm>
          <a:prstGeom prst="rect">
            <a:avLst/>
          </a:prstGeom>
        </p:spPr>
      </p:pic>
      <p:pic>
        <p:nvPicPr>
          <p:cNvPr id="2" name="Image 1">
            <a:extLst>
              <a:ext uri="{FF2B5EF4-FFF2-40B4-BE49-F238E27FC236}">
                <a16:creationId xmlns:a16="http://schemas.microsoft.com/office/drawing/2014/main" id="{2F947068-1CDD-82CA-B094-CFF7979F839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79276" y="2805805"/>
            <a:ext cx="3309252" cy="2207371"/>
          </a:xfrm>
          <a:prstGeom prst="rect">
            <a:avLst/>
          </a:prstGeom>
        </p:spPr>
      </p:pic>
    </p:spTree>
    <p:extLst>
      <p:ext uri="{BB962C8B-B14F-4D97-AF65-F5344CB8AC3E}">
        <p14:creationId xmlns:p14="http://schemas.microsoft.com/office/powerpoint/2010/main" val="5042638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kt 7" hidden="1"/>
          <p:cNvGraphicFramePr>
            <a:graphicFrameLocks/>
          </p:cNvGraphicFramePr>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name="think-cell Slide" r:id="rId5" imgW="0" imgH="0" progId="">
                  <p:embed/>
                </p:oleObj>
              </mc:Choice>
              <mc:Fallback>
                <p:oleObj name="think-cell Slide" r:id="rId5" imgW="0" imgH="0" progId="">
                  <p:embed/>
                  <p:pic>
                    <p:nvPicPr>
                      <p:cNvPr id="8" name="Objekt 7"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1202" name="Rectangle 2"/>
          <p:cNvSpPr>
            <a:spLocks noGrp="1"/>
          </p:cNvSpPr>
          <p:nvPr>
            <p:ph type="title"/>
            <p:custDataLst>
              <p:tags r:id="rId1"/>
            </p:custDataLst>
          </p:nvPr>
        </p:nvSpPr>
        <p:spPr>
          <a:xfrm>
            <a:off x="457200" y="304800"/>
            <a:ext cx="8242300" cy="948978"/>
          </a:xfrm>
        </p:spPr>
        <p:txBody>
          <a:bodyPr/>
          <a:lstStyle/>
          <a:p>
            <a:r>
              <a:rPr lang="de-DE" dirty="0"/>
              <a:t>Was ist sexuelle Gesundheit?</a:t>
            </a:r>
            <a:br>
              <a:rPr lang="de-DE" dirty="0"/>
            </a:br>
            <a:r>
              <a:rPr lang="de-DE" dirty="0"/>
              <a:t>—</a:t>
            </a:r>
          </a:p>
        </p:txBody>
      </p:sp>
      <p:sp>
        <p:nvSpPr>
          <p:cNvPr id="51203" name="Rectangle 3"/>
          <p:cNvSpPr>
            <a:spLocks noGrp="1"/>
          </p:cNvSpPr>
          <p:nvPr>
            <p:ph idx="1"/>
            <p:custDataLst>
              <p:tags r:id="rId2"/>
            </p:custDataLst>
          </p:nvPr>
        </p:nvSpPr>
        <p:spPr>
          <a:xfrm>
            <a:off x="457200" y="1253778"/>
            <a:ext cx="8507288" cy="4070345"/>
          </a:xfrm>
        </p:spPr>
        <p:txBody>
          <a:bodyPr/>
          <a:lstStyle/>
          <a:p>
            <a:pPr marL="0" indent="0">
              <a:buNone/>
            </a:pPr>
            <a:r>
              <a:rPr lang="de-DE" dirty="0"/>
              <a:t>Definition Weltgesundheitsorganisation (WHO):</a:t>
            </a:r>
          </a:p>
          <a:p>
            <a:pPr marL="0" indent="0">
              <a:buNone/>
            </a:pPr>
            <a:endParaRPr lang="fr-CH" dirty="0"/>
          </a:p>
          <a:p>
            <a:pPr marL="0" indent="0">
              <a:buNone/>
            </a:pPr>
            <a:r>
              <a:rPr lang="de-DE" i="1" dirty="0"/>
              <a:t>«Zustand des körperlichen, emotionalen, mentalen und sozialen Wohlbefindens in Bezug auf die Sexualität, und nicht nur das Fehlen von Krankheit, Funktionsstörungen oder Gebrechen. Sexuelle Gesundheit setzt eine positive und respektvolle Haltung zu Sexualität und sexuellen Beziehungen voraus sowie die Möglichkeit, angenehme und sichere sexuelle Erfahrungen zu machen, und zwar frei von Zwang, Diskriminierung und Gewalt. Sexuelle Gesundheit lässt sich nur erlangen und erhalten, wenn die sexuellen Rechte aller Menschen geachtet, geschützt und erfüllt werden. </a:t>
            </a:r>
            <a:endParaRPr lang="fr-CH" sz="1500" i="1" dirty="0"/>
          </a:p>
          <a:p>
            <a:pPr marL="0" indent="0">
              <a:buNone/>
            </a:pPr>
            <a:endParaRPr lang="fr-CH" sz="1500" i="1" dirty="0"/>
          </a:p>
          <a:p>
            <a:pPr>
              <a:buNone/>
            </a:pPr>
            <a:r>
              <a:rPr lang="de-DE" sz="1200" i="1" dirty="0"/>
              <a:t>OMS, </a:t>
            </a:r>
            <a:r>
              <a:rPr lang="de-DE" sz="1200" i="1" dirty="0" err="1"/>
              <a:t>Developing</a:t>
            </a:r>
            <a:r>
              <a:rPr lang="de-DE" sz="1200" i="1"/>
              <a:t> Sexual Health Programs – A Framework for Action, Geneva 2010 / WHO2006a (nur Englisch</a:t>
            </a:r>
            <a:r>
              <a:rPr lang="de-DE" sz="1200"/>
              <a:t>)</a:t>
            </a:r>
            <a:endParaRPr lang="fr-CH" sz="1200" dirty="0"/>
          </a:p>
        </p:txBody>
      </p:sp>
    </p:spTree>
    <p:extLst>
      <p:ext uri="{BB962C8B-B14F-4D97-AF65-F5344CB8AC3E}">
        <p14:creationId xmlns:p14="http://schemas.microsoft.com/office/powerpoint/2010/main" val="4107221519"/>
      </p:ext>
    </p:extLst>
  </p:cSld>
  <p:clrMapOvr>
    <a:masterClrMapping/>
  </p:clrMapOvr>
  <mc:AlternateContent xmlns:mc="http://schemas.openxmlformats.org/markup-compatibility/2006" xmlns:p14="http://schemas.microsoft.com/office/powerpoint/2010/main">
    <mc:Choice Requires="p14">
      <p:transition p14:dur="0" advClick="0" advTm="10000"/>
    </mc:Choice>
    <mc:Fallback xmlns="">
      <p:transition advClick="0" advTm="10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457200" y="304800"/>
            <a:ext cx="8242300" cy="948978"/>
          </a:xfrm>
        </p:spPr>
        <p:txBody>
          <a:bodyPr/>
          <a:lstStyle/>
          <a:p>
            <a:r>
              <a:rPr lang="de-DE" spc="-45" dirty="0">
                <a:ea typeface="+mj-ea"/>
                <a:cs typeface="Arial"/>
              </a:rPr>
              <a:t>Kontakt</a:t>
            </a:r>
            <a:br>
              <a:rPr lang="de-DE" dirty="0"/>
            </a:br>
            <a:r>
              <a:rPr lang="de-DE" dirty="0"/>
              <a:t>—</a:t>
            </a:r>
          </a:p>
        </p:txBody>
      </p:sp>
      <p:sp>
        <p:nvSpPr>
          <p:cNvPr id="3" name="Espace réservé du texte 2"/>
          <p:cNvSpPr>
            <a:spLocks noGrp="1"/>
          </p:cNvSpPr>
          <p:nvPr>
            <p:ph type="body" sz="quarter" idx="12"/>
          </p:nvPr>
        </p:nvSpPr>
        <p:spPr>
          <a:xfrm>
            <a:off x="468305" y="1124745"/>
            <a:ext cx="8242300" cy="4745915"/>
          </a:xfrm>
        </p:spPr>
        <p:txBody>
          <a:bodyPr/>
          <a:lstStyle/>
          <a:p>
            <a:pPr marL="358775" lvl="0" indent="-358775" defTabSz="685800" fontAlgn="auto">
              <a:lnSpc>
                <a:spcPct val="120000"/>
              </a:lnSpc>
              <a:spcBef>
                <a:spcPts val="0"/>
              </a:spcBef>
              <a:spcAft>
                <a:spcPts val="0"/>
              </a:spcAft>
              <a:buClr>
                <a:srgbClr val="000000"/>
              </a:buClr>
            </a:pPr>
            <a:r>
              <a:rPr lang="de-DE" sz="1600" dirty="0">
                <a:solidFill>
                  <a:srgbClr val="000000"/>
                </a:solidFill>
                <a:ea typeface="+mn-ea"/>
                <a:cs typeface="Arial"/>
              </a:rPr>
              <a:t>Kantonsarztamt </a:t>
            </a:r>
            <a:r>
              <a:rPr lang="de-DE" sz="1600" b="1" dirty="0">
                <a:solidFill>
                  <a:srgbClr val="000000"/>
                </a:solidFill>
                <a:ea typeface="+mn-ea"/>
                <a:cs typeface="Arial"/>
              </a:rPr>
              <a:t>KAA</a:t>
            </a:r>
          </a:p>
          <a:p>
            <a:pPr marL="358775" lvl="0" indent="-358775" defTabSz="685800" fontAlgn="auto">
              <a:lnSpc>
                <a:spcPct val="120000"/>
              </a:lnSpc>
              <a:spcBef>
                <a:spcPts val="0"/>
              </a:spcBef>
              <a:spcAft>
                <a:spcPts val="0"/>
              </a:spcAft>
              <a:buClr>
                <a:srgbClr val="000000"/>
              </a:buClr>
            </a:pPr>
            <a:r>
              <a:rPr lang="de-DE" sz="1600" b="1" dirty="0">
                <a:solidFill>
                  <a:srgbClr val="000000"/>
                </a:solidFill>
                <a:ea typeface="+mn-ea"/>
                <a:cs typeface="Arial"/>
              </a:rPr>
              <a:t>Freiburger Fachstelle für sexuelle Gesundheit </a:t>
            </a:r>
            <a:r>
              <a:rPr lang="de-DE" sz="1600" dirty="0">
                <a:solidFill>
                  <a:srgbClr val="000000"/>
                </a:solidFill>
                <a:ea typeface="+mn-ea"/>
                <a:cs typeface="Arial"/>
              </a:rPr>
              <a:t>FFSG</a:t>
            </a:r>
          </a:p>
          <a:p>
            <a:pPr marL="358775" lvl="0" indent="-358775" defTabSz="685800" fontAlgn="auto">
              <a:lnSpc>
                <a:spcPct val="120000"/>
              </a:lnSpc>
              <a:spcBef>
                <a:spcPts val="0"/>
              </a:spcBef>
              <a:spcAft>
                <a:spcPts val="0"/>
              </a:spcAft>
              <a:buClr>
                <a:srgbClr val="000000"/>
              </a:buClr>
            </a:pPr>
            <a:r>
              <a:rPr lang="de-DE" sz="1600" dirty="0">
                <a:solidFill>
                  <a:srgbClr val="000000"/>
                </a:solidFill>
                <a:ea typeface="+mn-ea"/>
                <a:cs typeface="Arial"/>
              </a:rPr>
              <a:t>Rue de la Grand-Fontaine 50, 1700 Freiburg</a:t>
            </a:r>
          </a:p>
          <a:p>
            <a:pPr marL="358775" lvl="0" indent="-358775" defTabSz="685800" fontAlgn="auto">
              <a:lnSpc>
                <a:spcPct val="120000"/>
              </a:lnSpc>
              <a:spcBef>
                <a:spcPts val="0"/>
              </a:spcBef>
              <a:spcAft>
                <a:spcPts val="0"/>
              </a:spcAft>
              <a:buClr>
                <a:srgbClr val="000000"/>
              </a:buClr>
            </a:pPr>
            <a:r>
              <a:rPr lang="de-DE" sz="1600" dirty="0">
                <a:solidFill>
                  <a:srgbClr val="000000"/>
                </a:solidFill>
                <a:ea typeface="+mn-ea"/>
                <a:cs typeface="Arial"/>
              </a:rPr>
              <a:t>Rue de la Condémine 60, 1630 Bulle</a:t>
            </a:r>
          </a:p>
          <a:p>
            <a:pPr marL="358775" lvl="0" indent="-358775" defTabSz="685800" fontAlgn="auto">
              <a:lnSpc>
                <a:spcPct val="120000"/>
              </a:lnSpc>
              <a:spcBef>
                <a:spcPts val="0"/>
              </a:spcBef>
              <a:spcAft>
                <a:spcPts val="0"/>
              </a:spcAft>
              <a:buClr>
                <a:srgbClr val="000000"/>
              </a:buClr>
            </a:pPr>
            <a:r>
              <a:rPr lang="de-DE" sz="1600" b="1" dirty="0">
                <a:solidFill>
                  <a:srgbClr val="000000"/>
                </a:solidFill>
                <a:ea typeface="+mn-ea"/>
                <a:cs typeface="Arial"/>
              </a:rPr>
              <a:t>T + 41 26 305 29 55</a:t>
            </a:r>
            <a:endParaRPr lang="fr-CH" sz="1600" b="1" i="1" dirty="0">
              <a:solidFill>
                <a:srgbClr val="000000"/>
              </a:solidFill>
              <a:latin typeface="Arial" panose="020B0604020202020204" pitchFamily="34" charset="0"/>
              <a:ea typeface="+mn-ea"/>
              <a:cs typeface="Arial" panose="020B0604020202020204" pitchFamily="34" charset="0"/>
            </a:endParaRPr>
          </a:p>
          <a:p>
            <a:pPr marL="358775" lvl="0" indent="-358775" defTabSz="685800" fontAlgn="auto">
              <a:lnSpc>
                <a:spcPct val="120000"/>
              </a:lnSpc>
              <a:spcBef>
                <a:spcPts val="0"/>
              </a:spcBef>
              <a:spcAft>
                <a:spcPts val="0"/>
              </a:spcAft>
              <a:buClr>
                <a:srgbClr val="000000"/>
              </a:buClr>
            </a:pPr>
            <a:r>
              <a:rPr lang="de-DE" altLang="fr-FR" sz="1600" dirty="0">
                <a:solidFill>
                  <a:srgbClr val="002060"/>
                </a:solidFill>
                <a:ea typeface="+mn-ea"/>
                <a:cs typeface="Arial"/>
                <a:hlinkClick r:id="rId2"/>
              </a:rPr>
              <a:t>sante.sexuelle@fr.ch</a:t>
            </a:r>
            <a:endParaRPr lang="fr-CH" altLang="fr-FR" sz="1600" dirty="0">
              <a:solidFill>
                <a:srgbClr val="002060"/>
              </a:solidFill>
              <a:latin typeface="Arial" panose="020B0604020202020204" pitchFamily="34" charset="0"/>
              <a:ea typeface="+mn-ea"/>
              <a:cs typeface="Arial" panose="020B0604020202020204" pitchFamily="34" charset="0"/>
            </a:endParaRPr>
          </a:p>
          <a:p>
            <a:pPr marL="358775" lvl="0" indent="-358775" defTabSz="685800" fontAlgn="auto">
              <a:lnSpc>
                <a:spcPct val="120000"/>
              </a:lnSpc>
              <a:spcBef>
                <a:spcPts val="0"/>
              </a:spcBef>
              <a:spcAft>
                <a:spcPts val="0"/>
              </a:spcAft>
              <a:buClr>
                <a:srgbClr val="000000"/>
              </a:buClr>
            </a:pPr>
            <a:r>
              <a:rPr lang="de-DE" altLang="fr-FR" sz="1600" dirty="0">
                <a:solidFill>
                  <a:srgbClr val="002060"/>
                </a:solidFill>
                <a:ea typeface="+mn-ea"/>
                <a:cs typeface="Arial"/>
                <a:hlinkClick r:id="rId3"/>
              </a:rPr>
              <a:t>www.fr.ch/ffsg</a:t>
            </a:r>
            <a:endParaRPr lang="fr-CH" altLang="fr-FR" sz="1600" dirty="0">
              <a:solidFill>
                <a:srgbClr val="002060"/>
              </a:solidFill>
              <a:latin typeface="Arial" panose="020B0604020202020204" pitchFamily="34" charset="0"/>
              <a:ea typeface="+mn-ea"/>
              <a:cs typeface="Arial" panose="020B0604020202020204" pitchFamily="34" charset="0"/>
            </a:endParaRPr>
          </a:p>
          <a:p>
            <a:pPr marL="358775" lvl="0" indent="-358775" defTabSz="685800" fontAlgn="auto">
              <a:spcBef>
                <a:spcPts val="0"/>
              </a:spcBef>
              <a:spcAft>
                <a:spcPts val="0"/>
              </a:spcAft>
              <a:buClr>
                <a:srgbClr val="000000"/>
              </a:buClr>
            </a:pPr>
            <a:endParaRPr lang="fr-CH" sz="1400" b="1" dirty="0">
              <a:solidFill>
                <a:srgbClr val="0070C0"/>
              </a:solidFill>
              <a:latin typeface="Arial" panose="020B0604020202020204" pitchFamily="34" charset="0"/>
              <a:ea typeface="+mn-ea"/>
              <a:cs typeface="Arial" panose="020B0604020202020204" pitchFamily="34" charset="0"/>
            </a:endParaRPr>
          </a:p>
          <a:p>
            <a:pPr marL="358775" lvl="0" indent="-358775" defTabSz="685800" fontAlgn="auto">
              <a:spcBef>
                <a:spcPts val="0"/>
              </a:spcBef>
              <a:spcAft>
                <a:spcPts val="0"/>
              </a:spcAft>
              <a:buClr>
                <a:srgbClr val="000000"/>
              </a:buClr>
            </a:pPr>
            <a:r>
              <a:rPr lang="de-DE" sz="1400" b="1" dirty="0">
                <a:solidFill>
                  <a:srgbClr val="0070C0"/>
                </a:solidFill>
                <a:ea typeface="+mn-ea"/>
                <a:cs typeface="Arial"/>
              </a:rPr>
              <a:t>Telefonbereitschaft </a:t>
            </a:r>
          </a:p>
          <a:p>
            <a:pPr marL="358775" lvl="0" indent="-358775" defTabSz="685800" fontAlgn="auto">
              <a:spcBef>
                <a:spcPts val="0"/>
              </a:spcBef>
              <a:spcAft>
                <a:spcPts val="0"/>
              </a:spcAft>
              <a:buClr>
                <a:srgbClr val="000000"/>
              </a:buClr>
            </a:pPr>
            <a:r>
              <a:rPr lang="de-DE" sz="1400" dirty="0">
                <a:solidFill>
                  <a:srgbClr val="000000"/>
                </a:solidFill>
                <a:ea typeface="+mn-ea"/>
                <a:cs typeface="Arial"/>
              </a:rPr>
              <a:t>Montag bis Donnerstag, 9h00 bis 11h30 und 13h bis 16h </a:t>
            </a:r>
          </a:p>
          <a:p>
            <a:pPr marL="358775" lvl="0" indent="-358775" defTabSz="685800" fontAlgn="auto">
              <a:spcBef>
                <a:spcPts val="0"/>
              </a:spcBef>
              <a:spcAft>
                <a:spcPts val="0"/>
              </a:spcAft>
              <a:buClr>
                <a:srgbClr val="000000"/>
              </a:buClr>
            </a:pPr>
            <a:endParaRPr lang="fr-CH" sz="1400" b="1" dirty="0">
              <a:solidFill>
                <a:srgbClr val="0070C0"/>
              </a:solidFill>
              <a:latin typeface="Arial" panose="020B0604020202020204" pitchFamily="34" charset="0"/>
              <a:ea typeface="+mn-ea"/>
              <a:cs typeface="Arial" panose="020B0604020202020204" pitchFamily="34" charset="0"/>
            </a:endParaRPr>
          </a:p>
          <a:p>
            <a:pPr marL="358775" lvl="0" indent="-358775" defTabSz="685800" fontAlgn="auto">
              <a:spcBef>
                <a:spcPts val="0"/>
              </a:spcBef>
              <a:spcAft>
                <a:spcPts val="0"/>
              </a:spcAft>
              <a:buClr>
                <a:srgbClr val="000000"/>
              </a:buClr>
            </a:pPr>
            <a:r>
              <a:rPr lang="de-DE" sz="1400" b="1" dirty="0">
                <a:solidFill>
                  <a:srgbClr val="0070C0"/>
                </a:solidFill>
                <a:ea typeface="+mn-ea"/>
                <a:cs typeface="Arial"/>
              </a:rPr>
              <a:t>Beratungsgespräche und STI-Tests</a:t>
            </a:r>
          </a:p>
          <a:p>
            <a:pPr marL="358775" lvl="0" indent="-358775" defTabSz="685800" fontAlgn="auto">
              <a:spcBef>
                <a:spcPts val="0"/>
              </a:spcBef>
              <a:spcAft>
                <a:spcPts val="0"/>
              </a:spcAft>
              <a:buClr>
                <a:srgbClr val="000000"/>
              </a:buClr>
            </a:pPr>
            <a:r>
              <a:rPr lang="de-DE" sz="1400" dirty="0">
                <a:solidFill>
                  <a:srgbClr val="000000"/>
                </a:solidFill>
                <a:ea typeface="+mn-ea"/>
                <a:cs typeface="Arial"/>
              </a:rPr>
              <a:t>Freiburg: nach Vereinbarung, von Montag bis Donnerstag  </a:t>
            </a:r>
          </a:p>
          <a:p>
            <a:pPr marL="358775" lvl="0" indent="-358775" defTabSz="685800" fontAlgn="auto">
              <a:spcBef>
                <a:spcPts val="0"/>
              </a:spcBef>
              <a:spcAft>
                <a:spcPts val="0"/>
              </a:spcAft>
              <a:buClr>
                <a:srgbClr val="000000"/>
              </a:buClr>
            </a:pPr>
            <a:r>
              <a:rPr lang="de-DE" sz="1400" dirty="0">
                <a:solidFill>
                  <a:srgbClr val="000000"/>
                </a:solidFill>
                <a:ea typeface="+mn-ea"/>
                <a:cs typeface="Arial"/>
              </a:rPr>
              <a:t>Bulle: nach Vereinbarung, Montag und Donnerstagnachmittag</a:t>
            </a:r>
          </a:p>
          <a:p>
            <a:pPr marL="358775" lvl="0" indent="-358775" defTabSz="685800" fontAlgn="auto">
              <a:spcBef>
                <a:spcPts val="0"/>
              </a:spcBef>
              <a:spcAft>
                <a:spcPts val="0"/>
              </a:spcAft>
              <a:buClr>
                <a:srgbClr val="000000"/>
              </a:buClr>
            </a:pPr>
            <a:endParaRPr lang="fr-CH" sz="1400" b="1" dirty="0">
              <a:solidFill>
                <a:srgbClr val="0070C0"/>
              </a:solidFill>
              <a:latin typeface="Arial" panose="020B0604020202020204" pitchFamily="34" charset="0"/>
              <a:ea typeface="+mn-ea"/>
              <a:cs typeface="Arial" panose="020B0604020202020204" pitchFamily="34" charset="0"/>
            </a:endParaRPr>
          </a:p>
          <a:p>
            <a:pPr marL="358775" lvl="0" indent="-358775" defTabSz="685800" fontAlgn="auto">
              <a:spcBef>
                <a:spcPts val="0"/>
              </a:spcBef>
              <a:spcAft>
                <a:spcPts val="0"/>
              </a:spcAft>
              <a:buClr>
                <a:srgbClr val="000000"/>
              </a:buClr>
            </a:pPr>
            <a:r>
              <a:rPr lang="de-DE" sz="1400" b="1" dirty="0">
                <a:solidFill>
                  <a:srgbClr val="0070C0"/>
                </a:solidFill>
                <a:ea typeface="+mn-ea"/>
                <a:cs typeface="Arial"/>
              </a:rPr>
              <a:t>Medizinische Beratung</a:t>
            </a:r>
          </a:p>
          <a:p>
            <a:pPr marL="358775" lvl="0" indent="-358775" defTabSz="685800" fontAlgn="auto">
              <a:spcBef>
                <a:spcPts val="0"/>
              </a:spcBef>
              <a:spcAft>
                <a:spcPts val="0"/>
              </a:spcAft>
              <a:buClr>
                <a:srgbClr val="000000"/>
              </a:buClr>
            </a:pPr>
            <a:r>
              <a:rPr lang="de-DE" sz="1400" dirty="0">
                <a:solidFill>
                  <a:srgbClr val="000000"/>
                </a:solidFill>
                <a:ea typeface="+mn-ea"/>
                <a:cs typeface="Arial"/>
              </a:rPr>
              <a:t>Nach Vereinbarung, Donnerstagnachmittag</a:t>
            </a:r>
          </a:p>
          <a:p>
            <a:pPr marL="358775" lvl="0" indent="-358775" defTabSz="685800" fontAlgn="auto">
              <a:spcBef>
                <a:spcPts val="0"/>
              </a:spcBef>
              <a:spcAft>
                <a:spcPts val="0"/>
              </a:spcAft>
              <a:buClr>
                <a:srgbClr val="000000"/>
              </a:buClr>
            </a:pPr>
            <a:endParaRPr lang="fr-CH" sz="1400" b="1" dirty="0">
              <a:solidFill>
                <a:srgbClr val="0070C0"/>
              </a:solidFill>
              <a:latin typeface="Arial" panose="020B0604020202020204" pitchFamily="34" charset="0"/>
              <a:ea typeface="+mn-ea"/>
              <a:cs typeface="Arial" panose="020B0604020202020204" pitchFamily="34" charset="0"/>
            </a:endParaRPr>
          </a:p>
          <a:p>
            <a:endParaRPr lang="fr-CH" dirty="0"/>
          </a:p>
        </p:txBody>
      </p:sp>
      <p:pic>
        <p:nvPicPr>
          <p:cNvPr id="2" name="Image 1">
            <a:extLst>
              <a:ext uri="{FF2B5EF4-FFF2-40B4-BE49-F238E27FC236}">
                <a16:creationId xmlns:a16="http://schemas.microsoft.com/office/drawing/2014/main" id="{D3D64A30-988E-506E-A75F-B916596A8273}"/>
              </a:ext>
            </a:extLst>
          </p:cNvPr>
          <p:cNvPicPr>
            <a:picLocks noChangeAspect="1"/>
          </p:cNvPicPr>
          <p:nvPr/>
        </p:nvPicPr>
        <p:blipFill>
          <a:blip r:embed="rId4"/>
          <a:stretch>
            <a:fillRect/>
          </a:stretch>
        </p:blipFill>
        <p:spPr>
          <a:xfrm>
            <a:off x="5580112" y="117193"/>
            <a:ext cx="3419872" cy="2015104"/>
          </a:xfrm>
          <a:prstGeom prst="rect">
            <a:avLst/>
          </a:prstGeom>
        </p:spPr>
      </p:pic>
    </p:spTree>
    <p:extLst>
      <p:ext uri="{BB962C8B-B14F-4D97-AF65-F5344CB8AC3E}">
        <p14:creationId xmlns:p14="http://schemas.microsoft.com/office/powerpoint/2010/main" val="2609605476"/>
      </p:ext>
    </p:extLst>
  </p:cSld>
  <p:clrMapOvr>
    <a:masterClrMapping/>
  </p:clrMapOvr>
  <mc:AlternateContent xmlns:mc="http://schemas.openxmlformats.org/markup-compatibility/2006" xmlns:p14="http://schemas.microsoft.com/office/powerpoint/2010/main">
    <mc:Choice Requires="p14">
      <p:transition p14:dur="0" advClick="0" advTm="10000"/>
    </mc:Choice>
    <mc:Fallback xmlns="">
      <p:transition advClick="0" advTm="1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DA0AF503-8B17-E641-BEA3-69237BBE6B14}"/>
              </a:ext>
            </a:extLst>
          </p:cNvPr>
          <p:cNvSpPr>
            <a:spLocks noGrp="1"/>
          </p:cNvSpPr>
          <p:nvPr>
            <p:ph type="title"/>
          </p:nvPr>
        </p:nvSpPr>
        <p:spPr>
          <a:xfrm>
            <a:off x="457200" y="304800"/>
            <a:ext cx="8242300" cy="948978"/>
          </a:xfrm>
        </p:spPr>
        <p:txBody>
          <a:bodyPr/>
          <a:lstStyle/>
          <a:p>
            <a:r>
              <a:rPr lang="de-DE" dirty="0"/>
              <a:t>IPPF-Erklärung der sexuellen Rechte</a:t>
            </a:r>
            <a:br>
              <a:rPr lang="de-DE" dirty="0"/>
            </a:br>
            <a:r>
              <a:rPr lang="de-DE" dirty="0"/>
              <a:t>—</a:t>
            </a:r>
            <a:endParaRPr lang="fr-FR" sz="2000" dirty="0">
              <a:solidFill>
                <a:srgbClr val="0070C0"/>
              </a:solidFill>
            </a:endParaRPr>
          </a:p>
        </p:txBody>
      </p:sp>
      <p:sp>
        <p:nvSpPr>
          <p:cNvPr id="3" name="Espace réservé du contenu 5">
            <a:extLst>
              <a:ext uri="{FF2B5EF4-FFF2-40B4-BE49-F238E27FC236}">
                <a16:creationId xmlns:a16="http://schemas.microsoft.com/office/drawing/2014/main" id="{8E0C0BBF-C2F6-7E42-7E6E-F49B05B15389}"/>
              </a:ext>
            </a:extLst>
          </p:cNvPr>
          <p:cNvSpPr txBox="1">
            <a:spLocks/>
          </p:cNvSpPr>
          <p:nvPr/>
        </p:nvSpPr>
        <p:spPr>
          <a:xfrm>
            <a:off x="458480" y="1172810"/>
            <a:ext cx="7425888" cy="5280526"/>
          </a:xfrm>
          <a:prstGeom prst="rect">
            <a:avLst/>
          </a:prstGeom>
        </p:spPr>
        <p:txBody>
          <a:bodyPr/>
          <a:lstStyle>
            <a:lvl1pPr algn="l" defTabSz="457200" rtl="0" eaLnBrk="1" fontAlgn="base" hangingPunct="1">
              <a:spcBef>
                <a:spcPct val="0"/>
              </a:spcBef>
              <a:spcAft>
                <a:spcPts val="600"/>
              </a:spcAft>
              <a:buClr>
                <a:srgbClr val="074EA1"/>
              </a:buClr>
              <a:buFont typeface="Lucida Grande" pitchFamily="-112" charset="0"/>
              <a:defRPr sz="2000" kern="1200">
                <a:solidFill>
                  <a:schemeClr val="tx1"/>
                </a:solidFill>
                <a:latin typeface="Arial"/>
                <a:ea typeface="ＭＳ Ｐゴシック" pitchFamily="-112" charset="-128"/>
                <a:cs typeface="ＭＳ Ｐゴシック" pitchFamily="-112" charset="-128"/>
              </a:defRPr>
            </a:lvl1pPr>
            <a:lvl2pPr marL="273050" indent="-271463" algn="l" defTabSz="457200" rtl="0" eaLnBrk="1" fontAlgn="base" hangingPunct="1">
              <a:spcBef>
                <a:spcPct val="0"/>
              </a:spcBef>
              <a:spcAft>
                <a:spcPts val="600"/>
              </a:spcAft>
              <a:buClr>
                <a:schemeClr val="tx1"/>
              </a:buClr>
              <a:buSzPct val="100000"/>
              <a:buFont typeface="Arial"/>
              <a:buChar char="&gt;"/>
              <a:defRPr sz="2000" kern="1200">
                <a:solidFill>
                  <a:schemeClr val="tx1"/>
                </a:solidFill>
                <a:latin typeface="Arial"/>
                <a:ea typeface="ＭＳ Ｐゴシック" pitchFamily="-112" charset="-128"/>
                <a:cs typeface="+mn-cs"/>
              </a:defRPr>
            </a:lvl2pPr>
            <a:lvl3pPr marL="539750" indent="-265113" algn="l" defTabSz="457200" rtl="0" eaLnBrk="1" fontAlgn="base" hangingPunct="1">
              <a:spcBef>
                <a:spcPct val="0"/>
              </a:spcBef>
              <a:spcAft>
                <a:spcPts val="600"/>
              </a:spcAft>
              <a:buClrTx/>
              <a:buSzPct val="100000"/>
              <a:buFont typeface="Arial"/>
              <a:buChar char="&gt;"/>
              <a:defRPr sz="2000" kern="1200" baseline="0">
                <a:solidFill>
                  <a:schemeClr val="tx1"/>
                </a:solidFill>
                <a:latin typeface="Arial"/>
                <a:ea typeface="ＭＳ Ｐゴシック" pitchFamily="-112" charset="-128"/>
                <a:cs typeface="+mn-cs"/>
              </a:defRPr>
            </a:lvl3pPr>
            <a:lvl4pPr marL="803275" indent="-261938" algn="l" defTabSz="457200" rtl="0" eaLnBrk="1" fontAlgn="base" hangingPunct="1">
              <a:spcBef>
                <a:spcPct val="0"/>
              </a:spcBef>
              <a:spcAft>
                <a:spcPts val="600"/>
              </a:spcAft>
              <a:buClr>
                <a:srgbClr val="7F7F7F"/>
              </a:buClr>
              <a:buSzPct val="100000"/>
              <a:buFont typeface="Arial"/>
              <a:buChar char="&gt;"/>
              <a:defRPr sz="2000" kern="1200">
                <a:solidFill>
                  <a:schemeClr val="tx1"/>
                </a:solidFill>
                <a:latin typeface="Arial"/>
                <a:ea typeface="ＭＳ Ｐゴシック" pitchFamily="-112" charset="-128"/>
                <a:cs typeface="+mn-cs"/>
              </a:defRPr>
            </a:lvl4pPr>
            <a:lvl5pPr marL="1076325" indent="-271463" algn="l" defTabSz="457200" rtl="0" eaLnBrk="1" fontAlgn="base" hangingPunct="1">
              <a:spcBef>
                <a:spcPct val="0"/>
              </a:spcBef>
              <a:spcAft>
                <a:spcPts val="600"/>
              </a:spcAft>
              <a:buClr>
                <a:srgbClr val="7F7F7F"/>
              </a:buClr>
              <a:buSzPct val="100000"/>
              <a:buFont typeface="Arial"/>
              <a:buChar char="&gt;"/>
              <a:defRPr sz="2000" kern="1200">
                <a:solidFill>
                  <a:schemeClr val="tx1"/>
                </a:solidFill>
                <a:latin typeface="Arial"/>
                <a:ea typeface="ＭＳ Ｐゴシック" pitchFamily="-112"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marR="0" lvl="0" indent="-285750" algn="l" defTabSz="4572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de-DE" sz="1800" spc="0" normalizeH="0" noProof="0" dirty="0">
                <a:ln>
                  <a:noFill/>
                </a:ln>
                <a:solidFill>
                  <a:srgbClr val="000000"/>
                </a:solidFill>
                <a:effectLst/>
                <a:uLnTx/>
                <a:uFillTx/>
              </a:rPr>
              <a:t>Das Recht auf Gleichstellung</a:t>
            </a:r>
          </a:p>
          <a:p>
            <a:pPr marL="285750" marR="0" lvl="0" indent="-285750" algn="l" defTabSz="4572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de-DE" sz="1800" spc="0" normalizeH="0" noProof="0" dirty="0">
                <a:ln>
                  <a:noFill/>
                </a:ln>
                <a:solidFill>
                  <a:srgbClr val="000000"/>
                </a:solidFill>
                <a:effectLst/>
                <a:uLnTx/>
                <a:uFillTx/>
              </a:rPr>
              <a:t>Das Recht auf Partizipation </a:t>
            </a:r>
          </a:p>
          <a:p>
            <a:pPr marL="285750" marR="0" lvl="0" indent="-285750" algn="l" defTabSz="4572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de-DE" sz="1800" spc="0" normalizeH="0" noProof="0" dirty="0">
                <a:ln>
                  <a:noFill/>
                </a:ln>
                <a:solidFill>
                  <a:srgbClr val="000000"/>
                </a:solidFill>
                <a:effectLst/>
                <a:uLnTx/>
                <a:uFillTx/>
              </a:rPr>
              <a:t>Die Rechte auf Leben, Freiheit, Sicherheit </a:t>
            </a:r>
          </a:p>
          <a:p>
            <a:pPr marL="285750" marR="0" lvl="0" indent="-285750" algn="l" defTabSz="4572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de-DE" sz="1800" spc="0" normalizeH="0" noProof="0" dirty="0">
                <a:ln>
                  <a:noFill/>
                </a:ln>
                <a:solidFill>
                  <a:srgbClr val="000000"/>
                </a:solidFill>
                <a:effectLst/>
                <a:uLnTx/>
                <a:uFillTx/>
              </a:rPr>
              <a:t>Das Recht auf Privatsphäre</a:t>
            </a:r>
          </a:p>
          <a:p>
            <a:pPr marL="285750" marR="0" lvl="0" indent="-285750" algn="l" defTabSz="4572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de-DE" sz="1800" spc="0" normalizeH="0" noProof="0" dirty="0">
                <a:ln>
                  <a:noFill/>
                </a:ln>
                <a:solidFill>
                  <a:srgbClr val="000000"/>
                </a:solidFill>
                <a:effectLst/>
                <a:uLnTx/>
                <a:uFillTx/>
              </a:rPr>
              <a:t>Das Recht auf Selbstbestimmung </a:t>
            </a:r>
          </a:p>
          <a:p>
            <a:pPr marL="285750" marR="0" lvl="0" indent="-285750" algn="l" defTabSz="4572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de-DE" sz="1800" spc="0" normalizeH="0" noProof="0" dirty="0">
                <a:ln>
                  <a:noFill/>
                </a:ln>
                <a:solidFill>
                  <a:srgbClr val="000000"/>
                </a:solidFill>
                <a:effectLst/>
                <a:uLnTx/>
                <a:uFillTx/>
              </a:rPr>
              <a:t>Das Recht auf Gedanken- und Meinungsfreiheit</a:t>
            </a:r>
          </a:p>
          <a:p>
            <a:pPr marL="285750" marR="0" lvl="0" indent="-285750" algn="l" defTabSz="4572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de-DE" sz="1800" spc="0" normalizeH="0" noProof="0" dirty="0">
                <a:ln>
                  <a:noFill/>
                </a:ln>
                <a:solidFill>
                  <a:srgbClr val="000000"/>
                </a:solidFill>
                <a:effectLst/>
                <a:uLnTx/>
                <a:uFillTx/>
              </a:rPr>
              <a:t>Das Recht auf Gesundheit</a:t>
            </a:r>
          </a:p>
          <a:p>
            <a:pPr marL="285750" marR="0" lvl="0" indent="-285750" algn="l" defTabSz="4572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de-DE" sz="1800" spc="0" normalizeH="0" noProof="0" dirty="0">
                <a:ln>
                  <a:noFill/>
                </a:ln>
                <a:solidFill>
                  <a:srgbClr val="000000"/>
                </a:solidFill>
                <a:effectLst/>
                <a:uLnTx/>
                <a:uFillTx/>
              </a:rPr>
              <a:t>Das Recht auf Bildung und Information</a:t>
            </a:r>
          </a:p>
          <a:p>
            <a:pPr marL="285750" marR="0" lvl="0" indent="-285750" algn="l" defTabSz="4572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de-DE" sz="1800" spc="0" normalizeH="0" noProof="0" dirty="0">
                <a:ln>
                  <a:noFill/>
                </a:ln>
                <a:solidFill>
                  <a:srgbClr val="000000"/>
                </a:solidFill>
                <a:effectLst/>
                <a:uLnTx/>
                <a:uFillTx/>
              </a:rPr>
              <a:t>Das Recht auf freie Entscheidung für oder gegen die </a:t>
            </a:r>
            <a:br>
              <a:rPr kumimoji="0" lang="de-DE" sz="1800" spc="0" normalizeH="0" noProof="0" dirty="0">
                <a:ln>
                  <a:noFill/>
                </a:ln>
                <a:solidFill>
                  <a:srgbClr val="000000"/>
                </a:solidFill>
                <a:effectLst/>
                <a:uLnTx/>
                <a:uFillTx/>
              </a:rPr>
            </a:br>
            <a:r>
              <a:rPr kumimoji="0" lang="de-DE" sz="1800" spc="0" normalizeH="0" noProof="0" dirty="0">
                <a:ln>
                  <a:noFill/>
                </a:ln>
                <a:solidFill>
                  <a:srgbClr val="000000"/>
                </a:solidFill>
                <a:effectLst/>
                <a:uLnTx/>
                <a:uFillTx/>
              </a:rPr>
              <a:t>Ehe und für oder gegen die Gründung und Planung </a:t>
            </a:r>
            <a:br>
              <a:rPr kumimoji="0" lang="de-DE" sz="1800" spc="0" normalizeH="0" noProof="0" dirty="0">
                <a:ln>
                  <a:noFill/>
                </a:ln>
                <a:solidFill>
                  <a:srgbClr val="000000"/>
                </a:solidFill>
                <a:effectLst/>
                <a:uLnTx/>
                <a:uFillTx/>
              </a:rPr>
            </a:br>
            <a:r>
              <a:rPr kumimoji="0" lang="de-DE" sz="1800" spc="0" normalizeH="0" noProof="0" dirty="0">
                <a:ln>
                  <a:noFill/>
                </a:ln>
                <a:solidFill>
                  <a:srgbClr val="000000"/>
                </a:solidFill>
                <a:effectLst/>
                <a:uLnTx/>
                <a:uFillTx/>
              </a:rPr>
              <a:t>einer Familie</a:t>
            </a:r>
          </a:p>
          <a:p>
            <a:pPr marL="285750" marR="0" lvl="0" indent="-285750" algn="l" defTabSz="4572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de-DE" sz="1800" spc="0" normalizeH="0" noProof="0" dirty="0">
                <a:ln>
                  <a:noFill/>
                </a:ln>
                <a:solidFill>
                  <a:srgbClr val="000000"/>
                </a:solidFill>
                <a:effectLst/>
                <a:uLnTx/>
                <a:uFillTx/>
              </a:rPr>
              <a:t>Das Recht auf Rechenschaft und Entschädigung</a:t>
            </a:r>
          </a:p>
          <a:p>
            <a:pPr marL="0" marR="0" lvl="0" indent="0" algn="l" defTabSz="457200" rtl="0" eaLnBrk="1" fontAlgn="base" latinLnBrk="0" hangingPunct="1">
              <a:lnSpc>
                <a:spcPct val="100000"/>
              </a:lnSpc>
              <a:spcBef>
                <a:spcPct val="0"/>
              </a:spcBef>
              <a:spcAft>
                <a:spcPts val="600"/>
              </a:spcAft>
              <a:buClr>
                <a:srgbClr val="074EA1"/>
              </a:buClr>
              <a:buSzTx/>
              <a:buFont typeface="Lucida Grande" pitchFamily="-112" charset="0"/>
              <a:buNone/>
              <a:tabLst/>
              <a:defRPr/>
            </a:pPr>
            <a:endParaRPr kumimoji="0" lang="fr-CH" sz="900" b="0" i="0" u="none" strike="noStrike" kern="1200" cap="none" spc="0" normalizeH="0" baseline="0" noProof="0" dirty="0">
              <a:ln>
                <a:noFill/>
              </a:ln>
              <a:solidFill>
                <a:srgbClr val="000000"/>
              </a:solidFill>
              <a:effectLst/>
              <a:uLnTx/>
              <a:uFillTx/>
              <a:latin typeface="Arial"/>
              <a:ea typeface="ＭＳ Ｐゴシック" pitchFamily="-112" charset="-128"/>
            </a:endParaRPr>
          </a:p>
          <a:p>
            <a:pPr marL="0" marR="0" lvl="0" indent="0" algn="l" defTabSz="457200" rtl="0" eaLnBrk="1" fontAlgn="base" latinLnBrk="0" hangingPunct="1">
              <a:lnSpc>
                <a:spcPct val="100000"/>
              </a:lnSpc>
              <a:spcBef>
                <a:spcPct val="0"/>
              </a:spcBef>
              <a:spcAft>
                <a:spcPts val="600"/>
              </a:spcAft>
              <a:buClr>
                <a:srgbClr val="074EA1"/>
              </a:buClr>
              <a:buSzTx/>
              <a:buFont typeface="Lucida Grande" pitchFamily="-112" charset="0"/>
              <a:buNone/>
              <a:tabLst/>
              <a:defRPr/>
            </a:pPr>
            <a:r>
              <a:rPr kumimoji="0" lang="de-DE" sz="1800" spc="0" normalizeH="0" noProof="0" dirty="0">
                <a:ln>
                  <a:noFill/>
                </a:ln>
                <a:solidFill>
                  <a:srgbClr val="FF0000"/>
                </a:solidFill>
                <a:effectLst/>
                <a:uLnTx/>
                <a:uFillTx/>
              </a:rPr>
              <a:t>Mehr dazu: </a:t>
            </a:r>
          </a:p>
          <a:p>
            <a:pPr marL="0" marR="0" lvl="0" indent="0" algn="l" defTabSz="457200" rtl="0" eaLnBrk="1" fontAlgn="base" latinLnBrk="0" hangingPunct="1">
              <a:lnSpc>
                <a:spcPct val="100000"/>
              </a:lnSpc>
              <a:spcBef>
                <a:spcPct val="0"/>
              </a:spcBef>
              <a:spcAft>
                <a:spcPts val="600"/>
              </a:spcAft>
              <a:buClr>
                <a:srgbClr val="074EA1"/>
              </a:buClr>
              <a:buSzTx/>
              <a:buFont typeface="Lucida Grande" pitchFamily="-112" charset="0"/>
              <a:buNone/>
              <a:tabLst/>
              <a:defRPr/>
            </a:pPr>
            <a:r>
              <a:rPr kumimoji="0" lang="de-DE" sz="1800" b="1" spc="0" normalizeH="0" noProof="0" dirty="0">
                <a:ln>
                  <a:noFill/>
                </a:ln>
                <a:solidFill>
                  <a:srgbClr val="000000"/>
                </a:solidFill>
                <a:effectLst/>
                <a:uLnTx/>
                <a:uFillTx/>
                <a:hlinkClick r:id="rId2"/>
              </a:rPr>
              <a:t>https://www.sexuelle-gesundheit.ch/themen/sexuelle-rechte</a:t>
            </a:r>
            <a:endParaRPr kumimoji="0" lang="fr-CH"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endParaRPr>
          </a:p>
          <a:p>
            <a:pPr marL="0" marR="0" lvl="0" indent="0" algn="l" defTabSz="457200" rtl="0" eaLnBrk="1" fontAlgn="base" latinLnBrk="0" hangingPunct="1">
              <a:lnSpc>
                <a:spcPct val="100000"/>
              </a:lnSpc>
              <a:spcBef>
                <a:spcPct val="0"/>
              </a:spcBef>
              <a:spcAft>
                <a:spcPts val="600"/>
              </a:spcAft>
              <a:buClr>
                <a:srgbClr val="074EA1"/>
              </a:buClr>
              <a:buSzTx/>
              <a:buFont typeface="Lucida Grande" pitchFamily="-112" charset="0"/>
              <a:buNone/>
              <a:tabLst/>
              <a:defRPr/>
            </a:pPr>
            <a:endParaRPr kumimoji="0" lang="fr-FR" sz="900" b="0" i="0" u="none" strike="noStrike" kern="1200" cap="none" spc="0" normalizeH="0" baseline="0" noProof="0" dirty="0">
              <a:ln>
                <a:noFill/>
              </a:ln>
              <a:solidFill>
                <a:srgbClr val="000000"/>
              </a:solidFill>
              <a:effectLst/>
              <a:uLnTx/>
              <a:uFillTx/>
              <a:latin typeface="Arial"/>
              <a:ea typeface="ＭＳ Ｐゴシック" pitchFamily="-112" charset="-128"/>
            </a:endParaRPr>
          </a:p>
          <a:p>
            <a:pPr marL="0" marR="0" lvl="0" indent="0" algn="l" defTabSz="457200" rtl="0" eaLnBrk="1" fontAlgn="base" latinLnBrk="0" hangingPunct="1">
              <a:lnSpc>
                <a:spcPct val="100000"/>
              </a:lnSpc>
              <a:spcBef>
                <a:spcPct val="0"/>
              </a:spcBef>
              <a:spcAft>
                <a:spcPts val="600"/>
              </a:spcAft>
              <a:buClr>
                <a:srgbClr val="074EA1"/>
              </a:buClr>
              <a:buSzTx/>
              <a:buFont typeface="Lucida Grande" pitchFamily="-112" charset="0"/>
              <a:buNone/>
              <a:tabLst/>
              <a:defRPr/>
            </a:pPr>
            <a:endParaRPr kumimoji="0" lang="fr-FR" sz="900" b="0" i="0" u="none" strike="noStrike" kern="1200" cap="none" spc="0" normalizeH="0" baseline="0" noProof="0" dirty="0">
              <a:ln>
                <a:noFill/>
              </a:ln>
              <a:solidFill>
                <a:srgbClr val="000000"/>
              </a:solidFill>
              <a:effectLst/>
              <a:uLnTx/>
              <a:uFillTx/>
              <a:latin typeface="Arial"/>
              <a:ea typeface="ＭＳ Ｐゴシック" pitchFamily="-112" charset="-128"/>
            </a:endParaRPr>
          </a:p>
          <a:p>
            <a:pPr marL="171450" marR="0" lvl="0" indent="-171450" algn="l" defTabSz="457200" rtl="0" eaLnBrk="1" fontAlgn="base" latinLnBrk="0" hangingPunct="1">
              <a:lnSpc>
                <a:spcPct val="100000"/>
              </a:lnSpc>
              <a:spcBef>
                <a:spcPct val="0"/>
              </a:spcBef>
              <a:spcAft>
                <a:spcPts val="600"/>
              </a:spcAft>
              <a:buClr>
                <a:srgbClr val="074EA1"/>
              </a:buClr>
              <a:buSzTx/>
              <a:buFont typeface="Wingdings" panose="05000000000000000000" pitchFamily="2" charset="2"/>
              <a:buChar char="v"/>
              <a:tabLst/>
              <a:defRPr/>
            </a:pPr>
            <a:endParaRPr kumimoji="0" lang="fr-CH" sz="1200" b="0" i="0" u="none" strike="noStrike" kern="1200" cap="none" spc="0" normalizeH="0" baseline="0" noProof="0" dirty="0">
              <a:ln>
                <a:noFill/>
              </a:ln>
              <a:solidFill>
                <a:srgbClr val="000000"/>
              </a:solidFill>
              <a:effectLst/>
              <a:uLnTx/>
              <a:uFillTx/>
              <a:latin typeface="Arial"/>
              <a:ea typeface="ＭＳ Ｐゴシック" pitchFamily="-112" charset="-128"/>
            </a:endParaRPr>
          </a:p>
        </p:txBody>
      </p:sp>
      <p:pic>
        <p:nvPicPr>
          <p:cNvPr id="5" name="Image 4">
            <a:extLst>
              <a:ext uri="{FF2B5EF4-FFF2-40B4-BE49-F238E27FC236}">
                <a16:creationId xmlns:a16="http://schemas.microsoft.com/office/drawing/2014/main" id="{66F62234-48FB-8ECC-6C74-EFE62C88AD67}"/>
              </a:ext>
            </a:extLst>
          </p:cNvPr>
          <p:cNvPicPr>
            <a:picLocks noChangeAspect="1"/>
          </p:cNvPicPr>
          <p:nvPr/>
        </p:nvPicPr>
        <p:blipFill>
          <a:blip r:embed="rId3"/>
          <a:stretch>
            <a:fillRect/>
          </a:stretch>
        </p:blipFill>
        <p:spPr>
          <a:xfrm>
            <a:off x="6732240" y="1628800"/>
            <a:ext cx="2074288" cy="2759968"/>
          </a:xfrm>
          <a:prstGeom prst="rect">
            <a:avLst/>
          </a:prstGeom>
        </p:spPr>
      </p:pic>
    </p:spTree>
    <p:extLst>
      <p:ext uri="{BB962C8B-B14F-4D97-AF65-F5344CB8AC3E}">
        <p14:creationId xmlns:p14="http://schemas.microsoft.com/office/powerpoint/2010/main" val="10972935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kt 7" hidden="1"/>
          <p:cNvGraphicFramePr>
            <a:graphicFrameLocks/>
          </p:cNvGraphicFramePr>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name="think-cell Slide" r:id="rId5" imgW="0" imgH="0" progId="">
                  <p:embed/>
                </p:oleObj>
              </mc:Choice>
              <mc:Fallback>
                <p:oleObj name="think-cell Slide" r:id="rId5" imgW="0" imgH="0" progId="">
                  <p:embed/>
                  <p:pic>
                    <p:nvPicPr>
                      <p:cNvPr id="8" name="Objekt 7"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1202" name="Rectangle 2"/>
          <p:cNvSpPr>
            <a:spLocks noGrp="1"/>
          </p:cNvSpPr>
          <p:nvPr>
            <p:ph type="title"/>
            <p:custDataLst>
              <p:tags r:id="rId1"/>
            </p:custDataLst>
          </p:nvPr>
        </p:nvSpPr>
        <p:spPr>
          <a:xfrm>
            <a:off x="457200" y="304801"/>
            <a:ext cx="8242300" cy="948978"/>
          </a:xfrm>
        </p:spPr>
        <p:txBody>
          <a:bodyPr/>
          <a:lstStyle/>
          <a:p>
            <a:r>
              <a:rPr lang="de-DE" dirty="0"/>
              <a:t>Auftrag der FFSG</a:t>
            </a:r>
            <a:br>
              <a:rPr lang="de-DE" dirty="0"/>
            </a:br>
            <a:r>
              <a:rPr lang="de-DE" dirty="0"/>
              <a:t>—</a:t>
            </a:r>
          </a:p>
        </p:txBody>
      </p:sp>
      <p:sp>
        <p:nvSpPr>
          <p:cNvPr id="51203" name="Rectangle 3"/>
          <p:cNvSpPr>
            <a:spLocks noGrp="1"/>
          </p:cNvSpPr>
          <p:nvPr>
            <p:ph idx="1"/>
            <p:custDataLst>
              <p:tags r:id="rId2"/>
            </p:custDataLst>
          </p:nvPr>
        </p:nvSpPr>
        <p:spPr>
          <a:xfrm>
            <a:off x="469007" y="1443841"/>
            <a:ext cx="8242300" cy="4278094"/>
          </a:xfrm>
        </p:spPr>
        <p:txBody>
          <a:bodyPr/>
          <a:lstStyle/>
          <a:p>
            <a:pPr marL="0" lvl="3" indent="0">
              <a:spcAft>
                <a:spcPts val="0"/>
              </a:spcAft>
              <a:buClr>
                <a:schemeClr val="tx1"/>
              </a:buClr>
              <a:buSzTx/>
              <a:buNone/>
            </a:pPr>
            <a:endParaRPr lang="fr-CH" altLang="fr-FR" sz="800" dirty="0">
              <a:latin typeface="Arial" panose="020B0604020202020204" pitchFamily="34" charset="0"/>
              <a:cs typeface="Arial" panose="020B0604020202020204" pitchFamily="34" charset="0"/>
            </a:endParaRPr>
          </a:p>
          <a:p>
            <a:pPr marL="0" lvl="1" indent="0">
              <a:spcAft>
                <a:spcPct val="50000"/>
              </a:spcAft>
              <a:buSzTx/>
              <a:buNone/>
            </a:pPr>
            <a:endParaRPr lang="fr-CH" dirty="0">
              <a:solidFill>
                <a:srgbClr val="000000"/>
              </a:solidFill>
            </a:endParaRPr>
          </a:p>
          <a:p>
            <a:pPr marL="342900" lvl="1" indent="-342900">
              <a:spcAft>
                <a:spcPct val="50000"/>
              </a:spcAft>
              <a:buSzTx/>
              <a:buFont typeface="Arial" panose="020B0604020202020204" pitchFamily="34" charset="0"/>
              <a:buChar char="•"/>
            </a:pPr>
            <a:r>
              <a:rPr lang="de-DE" altLang="fr-FR" dirty="0">
                <a:solidFill>
                  <a:srgbClr val="000000"/>
                </a:solidFill>
              </a:rPr>
              <a:t>Die Freiburger Fachstelle für sexuelle Gesundheit (FFSG) ist ein Sektor des Kantonsarztamts.</a:t>
            </a:r>
            <a:endParaRPr lang="de-DE" altLang="fr-FR" dirty="0">
              <a:cs typeface="Arial"/>
            </a:endParaRPr>
          </a:p>
          <a:p>
            <a:pPr marL="342900" lvl="1" indent="-342900">
              <a:spcAft>
                <a:spcPct val="50000"/>
              </a:spcAft>
              <a:buSzTx/>
              <a:buFont typeface="Arial" panose="020B0604020202020204" pitchFamily="34" charset="0"/>
              <a:buChar char="•"/>
            </a:pPr>
            <a:r>
              <a:rPr lang="de-DE" dirty="0"/>
              <a:t>Die FFSG trägt aktiv zur Prävention und Förderung der sexuellen Gesundheit der Freiburger Bevölkerung bei. Sie fördert eine </a:t>
            </a:r>
            <a:r>
              <a:rPr lang="de-DE" altLang="fr-FR" dirty="0">
                <a:solidFill>
                  <a:srgbClr val="004DB4"/>
                </a:solidFill>
              </a:rPr>
              <a:t>positive und umfassende Sichtweise der sexuellen Gesundheit</a:t>
            </a:r>
            <a:r>
              <a:rPr lang="de-DE" altLang="fr-FR" dirty="0">
                <a:cs typeface="Arial"/>
              </a:rPr>
              <a:t>.</a:t>
            </a:r>
            <a:endParaRPr lang="de-DE" dirty="0"/>
          </a:p>
          <a:p>
            <a:pPr marL="342900" lvl="1" indent="-342900">
              <a:spcAft>
                <a:spcPct val="50000"/>
              </a:spcAft>
              <a:buSzTx/>
              <a:buFont typeface="Arial" panose="020B0604020202020204" pitchFamily="34" charset="0"/>
              <a:buChar char="•"/>
            </a:pPr>
            <a:r>
              <a:rPr lang="de-DE" dirty="0"/>
              <a:t>Die Mitarbeiterinnen und Mitarbeiter der FFSG </a:t>
            </a:r>
            <a:r>
              <a:rPr lang="de-DE" dirty="0">
                <a:solidFill>
                  <a:srgbClr val="004DB4"/>
                </a:solidFill>
              </a:rPr>
              <a:t>informieren, beraten, unterstützen </a:t>
            </a:r>
            <a:r>
              <a:rPr lang="de-DE" dirty="0"/>
              <a:t>und </a:t>
            </a:r>
            <a:r>
              <a:rPr lang="de-DE" dirty="0">
                <a:solidFill>
                  <a:srgbClr val="004DB4"/>
                </a:solidFill>
              </a:rPr>
              <a:t>begleiten</a:t>
            </a:r>
            <a:r>
              <a:rPr lang="de-DE" dirty="0"/>
              <a:t> alle Personen in einem Klima des </a:t>
            </a:r>
            <a:r>
              <a:rPr lang="de-DE" dirty="0">
                <a:solidFill>
                  <a:srgbClr val="004DB4"/>
                </a:solidFill>
              </a:rPr>
              <a:t>Vertrauens</a:t>
            </a:r>
            <a:r>
              <a:rPr lang="de-DE" dirty="0"/>
              <a:t>, der </a:t>
            </a:r>
            <a:r>
              <a:rPr lang="de-DE" dirty="0">
                <a:solidFill>
                  <a:srgbClr val="004DB4"/>
                </a:solidFill>
              </a:rPr>
              <a:t>Toleranz</a:t>
            </a:r>
            <a:r>
              <a:rPr lang="de-DE" dirty="0"/>
              <a:t> und der </a:t>
            </a:r>
            <a:r>
              <a:rPr lang="de-DE" dirty="0">
                <a:solidFill>
                  <a:srgbClr val="004DB4"/>
                </a:solidFill>
              </a:rPr>
              <a:t>Vertraulichkeit</a:t>
            </a:r>
            <a:r>
              <a:rPr lang="de-DE" dirty="0"/>
              <a:t>, in allen Phasen ihres Lebens. Dazu stärken und entwickeln sie deren Kompetenzen im Hinblick auf eine aufgeklärte und verantwortungsvolle Entscheidungsfindung.</a:t>
            </a:r>
          </a:p>
        </p:txBody>
      </p:sp>
      <p:pic>
        <p:nvPicPr>
          <p:cNvPr id="3" name="Image 2" descr="Une image contenant carte  Description générée automatiquement">
            <a:extLst>
              <a:ext uri="{FF2B5EF4-FFF2-40B4-BE49-F238E27FC236}">
                <a16:creationId xmlns:a16="http://schemas.microsoft.com/office/drawing/2014/main" id="{4A433B78-4BE0-4A05-A045-4EBA9B8DB167}"/>
              </a:ext>
            </a:extLst>
          </p:cNvPr>
          <p:cNvPicPr>
            <a:picLocks noChangeAspect="1"/>
          </p:cNvPicPr>
          <p:nvPr/>
        </p:nvPicPr>
        <p:blipFill>
          <a:blip r:embed="rId6"/>
          <a:stretch>
            <a:fillRect/>
          </a:stretch>
        </p:blipFill>
        <p:spPr>
          <a:xfrm>
            <a:off x="6156176" y="-243408"/>
            <a:ext cx="2818656" cy="2433199"/>
          </a:xfrm>
          <a:prstGeom prst="rect">
            <a:avLst/>
          </a:prstGeom>
        </p:spPr>
      </p:pic>
    </p:spTree>
    <p:extLst>
      <p:ext uri="{BB962C8B-B14F-4D97-AF65-F5344CB8AC3E}">
        <p14:creationId xmlns:p14="http://schemas.microsoft.com/office/powerpoint/2010/main" val="563097604"/>
      </p:ext>
    </p:extLst>
  </p:cSld>
  <p:clrMapOvr>
    <a:masterClrMapping/>
  </p:clrMapOvr>
  <mc:AlternateContent xmlns:mc="http://schemas.openxmlformats.org/markup-compatibility/2006" xmlns:p14="http://schemas.microsoft.com/office/powerpoint/2010/main">
    <mc:Choice Requires="p14">
      <p:transition spd="slow" p14:dur="25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5" name="Connecteur droit 44"/>
          <p:cNvCxnSpPr>
            <a:cxnSpLocks/>
          </p:cNvCxnSpPr>
          <p:nvPr/>
        </p:nvCxnSpPr>
        <p:spPr>
          <a:xfrm flipH="1">
            <a:off x="4512387" y="3983500"/>
            <a:ext cx="14857" cy="300248"/>
          </a:xfrm>
          <a:prstGeom prst="line">
            <a:avLst/>
          </a:prstGeom>
          <a:ln/>
        </p:spPr>
        <p:style>
          <a:lnRef idx="1">
            <a:schemeClr val="dk1"/>
          </a:lnRef>
          <a:fillRef idx="0">
            <a:schemeClr val="dk1"/>
          </a:fillRef>
          <a:effectRef idx="0">
            <a:schemeClr val="dk1"/>
          </a:effectRef>
          <a:fontRef idx="minor">
            <a:schemeClr val="tx1"/>
          </a:fontRef>
        </p:style>
      </p:cxnSp>
      <p:cxnSp>
        <p:nvCxnSpPr>
          <p:cNvPr id="26" name="Connecteur droit 25"/>
          <p:cNvCxnSpPr/>
          <p:nvPr/>
        </p:nvCxnSpPr>
        <p:spPr>
          <a:xfrm flipH="1" flipV="1">
            <a:off x="5225349" y="4918826"/>
            <a:ext cx="257500" cy="137401"/>
          </a:xfrm>
          <a:prstGeom prst="line">
            <a:avLst/>
          </a:prstGeom>
          <a:ln/>
        </p:spPr>
        <p:style>
          <a:lnRef idx="1">
            <a:schemeClr val="dk1"/>
          </a:lnRef>
          <a:fillRef idx="0">
            <a:schemeClr val="dk1"/>
          </a:fillRef>
          <a:effectRef idx="0">
            <a:schemeClr val="dk1"/>
          </a:effectRef>
          <a:fontRef idx="minor">
            <a:schemeClr val="tx1"/>
          </a:fontRef>
        </p:style>
      </p:cxnSp>
      <p:cxnSp>
        <p:nvCxnSpPr>
          <p:cNvPr id="12" name="Connecteur droit 11"/>
          <p:cNvCxnSpPr/>
          <p:nvPr/>
        </p:nvCxnSpPr>
        <p:spPr>
          <a:xfrm flipH="1">
            <a:off x="3526104" y="4895407"/>
            <a:ext cx="247813" cy="137402"/>
          </a:xfrm>
          <a:prstGeom prst="line">
            <a:avLst/>
          </a:prstGeom>
          <a:ln/>
        </p:spPr>
        <p:style>
          <a:lnRef idx="1">
            <a:schemeClr val="dk1"/>
          </a:lnRef>
          <a:fillRef idx="0">
            <a:schemeClr val="dk1"/>
          </a:fillRef>
          <a:effectRef idx="0">
            <a:schemeClr val="dk1"/>
          </a:effectRef>
          <a:fontRef idx="minor">
            <a:schemeClr val="tx1"/>
          </a:fontRef>
        </p:style>
      </p:cxnSp>
      <p:cxnSp>
        <p:nvCxnSpPr>
          <p:cNvPr id="18" name="Connecteur droit 17"/>
          <p:cNvCxnSpPr/>
          <p:nvPr/>
        </p:nvCxnSpPr>
        <p:spPr>
          <a:xfrm flipH="1">
            <a:off x="4474392" y="2780033"/>
            <a:ext cx="1" cy="510866"/>
          </a:xfrm>
          <a:prstGeom prst="line">
            <a:avLst/>
          </a:prstGeom>
          <a:ln/>
        </p:spPr>
        <p:style>
          <a:lnRef idx="1">
            <a:schemeClr val="dk1"/>
          </a:lnRef>
          <a:fillRef idx="0">
            <a:schemeClr val="dk1"/>
          </a:fillRef>
          <a:effectRef idx="0">
            <a:schemeClr val="dk1"/>
          </a:effectRef>
          <a:fontRef idx="minor">
            <a:schemeClr val="tx1"/>
          </a:fontRef>
        </p:style>
      </p:cxnSp>
      <p:cxnSp>
        <p:nvCxnSpPr>
          <p:cNvPr id="8" name="Connecteur droit 7"/>
          <p:cNvCxnSpPr>
            <a:cxnSpLocks/>
          </p:cNvCxnSpPr>
          <p:nvPr/>
        </p:nvCxnSpPr>
        <p:spPr>
          <a:xfrm>
            <a:off x="4474394" y="1942305"/>
            <a:ext cx="1913" cy="545714"/>
          </a:xfrm>
          <a:prstGeom prst="line">
            <a:avLst/>
          </a:prstGeom>
          <a:ln/>
        </p:spPr>
        <p:style>
          <a:lnRef idx="1">
            <a:schemeClr val="dk1"/>
          </a:lnRef>
          <a:fillRef idx="0">
            <a:schemeClr val="dk1"/>
          </a:fillRef>
          <a:effectRef idx="0">
            <a:schemeClr val="dk1"/>
          </a:effectRef>
          <a:fontRef idx="minor">
            <a:schemeClr val="tx1"/>
          </a:fontRef>
        </p:style>
      </p:cxnSp>
      <p:sp>
        <p:nvSpPr>
          <p:cNvPr id="2" name="Titre 1"/>
          <p:cNvSpPr>
            <a:spLocks noGrp="1"/>
          </p:cNvSpPr>
          <p:nvPr>
            <p:ph type="title"/>
          </p:nvPr>
        </p:nvSpPr>
        <p:spPr>
          <a:xfrm>
            <a:off x="457200" y="304800"/>
            <a:ext cx="8242300" cy="948978"/>
          </a:xfrm>
        </p:spPr>
        <p:txBody>
          <a:bodyPr/>
          <a:lstStyle/>
          <a:p>
            <a:r>
              <a:rPr lang="de-DE" dirty="0"/>
              <a:t>Organigramm der FFSG</a:t>
            </a:r>
            <a:br>
              <a:rPr lang="de-DE" dirty="0"/>
            </a:br>
            <a:r>
              <a:rPr lang="de-DE" dirty="0"/>
              <a:t>—</a:t>
            </a:r>
          </a:p>
        </p:txBody>
      </p:sp>
      <p:sp>
        <p:nvSpPr>
          <p:cNvPr id="4" name="Organigramme : Processus 3"/>
          <p:cNvSpPr/>
          <p:nvPr/>
        </p:nvSpPr>
        <p:spPr>
          <a:xfrm>
            <a:off x="3608756" y="1144773"/>
            <a:ext cx="1800200" cy="864096"/>
          </a:xfrm>
          <a:prstGeom prst="flowChartProcess">
            <a:avLst/>
          </a:prstGeom>
          <a:solidFill>
            <a:schemeClr val="accent1"/>
          </a:solidFill>
          <a:ln w="127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H"/>
          </a:p>
        </p:txBody>
      </p:sp>
      <p:sp>
        <p:nvSpPr>
          <p:cNvPr id="6" name="ZoneTexte 5"/>
          <p:cNvSpPr txBox="1"/>
          <p:nvPr/>
        </p:nvSpPr>
        <p:spPr>
          <a:xfrm>
            <a:off x="3684977" y="1211336"/>
            <a:ext cx="1584176" cy="730969"/>
          </a:xfrm>
          <a:prstGeom prst="rect">
            <a:avLst/>
          </a:prstGeom>
        </p:spPr>
        <p:txBody>
          <a:bodyPr vert="horz" wrap="square" lIns="0" tIns="0" rIns="0" bIns="0" rtlCol="0">
            <a:spAutoFit/>
          </a:bodyPr>
          <a:lstStyle/>
          <a:p>
            <a:pPr algn="ctr">
              <a:lnSpc>
                <a:spcPts val="1900"/>
              </a:lnSpc>
              <a:spcAft>
                <a:spcPts val="600"/>
              </a:spcAft>
              <a:buClr>
                <a:srgbClr val="074EA1"/>
              </a:buClr>
            </a:pPr>
            <a:r>
              <a:rPr lang="de-DE" sz="1200">
                <a:cs typeface="+mn-cs"/>
              </a:rPr>
              <a:t>Direktion für Gesundheit und Soziales (GSD)</a:t>
            </a:r>
          </a:p>
        </p:txBody>
      </p:sp>
      <p:sp>
        <p:nvSpPr>
          <p:cNvPr id="9" name="Organigramme : Processus 8"/>
          <p:cNvSpPr/>
          <p:nvPr/>
        </p:nvSpPr>
        <p:spPr>
          <a:xfrm>
            <a:off x="3619715" y="2344323"/>
            <a:ext cx="1800200" cy="504056"/>
          </a:xfrm>
          <a:prstGeom prst="flowChartProcess">
            <a:avLst/>
          </a:prstGeom>
          <a:solidFill>
            <a:schemeClr val="accent1"/>
          </a:solidFill>
          <a:ln w="127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H" dirty="0"/>
          </a:p>
        </p:txBody>
      </p:sp>
      <p:sp>
        <p:nvSpPr>
          <p:cNvPr id="10" name="ZoneTexte 9"/>
          <p:cNvSpPr txBox="1"/>
          <p:nvPr/>
        </p:nvSpPr>
        <p:spPr>
          <a:xfrm>
            <a:off x="3607917" y="2454135"/>
            <a:ext cx="1728192" cy="461473"/>
          </a:xfrm>
          <a:prstGeom prst="rect">
            <a:avLst/>
          </a:prstGeom>
        </p:spPr>
        <p:txBody>
          <a:bodyPr vert="horz" wrap="square" lIns="0" tIns="0" rIns="0" bIns="0" rtlCol="0">
            <a:spAutoFit/>
          </a:bodyPr>
          <a:lstStyle/>
          <a:p>
            <a:pPr algn="ctr">
              <a:lnSpc>
                <a:spcPts val="1900"/>
              </a:lnSpc>
              <a:spcAft>
                <a:spcPts val="600"/>
              </a:spcAft>
              <a:buClr>
                <a:srgbClr val="074EA1"/>
              </a:buClr>
            </a:pPr>
            <a:r>
              <a:rPr lang="de-DE" sz="1200" dirty="0">
                <a:cs typeface="+mn-cs"/>
              </a:rPr>
              <a:t>Kantonsarztamt (KAA)</a:t>
            </a:r>
          </a:p>
        </p:txBody>
      </p:sp>
      <p:sp>
        <p:nvSpPr>
          <p:cNvPr id="13" name="Organigramme : Processus 12"/>
          <p:cNvSpPr/>
          <p:nvPr/>
        </p:nvSpPr>
        <p:spPr>
          <a:xfrm>
            <a:off x="3608756" y="3219615"/>
            <a:ext cx="1800200" cy="792088"/>
          </a:xfrm>
          <a:prstGeom prst="flowChartProcess">
            <a:avLst/>
          </a:prstGeom>
          <a:solidFill>
            <a:schemeClr val="accent1"/>
          </a:solidFill>
          <a:ln w="127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1900"/>
              </a:lnSpc>
              <a:spcAft>
                <a:spcPts val="600"/>
              </a:spcAft>
              <a:buClr>
                <a:srgbClr val="074EA1"/>
              </a:buClr>
            </a:pPr>
            <a:r>
              <a:rPr lang="de-DE" sz="1200">
                <a:solidFill>
                  <a:schemeClr val="tx1"/>
                </a:solidFill>
              </a:rPr>
              <a:t>Freiburger Fachstelle für sexuelle Gesundheit (FFSG)</a:t>
            </a:r>
          </a:p>
        </p:txBody>
      </p:sp>
      <p:sp>
        <p:nvSpPr>
          <p:cNvPr id="19" name="Rectangle 18"/>
          <p:cNvSpPr/>
          <p:nvPr/>
        </p:nvSpPr>
        <p:spPr>
          <a:xfrm>
            <a:off x="2085944" y="4870280"/>
            <a:ext cx="1424986" cy="948978"/>
          </a:xfrm>
          <a:prstGeom prst="rect">
            <a:avLst/>
          </a:prstGeom>
          <a:solidFill>
            <a:schemeClr val="accent1"/>
          </a:solidFill>
          <a:ln w="127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H"/>
          </a:p>
        </p:txBody>
      </p:sp>
      <p:sp>
        <p:nvSpPr>
          <p:cNvPr id="20" name="Rectangle 19"/>
          <p:cNvSpPr/>
          <p:nvPr/>
        </p:nvSpPr>
        <p:spPr>
          <a:xfrm>
            <a:off x="5482849" y="4825758"/>
            <a:ext cx="1440160" cy="936104"/>
          </a:xfrm>
          <a:prstGeom prst="rect">
            <a:avLst/>
          </a:prstGeom>
          <a:solidFill>
            <a:schemeClr val="accent1"/>
          </a:solidFill>
          <a:ln w="127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H"/>
          </a:p>
        </p:txBody>
      </p:sp>
      <p:sp>
        <p:nvSpPr>
          <p:cNvPr id="21" name="ZoneTexte 20"/>
          <p:cNvSpPr txBox="1"/>
          <p:nvPr/>
        </p:nvSpPr>
        <p:spPr>
          <a:xfrm>
            <a:off x="2085944" y="4898412"/>
            <a:ext cx="1440160" cy="776175"/>
          </a:xfrm>
          <a:prstGeom prst="rect">
            <a:avLst/>
          </a:prstGeom>
        </p:spPr>
        <p:txBody>
          <a:bodyPr vert="horz" wrap="square" lIns="0" tIns="0" rIns="0" bIns="0" rtlCol="0">
            <a:spAutoFit/>
          </a:bodyPr>
          <a:lstStyle/>
          <a:p>
            <a:pPr algn="ctr">
              <a:lnSpc>
                <a:spcPts val="1900"/>
              </a:lnSpc>
              <a:spcAft>
                <a:spcPts val="600"/>
              </a:spcAft>
              <a:buClr>
                <a:srgbClr val="074EA1"/>
              </a:buClr>
            </a:pPr>
            <a:r>
              <a:rPr lang="de-DE" sz="1200" dirty="0">
                <a:cs typeface="+mn-cs"/>
              </a:rPr>
              <a:t>Sexualberaterinnen</a:t>
            </a:r>
          </a:p>
          <a:p>
            <a:pPr algn="ctr">
              <a:lnSpc>
                <a:spcPts val="1900"/>
              </a:lnSpc>
              <a:spcAft>
                <a:spcPts val="600"/>
              </a:spcAft>
              <a:buClr>
                <a:srgbClr val="074EA1"/>
              </a:buClr>
            </a:pPr>
            <a:r>
              <a:rPr lang="de-DE" sz="1000" dirty="0">
                <a:cs typeface="+mn-cs"/>
              </a:rPr>
              <a:t>(2,25 VZÄ) </a:t>
            </a:r>
            <a:br>
              <a:rPr lang="de-DE" sz="1000" dirty="0"/>
            </a:br>
            <a:r>
              <a:rPr lang="de-DE" sz="1000" dirty="0">
                <a:cs typeface="+mn-cs"/>
              </a:rPr>
              <a:t>4 Beraterinnen</a:t>
            </a:r>
          </a:p>
        </p:txBody>
      </p:sp>
      <p:sp>
        <p:nvSpPr>
          <p:cNvPr id="22" name="ZoneTexte 21"/>
          <p:cNvSpPr txBox="1"/>
          <p:nvPr/>
        </p:nvSpPr>
        <p:spPr>
          <a:xfrm>
            <a:off x="5482849" y="4889853"/>
            <a:ext cx="1440160" cy="532518"/>
          </a:xfrm>
          <a:prstGeom prst="rect">
            <a:avLst/>
          </a:prstGeom>
        </p:spPr>
        <p:txBody>
          <a:bodyPr vert="horz" wrap="square" lIns="0" tIns="0" rIns="0" bIns="0" rtlCol="0">
            <a:spAutoFit/>
          </a:bodyPr>
          <a:lstStyle/>
          <a:p>
            <a:pPr algn="ctr">
              <a:lnSpc>
                <a:spcPts val="1900"/>
              </a:lnSpc>
              <a:spcAft>
                <a:spcPts val="600"/>
              </a:spcAft>
              <a:buClr>
                <a:srgbClr val="074EA1"/>
              </a:buClr>
            </a:pPr>
            <a:r>
              <a:rPr lang="de-DE" sz="1200" dirty="0">
                <a:cs typeface="+mn-cs"/>
              </a:rPr>
              <a:t>Sexualpädagoginnen</a:t>
            </a:r>
          </a:p>
          <a:p>
            <a:pPr algn="ctr">
              <a:lnSpc>
                <a:spcPts val="1900"/>
              </a:lnSpc>
              <a:spcAft>
                <a:spcPts val="600"/>
              </a:spcAft>
              <a:buClr>
                <a:srgbClr val="074EA1"/>
              </a:buClr>
            </a:pPr>
            <a:r>
              <a:rPr lang="de-DE" sz="1000" dirty="0">
                <a:cs typeface="+mn-cs"/>
              </a:rPr>
              <a:t>(2,5 VZÄ) 8 Personen</a:t>
            </a:r>
          </a:p>
        </p:txBody>
      </p:sp>
      <p:sp>
        <p:nvSpPr>
          <p:cNvPr id="23" name="Rectangle 22"/>
          <p:cNvSpPr/>
          <p:nvPr/>
        </p:nvSpPr>
        <p:spPr>
          <a:xfrm>
            <a:off x="3789091" y="4248314"/>
            <a:ext cx="1480062" cy="1083468"/>
          </a:xfrm>
          <a:prstGeom prst="rect">
            <a:avLst/>
          </a:prstGeom>
          <a:solidFill>
            <a:schemeClr val="accent1"/>
          </a:solidFill>
          <a:ln w="127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H"/>
          </a:p>
        </p:txBody>
      </p:sp>
      <p:sp>
        <p:nvSpPr>
          <p:cNvPr id="24" name="ZoneTexte 23"/>
          <p:cNvSpPr txBox="1"/>
          <p:nvPr/>
        </p:nvSpPr>
        <p:spPr>
          <a:xfrm>
            <a:off x="3845927" y="4311951"/>
            <a:ext cx="1296144" cy="1019831"/>
          </a:xfrm>
          <a:prstGeom prst="rect">
            <a:avLst/>
          </a:prstGeom>
        </p:spPr>
        <p:txBody>
          <a:bodyPr vert="horz" wrap="square" lIns="0" tIns="0" rIns="0" bIns="0" rtlCol="0">
            <a:spAutoFit/>
          </a:bodyPr>
          <a:lstStyle/>
          <a:p>
            <a:pPr algn="ctr">
              <a:lnSpc>
                <a:spcPts val="1900"/>
              </a:lnSpc>
              <a:spcAft>
                <a:spcPts val="600"/>
              </a:spcAft>
              <a:buClr>
                <a:srgbClr val="074EA1"/>
              </a:buClr>
            </a:pPr>
            <a:r>
              <a:rPr lang="de-DE" sz="1200">
                <a:cs typeface="+mn-cs"/>
              </a:rPr>
              <a:t>Leitung, Koordination und Verwaltung </a:t>
            </a:r>
          </a:p>
          <a:p>
            <a:pPr algn="ctr">
              <a:lnSpc>
                <a:spcPts val="1900"/>
              </a:lnSpc>
              <a:spcAft>
                <a:spcPts val="600"/>
              </a:spcAft>
              <a:buClr>
                <a:srgbClr val="074EA1"/>
              </a:buClr>
            </a:pPr>
            <a:r>
              <a:rPr lang="de-DE" sz="1000">
                <a:cs typeface="+mn-cs"/>
              </a:rPr>
              <a:t>(2,1 VZÄ) 5 Personen</a:t>
            </a:r>
          </a:p>
        </p:txBody>
      </p:sp>
    </p:spTree>
    <p:extLst>
      <p:ext uri="{BB962C8B-B14F-4D97-AF65-F5344CB8AC3E}">
        <p14:creationId xmlns:p14="http://schemas.microsoft.com/office/powerpoint/2010/main" val="24415715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kt 7" hidden="1"/>
          <p:cNvGraphicFramePr>
            <a:graphicFrameLocks/>
          </p:cNvGraphicFramePr>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name="think-cell Slide" r:id="rId5" imgW="0" imgH="0" progId="">
                  <p:embed/>
                </p:oleObj>
              </mc:Choice>
              <mc:Fallback>
                <p:oleObj name="think-cell Slide" r:id="rId5" imgW="0" imgH="0" progId="">
                  <p:embed/>
                  <p:pic>
                    <p:nvPicPr>
                      <p:cNvPr id="8" name="Objekt 7"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1202" name="Rectangle 2"/>
          <p:cNvSpPr>
            <a:spLocks noGrp="1"/>
          </p:cNvSpPr>
          <p:nvPr>
            <p:ph type="title"/>
            <p:custDataLst>
              <p:tags r:id="rId1"/>
            </p:custDataLst>
          </p:nvPr>
        </p:nvSpPr>
        <p:spPr>
          <a:xfrm>
            <a:off x="457200" y="304800"/>
            <a:ext cx="8242300" cy="871201"/>
          </a:xfrm>
        </p:spPr>
        <p:txBody>
          <a:bodyPr/>
          <a:lstStyle/>
          <a:p>
            <a:r>
              <a:rPr lang="de-DE" dirty="0">
                <a:cs typeface="Arial"/>
              </a:rPr>
              <a:t>Hauptleistungen der FFSG</a:t>
            </a:r>
            <a:br>
              <a:rPr lang="de-DE" b="0" dirty="0">
                <a:cs typeface="Arial"/>
              </a:rPr>
            </a:br>
            <a:r>
              <a:rPr lang="de-DE" sz="1600" dirty="0">
                <a:cs typeface="Arial"/>
              </a:rPr>
              <a:t>Statistik 2022</a:t>
            </a:r>
            <a:endParaRPr lang="fr-CH" dirty="0">
              <a:latin typeface="Arial" panose="020B0604020202020204" pitchFamily="34" charset="0"/>
              <a:cs typeface="Arial" panose="020B0604020202020204" pitchFamily="34" charset="0"/>
            </a:endParaRPr>
          </a:p>
        </p:txBody>
      </p:sp>
      <p:sp>
        <p:nvSpPr>
          <p:cNvPr id="51203" name="Rectangle 3"/>
          <p:cNvSpPr>
            <a:spLocks noGrp="1"/>
          </p:cNvSpPr>
          <p:nvPr>
            <p:ph idx="1"/>
            <p:custDataLst>
              <p:tags r:id="rId2"/>
            </p:custDataLst>
          </p:nvPr>
        </p:nvSpPr>
        <p:spPr>
          <a:xfrm>
            <a:off x="495845" y="1532157"/>
            <a:ext cx="8219256" cy="3847207"/>
          </a:xfrm>
        </p:spPr>
        <p:txBody>
          <a:bodyPr/>
          <a:lstStyle/>
          <a:p>
            <a:pPr marL="342900" indent="-342900">
              <a:buClr>
                <a:srgbClr val="0070C0"/>
              </a:buClr>
              <a:buFont typeface="Wingdings" panose="05000000000000000000" pitchFamily="2" charset="2"/>
              <a:buChar char="§"/>
            </a:pPr>
            <a:r>
              <a:rPr lang="de-DE" altLang="fr-FR" b="1" dirty="0">
                <a:solidFill>
                  <a:srgbClr val="0070C0"/>
                </a:solidFill>
                <a:cs typeface="Arial"/>
              </a:rPr>
              <a:t>Telefonbereitschaft </a:t>
            </a:r>
            <a:r>
              <a:rPr lang="de-DE" altLang="fr-FR" dirty="0">
                <a:cs typeface="Arial"/>
              </a:rPr>
              <a:t>(4429 Anrufe) </a:t>
            </a:r>
          </a:p>
          <a:p>
            <a:pPr marL="342900" indent="-342900">
              <a:buClr>
                <a:srgbClr val="0070C0"/>
              </a:buClr>
              <a:buFont typeface="Wingdings" panose="05000000000000000000" pitchFamily="2" charset="2"/>
              <a:buChar char="§"/>
            </a:pPr>
            <a:r>
              <a:rPr lang="de-DE" altLang="fr-FR" b="1" dirty="0">
                <a:solidFill>
                  <a:srgbClr val="0070C0"/>
                </a:solidFill>
                <a:cs typeface="Arial"/>
              </a:rPr>
              <a:t>Beratungsgespräche</a:t>
            </a:r>
            <a:r>
              <a:rPr lang="de-DE" altLang="fr-FR" b="1" dirty="0">
                <a:cs typeface="Arial"/>
              </a:rPr>
              <a:t> </a:t>
            </a:r>
            <a:r>
              <a:rPr lang="de-DE" altLang="fr-FR" dirty="0">
                <a:cs typeface="Arial"/>
              </a:rPr>
              <a:t>(1097)</a:t>
            </a:r>
            <a:endParaRPr lang="fr-CH" altLang="fr-FR" b="1" dirty="0">
              <a:latin typeface="Arial" panose="020B0604020202020204" pitchFamily="34" charset="0"/>
              <a:cs typeface="Arial" panose="020B0604020202020204" pitchFamily="34" charset="0"/>
            </a:endParaRPr>
          </a:p>
          <a:p>
            <a:pPr marL="342900" indent="-342900">
              <a:buClr>
                <a:srgbClr val="0070C0"/>
              </a:buClr>
              <a:buFont typeface="Wingdings" panose="05000000000000000000" pitchFamily="2" charset="2"/>
              <a:buChar char="§"/>
            </a:pPr>
            <a:r>
              <a:rPr lang="de-DE" altLang="fr-FR" b="1" dirty="0">
                <a:solidFill>
                  <a:srgbClr val="0070C0"/>
                </a:solidFill>
                <a:cs typeface="Arial"/>
              </a:rPr>
              <a:t>Tests auf sexuell übertragbare Infektionen </a:t>
            </a:r>
            <a:r>
              <a:rPr lang="de-DE" altLang="fr-FR" dirty="0">
                <a:cs typeface="Arial"/>
              </a:rPr>
              <a:t>(1478)</a:t>
            </a:r>
            <a:endParaRPr lang="fr-CH" altLang="fr-FR" b="1" dirty="0">
              <a:latin typeface="Arial" panose="020B0604020202020204" pitchFamily="34" charset="0"/>
              <a:cs typeface="Arial" panose="020B0604020202020204" pitchFamily="34" charset="0"/>
            </a:endParaRPr>
          </a:p>
          <a:p>
            <a:pPr marL="342900" indent="-342900">
              <a:buClr>
                <a:srgbClr val="0070C0"/>
              </a:buClr>
              <a:buFont typeface="Wingdings" panose="05000000000000000000" pitchFamily="2" charset="2"/>
              <a:buChar char="§"/>
            </a:pPr>
            <a:r>
              <a:rPr lang="de-DE" altLang="fr-FR" b="1" dirty="0">
                <a:solidFill>
                  <a:srgbClr val="0070C0"/>
                </a:solidFill>
                <a:cs typeface="Arial"/>
              </a:rPr>
              <a:t>Medizinische Beratung </a:t>
            </a:r>
            <a:r>
              <a:rPr lang="de-DE" altLang="fr-FR" dirty="0">
                <a:cs typeface="Arial"/>
              </a:rPr>
              <a:t>(796)</a:t>
            </a:r>
          </a:p>
          <a:p>
            <a:pPr marL="342900" indent="-342900">
              <a:buClr>
                <a:srgbClr val="0070C0"/>
              </a:buClr>
              <a:buFont typeface="Wingdings" panose="05000000000000000000" pitchFamily="2" charset="2"/>
              <a:buChar char="§"/>
            </a:pPr>
            <a:r>
              <a:rPr lang="de-DE" b="1" dirty="0">
                <a:solidFill>
                  <a:srgbClr val="0070C0"/>
                </a:solidFill>
                <a:cs typeface="Arial"/>
              </a:rPr>
              <a:t>Sexualaufklärung und/oder Kurse zur Prävention von sexuellem Missbrauch</a:t>
            </a:r>
            <a:r>
              <a:rPr lang="de-DE" dirty="0">
                <a:cs typeface="Arial"/>
              </a:rPr>
              <a:t> in den meisten Schulkreisen und Orientierungsschulen des Kantons Freiburg sowie in den Sonderschulklassen und in den Institutionen </a:t>
            </a:r>
          </a:p>
          <a:p>
            <a:pPr marL="342900" indent="-342900">
              <a:buClr>
                <a:srgbClr val="0070C0"/>
              </a:buClr>
              <a:buFont typeface="Wingdings" panose="05000000000000000000" pitchFamily="2" charset="2"/>
              <a:buChar char="§"/>
            </a:pPr>
            <a:r>
              <a:rPr lang="de-DE" dirty="0">
                <a:cs typeface="Arial"/>
              </a:rPr>
              <a:t>Beurteilung und Koordination von Situationen im </a:t>
            </a:r>
            <a:br>
              <a:rPr lang="de-DE" dirty="0">
                <a:cs typeface="Arial"/>
              </a:rPr>
            </a:br>
            <a:r>
              <a:rPr lang="de-DE" dirty="0">
                <a:cs typeface="Arial"/>
              </a:rPr>
              <a:t>Zusammenhang mit </a:t>
            </a:r>
            <a:r>
              <a:rPr lang="de-DE" b="1" dirty="0">
                <a:solidFill>
                  <a:srgbClr val="0070C0"/>
                </a:solidFill>
                <a:cs typeface="Arial"/>
              </a:rPr>
              <a:t>sexuellen Handlungen </a:t>
            </a:r>
            <a:r>
              <a:rPr lang="de-DE" dirty="0">
                <a:cs typeface="Arial"/>
              </a:rPr>
              <a:t>(152)</a:t>
            </a:r>
            <a:endParaRPr lang="fr-CH" dirty="0">
              <a:latin typeface="Arial" panose="020B0604020202020204" pitchFamily="34" charset="0"/>
              <a:cs typeface="Arial" panose="020B0604020202020204" pitchFamily="34" charset="0"/>
            </a:endParaRPr>
          </a:p>
        </p:txBody>
      </p:sp>
      <p:pic>
        <p:nvPicPr>
          <p:cNvPr id="5" name="Picture 18" descr="P:\CFSS\textes site internet\illustrations couleur\définitives\1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60232" y="4598648"/>
            <a:ext cx="2255292" cy="1744501"/>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p:cNvSpPr txBox="1"/>
          <p:nvPr/>
        </p:nvSpPr>
        <p:spPr>
          <a:xfrm>
            <a:off x="2411760" y="6459050"/>
            <a:ext cx="1152128" cy="243656"/>
          </a:xfrm>
          <a:prstGeom prst="rect">
            <a:avLst/>
          </a:prstGeom>
          <a:solidFill>
            <a:schemeClr val="bg1"/>
          </a:solidFill>
        </p:spPr>
        <p:txBody>
          <a:bodyPr vert="horz" wrap="square" lIns="0" tIns="0" rIns="0" bIns="0" rtlCol="0">
            <a:spAutoFit/>
          </a:bodyPr>
          <a:lstStyle/>
          <a:p>
            <a:pPr>
              <a:lnSpc>
                <a:spcPts val="1900"/>
              </a:lnSpc>
              <a:spcAft>
                <a:spcPts val="600"/>
              </a:spcAft>
              <a:buClr>
                <a:srgbClr val="074EA1"/>
              </a:buClr>
            </a:pPr>
            <a:endParaRPr lang="fr-CH" sz="1600" b="1" dirty="0"/>
          </a:p>
        </p:txBody>
      </p:sp>
    </p:spTree>
    <p:extLst>
      <p:ext uri="{BB962C8B-B14F-4D97-AF65-F5344CB8AC3E}">
        <p14:creationId xmlns:p14="http://schemas.microsoft.com/office/powerpoint/2010/main" val="3266335739"/>
      </p:ext>
    </p:extLst>
  </p:cSld>
  <p:clrMapOvr>
    <a:masterClrMapping/>
  </p:clrMapOvr>
  <mc:AlternateContent xmlns:mc="http://schemas.openxmlformats.org/markup-compatibility/2006" xmlns:p14="http://schemas.microsoft.com/office/powerpoint/2010/main">
    <mc:Choice Requires="p14">
      <p:transition spd="slow" p14:dur="2500"/>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kt 7" hidden="1"/>
          <p:cNvGraphicFramePr>
            <a:graphicFrameLocks/>
          </p:cNvGraphicFramePr>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name="think-cell Slide" r:id="rId4" imgW="0" imgH="0" progId="">
                  <p:embed/>
                </p:oleObj>
              </mc:Choice>
              <mc:Fallback>
                <p:oleObj name="think-cell Slide" r:id="rId4" imgW="0" imgH="0" progId="">
                  <p:embed/>
                  <p:pic>
                    <p:nvPicPr>
                      <p:cNvPr id="8" name="Objekt 7"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1202" name="Rectangle 2"/>
          <p:cNvSpPr>
            <a:spLocks noGrp="1"/>
          </p:cNvSpPr>
          <p:nvPr>
            <p:ph type="title"/>
            <p:custDataLst>
              <p:tags r:id="rId1"/>
            </p:custDataLst>
          </p:nvPr>
        </p:nvSpPr>
        <p:spPr>
          <a:xfrm>
            <a:off x="457200" y="304800"/>
            <a:ext cx="8242300" cy="948978"/>
          </a:xfrm>
        </p:spPr>
        <p:txBody>
          <a:bodyPr/>
          <a:lstStyle/>
          <a:p>
            <a:r>
              <a:rPr lang="de-DE" dirty="0"/>
              <a:t>Leistungen der FFSG</a:t>
            </a:r>
            <a:br>
              <a:rPr lang="de-DE" dirty="0"/>
            </a:br>
            <a:r>
              <a:rPr lang="de-DE" dirty="0"/>
              <a:t>—</a:t>
            </a:r>
          </a:p>
        </p:txBody>
      </p:sp>
      <p:pic>
        <p:nvPicPr>
          <p:cNvPr id="3" name="Image 2">
            <a:extLst>
              <a:ext uri="{FF2B5EF4-FFF2-40B4-BE49-F238E27FC236}">
                <a16:creationId xmlns:a16="http://schemas.microsoft.com/office/drawing/2014/main" id="{423E9812-4146-A685-000A-E251947A3C80}"/>
              </a:ext>
            </a:extLst>
          </p:cNvPr>
          <p:cNvPicPr>
            <a:picLocks noChangeAspect="1"/>
          </p:cNvPicPr>
          <p:nvPr/>
        </p:nvPicPr>
        <p:blipFill>
          <a:blip r:embed="rId5"/>
          <a:stretch>
            <a:fillRect/>
          </a:stretch>
        </p:blipFill>
        <p:spPr>
          <a:xfrm>
            <a:off x="1043608" y="1104668"/>
            <a:ext cx="2448267" cy="2295845"/>
          </a:xfrm>
          <a:prstGeom prst="rect">
            <a:avLst/>
          </a:prstGeom>
        </p:spPr>
      </p:pic>
      <p:pic>
        <p:nvPicPr>
          <p:cNvPr id="5" name="Image 4">
            <a:extLst>
              <a:ext uri="{FF2B5EF4-FFF2-40B4-BE49-F238E27FC236}">
                <a16:creationId xmlns:a16="http://schemas.microsoft.com/office/drawing/2014/main" id="{5E51BC8D-24B8-95B0-4553-490BF6250DD2}"/>
              </a:ext>
            </a:extLst>
          </p:cNvPr>
          <p:cNvPicPr>
            <a:picLocks noChangeAspect="1"/>
          </p:cNvPicPr>
          <p:nvPr/>
        </p:nvPicPr>
        <p:blipFill>
          <a:blip r:embed="rId6"/>
          <a:stretch>
            <a:fillRect/>
          </a:stretch>
        </p:blipFill>
        <p:spPr>
          <a:xfrm>
            <a:off x="232297" y="3953810"/>
            <a:ext cx="3019846" cy="1895740"/>
          </a:xfrm>
          <a:prstGeom prst="rect">
            <a:avLst/>
          </a:prstGeom>
        </p:spPr>
      </p:pic>
      <p:pic>
        <p:nvPicPr>
          <p:cNvPr id="7" name="Image 6">
            <a:extLst>
              <a:ext uri="{FF2B5EF4-FFF2-40B4-BE49-F238E27FC236}">
                <a16:creationId xmlns:a16="http://schemas.microsoft.com/office/drawing/2014/main" id="{71199D7D-384A-F7FB-CD1B-73DD6184A0E0}"/>
              </a:ext>
            </a:extLst>
          </p:cNvPr>
          <p:cNvPicPr>
            <a:picLocks noChangeAspect="1"/>
          </p:cNvPicPr>
          <p:nvPr/>
        </p:nvPicPr>
        <p:blipFill>
          <a:blip r:embed="rId7"/>
          <a:stretch>
            <a:fillRect/>
          </a:stretch>
        </p:blipFill>
        <p:spPr>
          <a:xfrm>
            <a:off x="3423613" y="2408748"/>
            <a:ext cx="2896004" cy="1648055"/>
          </a:xfrm>
          <a:prstGeom prst="rect">
            <a:avLst/>
          </a:prstGeom>
        </p:spPr>
      </p:pic>
      <p:pic>
        <p:nvPicPr>
          <p:cNvPr id="10" name="Image 9">
            <a:extLst>
              <a:ext uri="{FF2B5EF4-FFF2-40B4-BE49-F238E27FC236}">
                <a16:creationId xmlns:a16="http://schemas.microsoft.com/office/drawing/2014/main" id="{B68371E9-92B5-C6A8-90F2-928D845AC4A2}"/>
              </a:ext>
            </a:extLst>
          </p:cNvPr>
          <p:cNvPicPr>
            <a:picLocks noChangeAspect="1"/>
          </p:cNvPicPr>
          <p:nvPr/>
        </p:nvPicPr>
        <p:blipFill>
          <a:blip r:embed="rId8"/>
          <a:stretch>
            <a:fillRect/>
          </a:stretch>
        </p:blipFill>
        <p:spPr>
          <a:xfrm>
            <a:off x="5756176" y="0"/>
            <a:ext cx="2429214" cy="2438740"/>
          </a:xfrm>
          <a:prstGeom prst="rect">
            <a:avLst/>
          </a:prstGeom>
        </p:spPr>
      </p:pic>
      <p:pic>
        <p:nvPicPr>
          <p:cNvPr id="12" name="Image 11">
            <a:extLst>
              <a:ext uri="{FF2B5EF4-FFF2-40B4-BE49-F238E27FC236}">
                <a16:creationId xmlns:a16="http://schemas.microsoft.com/office/drawing/2014/main" id="{8FF8168A-C0D0-C769-C2DB-2736B079A851}"/>
              </a:ext>
            </a:extLst>
          </p:cNvPr>
          <p:cNvPicPr>
            <a:picLocks noChangeAspect="1"/>
          </p:cNvPicPr>
          <p:nvPr/>
        </p:nvPicPr>
        <p:blipFill>
          <a:blip r:embed="rId9"/>
          <a:stretch>
            <a:fillRect/>
          </a:stretch>
        </p:blipFill>
        <p:spPr>
          <a:xfrm>
            <a:off x="6080765" y="2841016"/>
            <a:ext cx="2343477" cy="1676634"/>
          </a:xfrm>
          <a:prstGeom prst="rect">
            <a:avLst/>
          </a:prstGeom>
        </p:spPr>
      </p:pic>
      <p:pic>
        <p:nvPicPr>
          <p:cNvPr id="14" name="Image 13">
            <a:extLst>
              <a:ext uri="{FF2B5EF4-FFF2-40B4-BE49-F238E27FC236}">
                <a16:creationId xmlns:a16="http://schemas.microsoft.com/office/drawing/2014/main" id="{EA239E72-E56B-BCDD-A0D1-6DDF90D1A41C}"/>
              </a:ext>
            </a:extLst>
          </p:cNvPr>
          <p:cNvPicPr>
            <a:picLocks noChangeAspect="1"/>
          </p:cNvPicPr>
          <p:nvPr/>
        </p:nvPicPr>
        <p:blipFill>
          <a:blip r:embed="rId10"/>
          <a:stretch>
            <a:fillRect/>
          </a:stretch>
        </p:blipFill>
        <p:spPr>
          <a:xfrm>
            <a:off x="3265634" y="4240470"/>
            <a:ext cx="2143424" cy="1876687"/>
          </a:xfrm>
          <a:prstGeom prst="rect">
            <a:avLst/>
          </a:prstGeom>
        </p:spPr>
      </p:pic>
      <p:pic>
        <p:nvPicPr>
          <p:cNvPr id="2" name="Image 1">
            <a:extLst>
              <a:ext uri="{FF2B5EF4-FFF2-40B4-BE49-F238E27FC236}">
                <a16:creationId xmlns:a16="http://schemas.microsoft.com/office/drawing/2014/main" id="{22ED957F-F9A2-BE6D-0680-2429C69077BC}"/>
              </a:ext>
            </a:extLst>
          </p:cNvPr>
          <p:cNvPicPr>
            <a:picLocks noChangeAspect="1"/>
          </p:cNvPicPr>
          <p:nvPr/>
        </p:nvPicPr>
        <p:blipFill>
          <a:blip r:embed="rId11"/>
          <a:stretch>
            <a:fillRect/>
          </a:stretch>
        </p:blipFill>
        <p:spPr>
          <a:xfrm>
            <a:off x="6084168" y="4941498"/>
            <a:ext cx="2377076" cy="1670014"/>
          </a:xfrm>
          <a:prstGeom prst="rect">
            <a:avLst/>
          </a:prstGeom>
        </p:spPr>
      </p:pic>
    </p:spTree>
    <p:extLst>
      <p:ext uri="{BB962C8B-B14F-4D97-AF65-F5344CB8AC3E}">
        <p14:creationId xmlns:p14="http://schemas.microsoft.com/office/powerpoint/2010/main" val="7511541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kt 7" hidden="1"/>
          <p:cNvGraphicFramePr>
            <a:graphicFrameLocks/>
          </p:cNvGraphicFramePr>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name="think-cell Slide" r:id="rId4" imgW="0" imgH="0" progId="">
                  <p:embed/>
                </p:oleObj>
              </mc:Choice>
              <mc:Fallback>
                <p:oleObj name="think-cell Slide" r:id="rId4" imgW="0" imgH="0" progId="">
                  <p:embed/>
                  <p:pic>
                    <p:nvPicPr>
                      <p:cNvPr id="8" name="Objekt 7"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1202" name="Rectangle 2"/>
          <p:cNvSpPr>
            <a:spLocks noGrp="1"/>
          </p:cNvSpPr>
          <p:nvPr>
            <p:ph type="title"/>
            <p:custDataLst>
              <p:tags r:id="rId1"/>
            </p:custDataLst>
          </p:nvPr>
        </p:nvSpPr>
        <p:spPr>
          <a:xfrm>
            <a:off x="457200" y="304800"/>
            <a:ext cx="8242300" cy="948978"/>
          </a:xfrm>
        </p:spPr>
        <p:txBody>
          <a:bodyPr/>
          <a:lstStyle/>
          <a:p>
            <a:r>
              <a:rPr lang="de-DE" dirty="0"/>
              <a:t>Leistungen der FFSG</a:t>
            </a:r>
            <a:br>
              <a:rPr lang="de-DE" dirty="0"/>
            </a:br>
            <a:r>
              <a:rPr lang="de-DE" dirty="0"/>
              <a:t>—</a:t>
            </a:r>
          </a:p>
        </p:txBody>
      </p:sp>
      <p:pic>
        <p:nvPicPr>
          <p:cNvPr id="6" name="Image 5" descr="Une image contenant intérieur, personne, table, plastique  Description générée automatiquement">
            <a:extLst>
              <a:ext uri="{FF2B5EF4-FFF2-40B4-BE49-F238E27FC236}">
                <a16:creationId xmlns:a16="http://schemas.microsoft.com/office/drawing/2014/main" id="{5CD86ED1-2950-ECA0-3A66-051092D0FC1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716016" y="1340767"/>
            <a:ext cx="3511490" cy="2341269"/>
          </a:xfrm>
          <a:prstGeom prst="rect">
            <a:avLst/>
          </a:prstGeom>
        </p:spPr>
      </p:pic>
      <p:pic>
        <p:nvPicPr>
          <p:cNvPr id="2" name="Image 1">
            <a:extLst>
              <a:ext uri="{FF2B5EF4-FFF2-40B4-BE49-F238E27FC236}">
                <a16:creationId xmlns:a16="http://schemas.microsoft.com/office/drawing/2014/main" id="{08362888-6C5B-627A-D3B2-94DABCCCE72E}"/>
              </a:ext>
            </a:extLst>
          </p:cNvPr>
          <p:cNvPicPr>
            <a:picLocks noChangeAspect="1"/>
          </p:cNvPicPr>
          <p:nvPr/>
        </p:nvPicPr>
        <p:blipFill>
          <a:blip r:embed="rId6"/>
          <a:stretch>
            <a:fillRect/>
          </a:stretch>
        </p:blipFill>
        <p:spPr>
          <a:xfrm>
            <a:off x="611560" y="4009974"/>
            <a:ext cx="3511490" cy="1970519"/>
          </a:xfrm>
          <a:prstGeom prst="rect">
            <a:avLst/>
          </a:prstGeom>
        </p:spPr>
      </p:pic>
      <p:pic>
        <p:nvPicPr>
          <p:cNvPr id="4" name="Image 3">
            <a:extLst>
              <a:ext uri="{FF2B5EF4-FFF2-40B4-BE49-F238E27FC236}">
                <a16:creationId xmlns:a16="http://schemas.microsoft.com/office/drawing/2014/main" id="{184DCA24-1D0B-9B7E-5325-E6E493334E80}"/>
              </a:ext>
            </a:extLst>
          </p:cNvPr>
          <p:cNvPicPr>
            <a:picLocks noChangeAspect="1"/>
          </p:cNvPicPr>
          <p:nvPr/>
        </p:nvPicPr>
        <p:blipFill>
          <a:blip r:embed="rId7"/>
          <a:stretch>
            <a:fillRect/>
          </a:stretch>
        </p:blipFill>
        <p:spPr>
          <a:xfrm>
            <a:off x="4716016" y="3761357"/>
            <a:ext cx="3511490" cy="2219136"/>
          </a:xfrm>
          <a:prstGeom prst="rect">
            <a:avLst/>
          </a:prstGeom>
        </p:spPr>
      </p:pic>
      <p:pic>
        <p:nvPicPr>
          <p:cNvPr id="7" name="Image 6">
            <a:extLst>
              <a:ext uri="{FF2B5EF4-FFF2-40B4-BE49-F238E27FC236}">
                <a16:creationId xmlns:a16="http://schemas.microsoft.com/office/drawing/2014/main" id="{7673F3BA-29A9-F0E5-DD66-0968A9E9F54E}"/>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11560" y="1340768"/>
            <a:ext cx="3511491" cy="2341269"/>
          </a:xfrm>
          <a:prstGeom prst="rect">
            <a:avLst/>
          </a:prstGeom>
        </p:spPr>
      </p:pic>
    </p:spTree>
    <p:extLst>
      <p:ext uri="{BB962C8B-B14F-4D97-AF65-F5344CB8AC3E}">
        <p14:creationId xmlns:p14="http://schemas.microsoft.com/office/powerpoint/2010/main" val="23062437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304801"/>
            <a:ext cx="8242300" cy="1423467"/>
          </a:xfrm>
        </p:spPr>
        <p:txBody>
          <a:bodyPr/>
          <a:lstStyle/>
          <a:p>
            <a:r>
              <a:rPr lang="de-DE" dirty="0">
                <a:latin typeface="+mn-lt"/>
              </a:rPr>
              <a:t>Ein kooperativer Ansatz</a:t>
            </a:r>
            <a:br>
              <a:rPr lang="de-DE" dirty="0"/>
            </a:br>
            <a:r>
              <a:rPr lang="de-DE" dirty="0"/>
              <a:t>—</a:t>
            </a:r>
            <a:br>
              <a:rPr lang="de-DE" b="0" dirty="0">
                <a:solidFill>
                  <a:srgbClr val="0070C0"/>
                </a:solidFill>
                <a:latin typeface="+mn-lt"/>
              </a:rPr>
            </a:br>
            <a:endParaRPr lang="fr-CH" dirty="0">
              <a:solidFill>
                <a:srgbClr val="0070C0"/>
              </a:solidFill>
              <a:latin typeface="+mn-lt"/>
            </a:endParaRPr>
          </a:p>
        </p:txBody>
      </p:sp>
      <p:sp>
        <p:nvSpPr>
          <p:cNvPr id="3" name="Espace réservé du texte 2"/>
          <p:cNvSpPr>
            <a:spLocks noGrp="1"/>
          </p:cNvSpPr>
          <p:nvPr>
            <p:ph idx="1"/>
          </p:nvPr>
        </p:nvSpPr>
        <p:spPr>
          <a:xfrm>
            <a:off x="291803" y="1412777"/>
            <a:ext cx="8258961" cy="384721"/>
          </a:xfrm>
        </p:spPr>
        <p:txBody>
          <a:bodyPr/>
          <a:lstStyle/>
          <a:p>
            <a:pPr>
              <a:buClr>
                <a:srgbClr val="C00000"/>
              </a:buClr>
              <a:buFont typeface="Arial" panose="020B0604020202020204" pitchFamily="34" charset="0"/>
              <a:buChar char="•"/>
            </a:pPr>
            <a:endParaRPr lang="fr-CH" sz="1000" i="1" dirty="0">
              <a:latin typeface="Comic Sans MS" pitchFamily="66" charset="0"/>
            </a:endParaRPr>
          </a:p>
          <a:p>
            <a:pPr>
              <a:buClr>
                <a:srgbClr val="C00000"/>
              </a:buClr>
              <a:buFont typeface="Arial" panose="020B0604020202020204" pitchFamily="34" charset="0"/>
              <a:buChar char="•"/>
            </a:pPr>
            <a:endParaRPr lang="fr-CH" sz="1000" i="1" dirty="0">
              <a:latin typeface="Comic Sans MS" pitchFamily="66" charset="0"/>
            </a:endParaRPr>
          </a:p>
        </p:txBody>
      </p:sp>
      <p:pic>
        <p:nvPicPr>
          <p:cNvPr id="5" name="Image 4">
            <a:extLst>
              <a:ext uri="{FF2B5EF4-FFF2-40B4-BE49-F238E27FC236}">
                <a16:creationId xmlns:a16="http://schemas.microsoft.com/office/drawing/2014/main" id="{316318FE-D06F-9705-27E0-4F12B49623D7}"/>
              </a:ext>
            </a:extLst>
          </p:cNvPr>
          <p:cNvPicPr>
            <a:picLocks noChangeAspect="1"/>
          </p:cNvPicPr>
          <p:nvPr/>
        </p:nvPicPr>
        <p:blipFill>
          <a:blip r:embed="rId3"/>
          <a:stretch>
            <a:fillRect/>
          </a:stretch>
        </p:blipFill>
        <p:spPr>
          <a:xfrm>
            <a:off x="1540963" y="1276497"/>
            <a:ext cx="5760640" cy="4305005"/>
          </a:xfrm>
          <a:prstGeom prst="rect">
            <a:avLst/>
          </a:prstGeom>
        </p:spPr>
      </p:pic>
      <p:sp>
        <p:nvSpPr>
          <p:cNvPr id="8" name="ZoneTexte 7">
            <a:extLst>
              <a:ext uri="{FF2B5EF4-FFF2-40B4-BE49-F238E27FC236}">
                <a16:creationId xmlns:a16="http://schemas.microsoft.com/office/drawing/2014/main" id="{105972A8-D5DA-66D0-FF23-D43C37D6F6CB}"/>
              </a:ext>
            </a:extLst>
          </p:cNvPr>
          <p:cNvSpPr txBox="1"/>
          <p:nvPr/>
        </p:nvSpPr>
        <p:spPr>
          <a:xfrm>
            <a:off x="611560" y="5717782"/>
            <a:ext cx="8087940" cy="246221"/>
          </a:xfrm>
          <a:prstGeom prst="rect">
            <a:avLst/>
          </a:prstGeom>
          <a:noFill/>
        </p:spPr>
        <p:txBody>
          <a:bodyPr wrap="square">
            <a:spAutoFit/>
          </a:bodyPr>
          <a:lstStyle/>
          <a:p>
            <a:r>
              <a:rPr lang="de-DE" sz="1000" dirty="0">
                <a:cs typeface="+mn-cs"/>
              </a:rPr>
              <a:t>Bildquelle: </a:t>
            </a:r>
            <a:r>
              <a:rPr lang="de-DE" sz="1000" dirty="0">
                <a:cs typeface="+mn-cs"/>
                <a:hlinkClick r:id="rId4"/>
              </a:rPr>
              <a:t>https://www.sexualaufklaerung-schule.ch/</a:t>
            </a:r>
            <a:r>
              <a:rPr lang="de-DE" sz="1000" dirty="0">
                <a:cs typeface="+mn-cs"/>
              </a:rPr>
              <a:t>, </a:t>
            </a:r>
            <a:r>
              <a:rPr lang="de-DE" sz="1000" dirty="0"/>
              <a:t>Cadre de référence pour l‘éducation sexuelle en Suisse romande, 2014</a:t>
            </a:r>
            <a:endParaRPr lang="de-DE" sz="1000" dirty="0">
              <a:cs typeface="+mn-cs"/>
            </a:endParaRPr>
          </a:p>
        </p:txBody>
      </p:sp>
    </p:spTree>
    <p:extLst>
      <p:ext uri="{BB962C8B-B14F-4D97-AF65-F5344CB8AC3E}">
        <p14:creationId xmlns:p14="http://schemas.microsoft.com/office/powerpoint/2010/main" val="3991514096"/>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10;&lt;root&gt;&lt;version val=&quot;17241&quot;/&gt;&lt;partner val=&quot;610&quot;/&gt;&lt;CPresentation id=&quot;1&quot;&gt;&lt;m_defprecNumber idref=&quot;2&quot;/&gt;&lt;m_defprecPercent idref=&quot;3&quot;/&gt;&lt;m_defprecDate idref=&quot;4&quot;/&gt;&lt;m_defprecYear idref=&quot;5&quot;/&gt;&lt;m_defprecQuarter idref=&quot;6&quot;/&gt;&lt;m_defprecMonth idref=&quot;7&quot;/&gt;&lt;m_defprecWeek idref=&quot;8&quot;/&gt;&lt;m_defprecDay idref=&quot;9&quot;/&gt;&lt;m_eweekdayFirstOfWeek val=&quot;2&quot;/&gt;&lt;m_mruColor&gt;&lt;m_vecMRU length=&quot;0&quot;/&gt;&lt;/m_mruColor&gt;&lt;/CPresentation&gt;&lt;CDefaultPrec id=&quot;9&quot;&gt;&lt;m_precDefault/&gt;&lt;/CDefaultPrec&gt;&lt;CDefaultPrec id=&quot;8&quot;&gt;&lt;m_precDefault/&gt;&lt;/CDefaultPrec&gt;&lt;CDefaultPrec id=&quot;7&quot;&gt;&lt;m_precDefault/&gt;&lt;/CDefaultPrec&gt;&lt;CDefaultPrec id=&quot;6&quot;&gt;&lt;m_precDefault/&gt;&lt;/CDefaultPrec&gt;&lt;CDefaultPrec id=&quot;5&quot;&gt;&lt;m_precDefault/&gt;&lt;/CDefaultPrec&gt;&lt;CDefaultPrec id=&quot;4&quot;&gt;&lt;m_precDefault/&gt;&lt;/CDefaultPrec&gt;&lt;CDefaultPrec id=&quot;3&quot;&gt;&lt;m_precDefault/&gt;&lt;/CDefaultPrec&gt;&lt;CDefaultPrec id=&quot;2&quot;&gt;&lt;m_precDefault&gt;&lt;m_chDecimalSymbol&gt;.&lt;/m_chDecimalSymbol&gt;&lt;m_nGroupingDigits val=&quot;3&quot;/&gt;&lt;m_chGroupingSymbol&gt;,&lt;/m_chGroupingSymbol&gt;&lt;/m_precDefault&gt;&lt;/CDefaultPrec&gt;&lt;/root&gt;"/>
  <p:tag name="THINKCELLUNDODONOTDELETE" val="97"/>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rugT1K4SvUevdVpXGp1tJw"/>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lOHp437Chkm1mmM1EFDa1g"/>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myHOW_lsy062ckfi72JsGg"/>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z5eTB_X_DUu.U4LnlId1TA"/>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CPrXoVaoE0SSywh4mf6khA"/>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OoOHqNWL6U._QAZvZ6KEkw"/>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myHOW_lsy062ckfi72JsGg"/>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z5eTB_X_DUu.U4LnlId1TA"/>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CPrXoVaoE0SSywh4mf6khA"/>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OoOHqNWL6U._QAZvZ6KEk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tqfXHW1kWUKLs9ATDQGhlg"/>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myHOW_lsy062ckfi72JsGg"/>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z5eTB_X_DUu.U4LnlId1TA"/>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CPrXoVaoE0SSywh4mf6khA"/>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OoOHqNWL6U._QAZvZ6KEkw"/>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s9t_wHLYiUm8r9R01aEHbg"/>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sXJQR.GDT0SVedDtokDhjw"/>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ts8AnYFRkECT4xTGrsNTzg"/>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sXJQR.GDT0SVedDtokDhjw"/>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ts8AnYFRkECT4xTGrsNTzg"/>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sXJQR.GDT0SVedDtokDhj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dz0O8inKpkaPMDOlqXHXDA"/>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ts8AnYFRkECT4xTGrsNTzg"/>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sXJQR.GDT0SVedDtokDhjw"/>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sXJQR.GDT0SVedDtokDhj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myHOW_lsy062ckfi72JsG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z5eTB_X_DUu.U4LnlId1T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CPrXoVaoE0SSywh4mf6kh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OoOHqNWL6U._QAZvZ6KEkw"/>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8KLxNwCEgkKUMKi5gbYodg"/>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b8K5ZLzVdUa6ykFftSKGvA"/>
</p:tagLst>
</file>

<file path=ppt/theme/theme1.xml><?xml version="1.0" encoding="utf-8"?>
<a:theme xmlns:a="http://schemas.openxmlformats.org/drawingml/2006/main" name="pp_etat_de_fribourg">
  <a:themeElements>
    <a:clrScheme name="Staat Fribourg">
      <a:dk1>
        <a:srgbClr val="000000"/>
      </a:dk1>
      <a:lt1>
        <a:srgbClr val="FFFFFF"/>
      </a:lt1>
      <a:dk2>
        <a:srgbClr val="7F7F7F"/>
      </a:dk2>
      <a:lt2>
        <a:srgbClr val="C0C0C0"/>
      </a:lt2>
      <a:accent1>
        <a:srgbClr val="D4DADE"/>
      </a:accent1>
      <a:accent2>
        <a:srgbClr val="98ADC2"/>
      </a:accent2>
      <a:accent3>
        <a:srgbClr val="5D7FA1"/>
      </a:accent3>
      <a:accent4>
        <a:srgbClr val="4A6580"/>
      </a:accent4>
      <a:accent5>
        <a:srgbClr val="E6EAEC"/>
      </a:accent5>
      <a:accent6>
        <a:srgbClr val="899CB0"/>
      </a:accent6>
      <a:hlink>
        <a:srgbClr val="5D7FA1"/>
      </a:hlink>
      <a:folHlink>
        <a:srgbClr val="4A65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a:solidFill>
            <a:schemeClr val="accent1"/>
          </a:solid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accent1"/>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wrap="square" lIns="0" tIns="0" rIns="0" bIns="0" rtlCol="0">
        <a:spAutoFit/>
      </a:bodyPr>
      <a:lstStyle>
        <a:defPPr>
          <a:lnSpc>
            <a:spcPts val="1900"/>
          </a:lnSpc>
          <a:spcAft>
            <a:spcPts val="600"/>
          </a:spcAft>
          <a:buClr>
            <a:srgbClr val="074EA1"/>
          </a:buClr>
          <a:defRPr sz="1600" b="1" dirty="0" err="1" smtClean="0"/>
        </a:defPPr>
      </a:lstStyle>
    </a:txDef>
  </a:objectDefaults>
  <a:extraClrSchemeLst>
    <a:extraClrScheme>
      <a:clrScheme name="FDP_Powerpointvorlage_DE_4_logos 1">
        <a:dk1>
          <a:srgbClr val="000000"/>
        </a:dk1>
        <a:lt1>
          <a:srgbClr val="FFFFFF"/>
        </a:lt1>
        <a:dk2>
          <a:srgbClr val="7F7F7F"/>
        </a:dk2>
        <a:lt2>
          <a:srgbClr val="C0C0C0"/>
        </a:lt2>
        <a:accent1>
          <a:srgbClr val="D4DADE"/>
        </a:accent1>
        <a:accent2>
          <a:srgbClr val="98ADC2"/>
        </a:accent2>
        <a:accent3>
          <a:srgbClr val="FFFFFF"/>
        </a:accent3>
        <a:accent4>
          <a:srgbClr val="000000"/>
        </a:accent4>
        <a:accent5>
          <a:srgbClr val="E6EAEC"/>
        </a:accent5>
        <a:accent6>
          <a:srgbClr val="899CB0"/>
        </a:accent6>
        <a:hlink>
          <a:srgbClr val="5D7FA1"/>
        </a:hlink>
        <a:folHlink>
          <a:srgbClr val="4A65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1220</Words>
  <Application>Microsoft Office PowerPoint</Application>
  <PresentationFormat>Affichage à l'écran (4:3)</PresentationFormat>
  <Paragraphs>181</Paragraphs>
  <Slides>20</Slides>
  <Notes>11</Notes>
  <HiddenSlides>0</HiddenSlides>
  <MMClips>0</MMClips>
  <ScaleCrop>false</ScaleCrop>
  <HeadingPairs>
    <vt:vector size="8" baseType="variant">
      <vt:variant>
        <vt:lpstr>Polices utilisées</vt:lpstr>
      </vt:variant>
      <vt:variant>
        <vt:i4>6</vt:i4>
      </vt:variant>
      <vt:variant>
        <vt:lpstr>Thème</vt:lpstr>
      </vt:variant>
      <vt:variant>
        <vt:i4>1</vt:i4>
      </vt:variant>
      <vt:variant>
        <vt:lpstr>Serveurs OLE incorporés</vt:lpstr>
      </vt:variant>
      <vt:variant>
        <vt:i4>1</vt:i4>
      </vt:variant>
      <vt:variant>
        <vt:lpstr>Titres des diapositives</vt:lpstr>
      </vt:variant>
      <vt:variant>
        <vt:i4>20</vt:i4>
      </vt:variant>
    </vt:vector>
  </HeadingPairs>
  <TitlesOfParts>
    <vt:vector size="28" baseType="lpstr">
      <vt:lpstr>Arial</vt:lpstr>
      <vt:lpstr>Calibri</vt:lpstr>
      <vt:lpstr>Candara</vt:lpstr>
      <vt:lpstr>Comic Sans MS</vt:lpstr>
      <vt:lpstr>Lucida Grande</vt:lpstr>
      <vt:lpstr>Wingdings</vt:lpstr>
      <vt:lpstr>pp_etat_de_fribourg</vt:lpstr>
      <vt:lpstr>think-cell Slide</vt:lpstr>
      <vt:lpstr>Présentation PowerPoint</vt:lpstr>
      <vt:lpstr>Was ist sexuelle Gesundheit? —</vt:lpstr>
      <vt:lpstr>IPPF-Erklärung der sexuellen Rechte —</vt:lpstr>
      <vt:lpstr>Auftrag der FFSG —</vt:lpstr>
      <vt:lpstr>Organigramm der FFSG —</vt:lpstr>
      <vt:lpstr>Hauptleistungen der FFSG Statistik 2022</vt:lpstr>
      <vt:lpstr>Leistungen der FFSG —</vt:lpstr>
      <vt:lpstr>Leistungen der FFSG —</vt:lpstr>
      <vt:lpstr>Ein kooperativer Ansatz — </vt:lpstr>
      <vt:lpstr>Sexualaufklärung  — </vt:lpstr>
      <vt:lpstr>Referenzrahmen für die Sexualaufklärung in der Romandie — </vt:lpstr>
      <vt:lpstr>Themen 2H – 6H – 8H —</vt:lpstr>
      <vt:lpstr>2H «Mein Körper gehört mir!» —</vt:lpstr>
      <vt:lpstr>2H «Mein Körper gehört mir!» —</vt:lpstr>
      <vt:lpstr>6H «Sexualität, zuhören, erklären, aufklären, bestärken» —</vt:lpstr>
      <vt:lpstr>8H «Ich möchte erwachsen werden, mich kennen und mich akzeptieren!» —</vt:lpstr>
      <vt:lpstr>Ein paar Regeln für die  Sexualaufklärung —</vt:lpstr>
      <vt:lpstr>Présentation PowerPoint</vt:lpstr>
      <vt:lpstr>Présentation PowerPoint</vt:lpstr>
      <vt:lpstr>Kontakt —</vt:lpstr>
    </vt:vector>
  </TitlesOfParts>
  <Company>Sitel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Introduire votre titre Je suis un titre fictif sur trois lignes —</dc:title>
  <dc:creator>Michel Vanessa</dc:creator>
  <cp:lastModifiedBy>Bielmann Brodard Carole</cp:lastModifiedBy>
  <cp:revision>454</cp:revision>
  <cp:lastPrinted>2020-06-29T09:25:23Z</cp:lastPrinted>
  <dcterms:created xsi:type="dcterms:W3CDTF">2010-09-22T08:19:07Z</dcterms:created>
  <dcterms:modified xsi:type="dcterms:W3CDTF">2023-10-09T14:35:57Z</dcterms:modified>
</cp:coreProperties>
</file>