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9" r:id="rId2"/>
    <p:sldMasterId id="2147483681" r:id="rId3"/>
    <p:sldMasterId id="2147483691" r:id="rId4"/>
    <p:sldMasterId id="2147483701" r:id="rId5"/>
    <p:sldMasterId id="2147483711" r:id="rId6"/>
  </p:sldMasterIdLst>
  <p:notesMasterIdLst>
    <p:notesMasterId r:id="rId31"/>
  </p:notesMasterIdLst>
  <p:handoutMasterIdLst>
    <p:handoutMasterId r:id="rId32"/>
  </p:handoutMasterIdLst>
  <p:sldIdLst>
    <p:sldId id="1293" r:id="rId7"/>
    <p:sldId id="373" r:id="rId8"/>
    <p:sldId id="298" r:id="rId9"/>
    <p:sldId id="1301" r:id="rId10"/>
    <p:sldId id="1319" r:id="rId11"/>
    <p:sldId id="1308" r:id="rId12"/>
    <p:sldId id="1339" r:id="rId13"/>
    <p:sldId id="1294" r:id="rId14"/>
    <p:sldId id="1295" r:id="rId15"/>
    <p:sldId id="368" r:id="rId16"/>
    <p:sldId id="1309" r:id="rId17"/>
    <p:sldId id="1340" r:id="rId18"/>
    <p:sldId id="1314" r:id="rId19"/>
    <p:sldId id="1338" r:id="rId20"/>
    <p:sldId id="1341" r:id="rId21"/>
    <p:sldId id="1327" r:id="rId22"/>
    <p:sldId id="1333" r:id="rId23"/>
    <p:sldId id="370" r:id="rId24"/>
    <p:sldId id="1335" r:id="rId25"/>
    <p:sldId id="369" r:id="rId26"/>
    <p:sldId id="1302" r:id="rId27"/>
    <p:sldId id="1307" r:id="rId28"/>
    <p:sldId id="1329" r:id="rId29"/>
    <p:sldId id="1305" r:id="rId30"/>
  </p:sldIdLst>
  <p:sldSz cx="12192000" cy="6858000"/>
  <p:notesSz cx="6794500" cy="9906000"/>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mann Andrea BASPO" initials="aha" lastIdx="1" clrIdx="0"/>
  <p:cmAuthor id="2" name="Daniel Käsermann" initials="DK" lastIdx="5" clrIdx="1">
    <p:extLst>
      <p:ext uri="{19B8F6BF-5375-455C-9EA6-DF929625EA0E}">
        <p15:presenceInfo xmlns:p15="http://schemas.microsoft.com/office/powerpoint/2012/main" userId="2d2c87348a7a86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E2"/>
    <a:srgbClr val="D5D0C8"/>
    <a:srgbClr val="5E5447"/>
    <a:srgbClr val="191919"/>
    <a:srgbClr val="4E7428"/>
    <a:srgbClr val="014F77"/>
    <a:srgbClr val="E6E6E6"/>
    <a:srgbClr val="F38F05"/>
    <a:srgbClr val="F6B60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40" autoAdjust="0"/>
    <p:restoredTop sz="90669" autoAdjust="0"/>
  </p:normalViewPr>
  <p:slideViewPr>
    <p:cSldViewPr snapToGrid="0">
      <p:cViewPr varScale="1">
        <p:scale>
          <a:sx n="57" d="100"/>
          <a:sy n="57" d="100"/>
        </p:scale>
        <p:origin x="40" y="44"/>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54" d="100"/>
          <a:sy n="154" d="100"/>
        </p:scale>
        <p:origin x="4168" y="22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Datenreihe 1</c:v>
                </c:pt>
              </c:strCache>
            </c:strRef>
          </c:tx>
          <c:spPr>
            <a:ln w="19050" cap="rnd">
              <a:solidFill>
                <a:srgbClr val="A9B501"/>
              </a:solidFill>
              <a:prstDash val="sysDash"/>
              <a:round/>
            </a:ln>
            <a:effectLst/>
          </c:spPr>
          <c:marker>
            <c:symbol val="circle"/>
            <c:size val="13"/>
            <c:spPr>
              <a:solidFill>
                <a:srgbClr val="A9B501"/>
              </a:solidFill>
              <a:ln w="19050">
                <a:solidFill>
                  <a:srgbClr val="A9B501"/>
                </a:solidFill>
              </a:ln>
              <a:effectLst/>
            </c:spPr>
          </c:marker>
          <c:cat>
            <c:strRef>
              <c:f>Tabelle1!$A$2:$A$5</c:f>
              <c:strCache>
                <c:ptCount val="4"/>
                <c:pt idx="0">
                  <c:v>nie</c:v>
                </c:pt>
                <c:pt idx="1">
                  <c:v>seltener als monatlich</c:v>
                </c:pt>
                <c:pt idx="2">
                  <c:v>monatlich</c:v>
                </c:pt>
                <c:pt idx="3">
                  <c:v>wöchentlich</c:v>
                </c:pt>
              </c:strCache>
            </c:strRef>
          </c:cat>
          <c:val>
            <c:numRef>
              <c:f>Tabelle1!$B$2:$B$5</c:f>
              <c:numCache>
                <c:formatCode>General</c:formatCode>
                <c:ptCount val="4"/>
                <c:pt idx="0">
                  <c:v>0</c:v>
                </c:pt>
                <c:pt idx="1">
                  <c:v>0.4</c:v>
                </c:pt>
                <c:pt idx="2">
                  <c:v>0.8</c:v>
                </c:pt>
                <c:pt idx="3">
                  <c:v>1.3</c:v>
                </c:pt>
              </c:numCache>
            </c:numRef>
          </c:val>
          <c:smooth val="0"/>
          <c:extLst>
            <c:ext xmlns:c16="http://schemas.microsoft.com/office/drawing/2014/chart" uri="{C3380CC4-5D6E-409C-BE32-E72D297353CC}">
              <c16:uniqueId val="{00000000-533D-4D4D-B14E-B16400CA7116}"/>
            </c:ext>
          </c:extLst>
        </c:ser>
        <c:ser>
          <c:idx val="1"/>
          <c:order val="1"/>
          <c:tx>
            <c:strRef>
              <c:f>Tabelle1!$C$1</c:f>
              <c:strCache>
                <c:ptCount val="1"/>
                <c:pt idx="0">
                  <c:v>Datenreihe 2</c:v>
                </c:pt>
              </c:strCache>
            </c:strRef>
          </c:tx>
          <c:spPr>
            <a:ln w="19050" cap="rnd">
              <a:solidFill>
                <a:srgbClr val="669933"/>
              </a:solidFill>
              <a:prstDash val="sysDash"/>
              <a:round/>
            </a:ln>
            <a:effectLst/>
          </c:spPr>
          <c:marker>
            <c:symbol val="circle"/>
            <c:size val="13"/>
            <c:spPr>
              <a:solidFill>
                <a:srgbClr val="669933"/>
              </a:solidFill>
              <a:ln w="19050">
                <a:solidFill>
                  <a:srgbClr val="669933"/>
                </a:solidFill>
              </a:ln>
              <a:effectLst/>
            </c:spPr>
          </c:marker>
          <c:cat>
            <c:strRef>
              <c:f>Tabelle1!$A$2:$A$5</c:f>
              <c:strCache>
                <c:ptCount val="4"/>
                <c:pt idx="0">
                  <c:v>nie</c:v>
                </c:pt>
                <c:pt idx="1">
                  <c:v>seltener als monatlich</c:v>
                </c:pt>
                <c:pt idx="2">
                  <c:v>monatlich</c:v>
                </c:pt>
                <c:pt idx="3">
                  <c:v>wöchentlich</c:v>
                </c:pt>
              </c:strCache>
            </c:strRef>
          </c:cat>
          <c:val>
            <c:numRef>
              <c:f>Tabelle1!$C$2:$C$5</c:f>
              <c:numCache>
                <c:formatCode>General</c:formatCode>
                <c:ptCount val="4"/>
                <c:pt idx="0">
                  <c:v>0</c:v>
                </c:pt>
                <c:pt idx="1">
                  <c:v>3.9</c:v>
                </c:pt>
                <c:pt idx="2">
                  <c:v>4.7</c:v>
                </c:pt>
                <c:pt idx="3">
                  <c:v>5.4</c:v>
                </c:pt>
              </c:numCache>
            </c:numRef>
          </c:val>
          <c:smooth val="0"/>
          <c:extLst>
            <c:ext xmlns:c16="http://schemas.microsoft.com/office/drawing/2014/chart" uri="{C3380CC4-5D6E-409C-BE32-E72D297353CC}">
              <c16:uniqueId val="{00000001-533D-4D4D-B14E-B16400CA7116}"/>
            </c:ext>
          </c:extLst>
        </c:ser>
        <c:dLbls>
          <c:showLegendKey val="0"/>
          <c:showVal val="0"/>
          <c:showCatName val="0"/>
          <c:showSerName val="0"/>
          <c:showPercent val="0"/>
          <c:showBubbleSize val="0"/>
        </c:dLbls>
        <c:marker val="1"/>
        <c:smooth val="0"/>
        <c:axId val="1363329839"/>
        <c:axId val="292215232"/>
      </c:lineChart>
      <c:catAx>
        <c:axId val="1363329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de-DE"/>
          </a:p>
        </c:txPr>
        <c:crossAx val="292215232"/>
        <c:crosses val="autoZero"/>
        <c:auto val="1"/>
        <c:lblAlgn val="ctr"/>
        <c:lblOffset val="100"/>
        <c:noMultiLvlLbl val="0"/>
      </c:catAx>
      <c:valAx>
        <c:axId val="292215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solidFill>
                <a:latin typeface="Arial" panose="020B0604020202020204" pitchFamily="34" charset="0"/>
                <a:ea typeface="+mn-ea"/>
                <a:cs typeface="Arial" panose="020B0604020202020204" pitchFamily="34" charset="0"/>
              </a:defRPr>
            </a:pPr>
            <a:endParaRPr lang="de-DE"/>
          </a:p>
        </c:txPr>
        <c:crossAx val="1363329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Tabelle1!$B$1</c:f>
              <c:strCache>
                <c:ptCount val="1"/>
                <c:pt idx="0">
                  <c:v>Datenreihe 1</c:v>
                </c:pt>
              </c:strCache>
            </c:strRef>
          </c:tx>
          <c:spPr>
            <a:solidFill>
              <a:schemeClr val="accent1"/>
            </a:solidFill>
            <a:ln>
              <a:noFill/>
            </a:ln>
            <a:effectLst/>
          </c:spPr>
          <c:invertIfNegative val="0"/>
          <c:dPt>
            <c:idx val="0"/>
            <c:invertIfNegative val="0"/>
            <c:bubble3D val="0"/>
            <c:spPr>
              <a:solidFill>
                <a:srgbClr val="5E5447"/>
              </a:solidFill>
              <a:ln>
                <a:noFill/>
              </a:ln>
              <a:effectLst/>
            </c:spPr>
            <c:extLst>
              <c:ext xmlns:c16="http://schemas.microsoft.com/office/drawing/2014/chart" uri="{C3380CC4-5D6E-409C-BE32-E72D297353CC}">
                <c16:uniqueId val="{00000004-FEAA-A944-9336-2085CE29B997}"/>
              </c:ext>
            </c:extLst>
          </c:dPt>
          <c:dPt>
            <c:idx val="1"/>
            <c:invertIfNegative val="0"/>
            <c:bubble3D val="0"/>
            <c:spPr>
              <a:solidFill>
                <a:srgbClr val="5E5447"/>
              </a:solidFill>
              <a:ln>
                <a:noFill/>
              </a:ln>
              <a:effectLst/>
            </c:spPr>
            <c:extLst>
              <c:ext xmlns:c16="http://schemas.microsoft.com/office/drawing/2014/chart" uri="{C3380CC4-5D6E-409C-BE32-E72D297353CC}">
                <c16:uniqueId val="{00000001-1F37-704E-8CB5-FBAF5DCFCCB2}"/>
              </c:ext>
            </c:extLst>
          </c:dPt>
          <c:dPt>
            <c:idx val="2"/>
            <c:invertIfNegative val="0"/>
            <c:bubble3D val="0"/>
            <c:spPr>
              <a:solidFill>
                <a:srgbClr val="FF5E00"/>
              </a:solidFill>
              <a:ln>
                <a:noFill/>
              </a:ln>
              <a:effectLst/>
            </c:spPr>
            <c:extLst>
              <c:ext xmlns:c16="http://schemas.microsoft.com/office/drawing/2014/chart" uri="{C3380CC4-5D6E-409C-BE32-E72D297353CC}">
                <c16:uniqueId val="{00000003-1F37-704E-8CB5-FBAF5DCFCCB2}"/>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Kategorie 1</c:v>
                </c:pt>
                <c:pt idx="1">
                  <c:v>Kategorie 2</c:v>
                </c:pt>
                <c:pt idx="2">
                  <c:v>Kategorie 3</c:v>
                </c:pt>
              </c:strCache>
            </c:strRef>
          </c:cat>
          <c:val>
            <c:numRef>
              <c:f>Tabelle1!$B$2:$B$4</c:f>
              <c:numCache>
                <c:formatCode>General</c:formatCode>
                <c:ptCount val="3"/>
                <c:pt idx="0">
                  <c:v>9</c:v>
                </c:pt>
                <c:pt idx="1">
                  <c:v>11</c:v>
                </c:pt>
                <c:pt idx="2">
                  <c:v>24</c:v>
                </c:pt>
              </c:numCache>
            </c:numRef>
          </c:val>
          <c:extLst>
            <c:ext xmlns:c16="http://schemas.microsoft.com/office/drawing/2014/chart" uri="{C3380CC4-5D6E-409C-BE32-E72D297353CC}">
              <c16:uniqueId val="{00000004-1F37-704E-8CB5-FBAF5DCFCCB2}"/>
            </c:ext>
          </c:extLst>
        </c:ser>
        <c:ser>
          <c:idx val="1"/>
          <c:order val="1"/>
          <c:tx>
            <c:strRef>
              <c:f>Tabelle1!$C$1</c:f>
              <c:strCache>
                <c:ptCount val="1"/>
                <c:pt idx="0">
                  <c:v>Datenreihe 2</c:v>
                </c:pt>
              </c:strCache>
            </c:strRef>
          </c:tx>
          <c:spPr>
            <a:solidFill>
              <a:schemeClr val="bg1"/>
            </a:solidFill>
            <a:ln>
              <a:noFill/>
            </a:ln>
            <a:effectLst/>
          </c:spPr>
          <c:invertIfNegative val="0"/>
          <c:dLbls>
            <c:delete val="1"/>
          </c:dLbls>
          <c:cat>
            <c:strRef>
              <c:f>Tabelle1!$A$2:$A$4</c:f>
              <c:strCache>
                <c:ptCount val="3"/>
                <c:pt idx="0">
                  <c:v>Kategorie 1</c:v>
                </c:pt>
                <c:pt idx="1">
                  <c:v>Kategorie 2</c:v>
                </c:pt>
                <c:pt idx="2">
                  <c:v>Kategorie 3</c:v>
                </c:pt>
              </c:strCache>
            </c:strRef>
          </c:cat>
          <c:val>
            <c:numRef>
              <c:f>Tabelle1!$C$2:$C$4</c:f>
              <c:numCache>
                <c:formatCode>General</c:formatCode>
                <c:ptCount val="3"/>
                <c:pt idx="0">
                  <c:v>91</c:v>
                </c:pt>
                <c:pt idx="1">
                  <c:v>89</c:v>
                </c:pt>
                <c:pt idx="2">
                  <c:v>76</c:v>
                </c:pt>
              </c:numCache>
            </c:numRef>
          </c:val>
          <c:extLst>
            <c:ext xmlns:c16="http://schemas.microsoft.com/office/drawing/2014/chart" uri="{C3380CC4-5D6E-409C-BE32-E72D297353CC}">
              <c16:uniqueId val="{00000005-1F37-704E-8CB5-FBAF5DCFCCB2}"/>
            </c:ext>
          </c:extLst>
        </c:ser>
        <c:dLbls>
          <c:showLegendKey val="0"/>
          <c:showVal val="1"/>
          <c:showCatName val="0"/>
          <c:showSerName val="0"/>
          <c:showPercent val="0"/>
          <c:showBubbleSize val="0"/>
        </c:dLbls>
        <c:gapWidth val="75"/>
        <c:overlap val="100"/>
        <c:axId val="786685584"/>
        <c:axId val="787238720"/>
      </c:barChart>
      <c:catAx>
        <c:axId val="786685584"/>
        <c:scaling>
          <c:orientation val="maxMin"/>
        </c:scaling>
        <c:delete val="1"/>
        <c:axPos val="l"/>
        <c:numFmt formatCode="General" sourceLinked="1"/>
        <c:majorTickMark val="out"/>
        <c:minorTickMark val="none"/>
        <c:tickLblPos val="nextTo"/>
        <c:crossAx val="787238720"/>
        <c:crosses val="autoZero"/>
        <c:auto val="1"/>
        <c:lblAlgn val="ctr"/>
        <c:lblOffset val="100"/>
        <c:noMultiLvlLbl val="0"/>
      </c:catAx>
      <c:valAx>
        <c:axId val="787238720"/>
        <c:scaling>
          <c:orientation val="minMax"/>
        </c:scaling>
        <c:delete val="1"/>
        <c:axPos val="t"/>
        <c:numFmt formatCode="0%" sourceLinked="1"/>
        <c:majorTickMark val="none"/>
        <c:minorTickMark val="none"/>
        <c:tickLblPos val="nextTo"/>
        <c:crossAx val="786685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641DE-1776-DC4D-85E3-D4F04DB0A96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e-DE"/>
        </a:p>
      </dgm:t>
    </dgm:pt>
    <dgm:pt modelId="{5E8ACF68-9182-7F46-8CFA-D6987B4F0D96}">
      <dgm:prSet phldrT="[Text]" custT="1"/>
      <dgm:spPr>
        <a:solidFill>
          <a:srgbClr val="014F76"/>
        </a:solidFill>
      </dgm:spPr>
      <dgm:t>
        <a:bodyPr/>
        <a:lstStyle/>
        <a:p>
          <a:r>
            <a:rPr lang="de-DE" sz="2000"/>
            <a:t>Innovieren</a:t>
          </a:r>
        </a:p>
      </dgm:t>
    </dgm:pt>
    <dgm:pt modelId="{C06ACBE6-8BAE-3E4A-A53C-28C8E90F25FA}" type="parTrans" cxnId="{2809380D-E0B4-1E48-BE48-EE95F21E6D99}">
      <dgm:prSet/>
      <dgm:spPr/>
      <dgm:t>
        <a:bodyPr/>
        <a:lstStyle/>
        <a:p>
          <a:endParaRPr lang="de-DE" sz="2000"/>
        </a:p>
      </dgm:t>
    </dgm:pt>
    <dgm:pt modelId="{C3F3FF60-0A7B-644D-BD8A-3B4C5B5F5B7D}" type="sibTrans" cxnId="{2809380D-E0B4-1E48-BE48-EE95F21E6D99}">
      <dgm:prSet/>
      <dgm:spPr/>
      <dgm:t>
        <a:bodyPr/>
        <a:lstStyle/>
        <a:p>
          <a:endParaRPr lang="de-DE" sz="2000"/>
        </a:p>
      </dgm:t>
    </dgm:pt>
    <dgm:pt modelId="{B55ECD0D-0F37-B246-A97D-1CC119D5B5B2}">
      <dgm:prSet phldrT="[Text]" custT="1"/>
      <dgm:spPr>
        <a:solidFill>
          <a:srgbClr val="0B6C81"/>
        </a:solidFill>
      </dgm:spPr>
      <dgm:t>
        <a:bodyPr/>
        <a:lstStyle/>
        <a:p>
          <a:r>
            <a:rPr lang="de-DE" sz="2000" dirty="0"/>
            <a:t>Sich kontinuierlich weiterentwickeln</a:t>
          </a:r>
        </a:p>
      </dgm:t>
    </dgm:pt>
    <dgm:pt modelId="{D0EDDE7F-2FF3-474E-8B89-8B7B7CAC4B57}" type="parTrans" cxnId="{CC8F6025-78AD-AE43-AB6E-26D9BEE2705B}">
      <dgm:prSet custT="1"/>
      <dgm:spPr>
        <a:ln>
          <a:solidFill>
            <a:schemeClr val="bg1">
              <a:lumMod val="85000"/>
            </a:schemeClr>
          </a:solidFill>
        </a:ln>
      </dgm:spPr>
      <dgm:t>
        <a:bodyPr/>
        <a:lstStyle/>
        <a:p>
          <a:endParaRPr lang="de-DE" sz="2000"/>
        </a:p>
      </dgm:t>
    </dgm:pt>
    <dgm:pt modelId="{578577D7-61FD-E64E-B09B-2A627038EB8C}" type="sibTrans" cxnId="{CC8F6025-78AD-AE43-AB6E-26D9BEE2705B}">
      <dgm:prSet/>
      <dgm:spPr/>
      <dgm:t>
        <a:bodyPr/>
        <a:lstStyle/>
        <a:p>
          <a:endParaRPr lang="de-DE" sz="2000"/>
        </a:p>
      </dgm:t>
    </dgm:pt>
    <dgm:pt modelId="{FD271AE1-C0EF-B64E-BC01-555009064B3E}">
      <dgm:prSet phldrT="[Text]" custT="1"/>
      <dgm:spPr>
        <a:solidFill>
          <a:srgbClr val="0B6C81"/>
        </a:solidFill>
      </dgm:spPr>
      <dgm:t>
        <a:bodyPr/>
        <a:lstStyle/>
        <a:p>
          <a:r>
            <a:rPr lang="de-DE" sz="2000"/>
            <a:t>Sich reflektieren</a:t>
          </a:r>
        </a:p>
      </dgm:t>
    </dgm:pt>
    <dgm:pt modelId="{2FB8801D-44F0-074F-AF19-5E567E6A55C0}" type="parTrans" cxnId="{337A6283-C30F-BD42-913E-5D09EADBF471}">
      <dgm:prSet custT="1"/>
      <dgm:spPr>
        <a:ln>
          <a:solidFill>
            <a:schemeClr val="bg1">
              <a:lumMod val="85000"/>
            </a:schemeClr>
          </a:solidFill>
        </a:ln>
      </dgm:spPr>
      <dgm:t>
        <a:bodyPr/>
        <a:lstStyle/>
        <a:p>
          <a:endParaRPr lang="de-DE" sz="2000"/>
        </a:p>
      </dgm:t>
    </dgm:pt>
    <dgm:pt modelId="{90899DF7-8C3A-EE47-A1DC-354DCDDAF97E}" type="sibTrans" cxnId="{337A6283-C30F-BD42-913E-5D09EADBF471}">
      <dgm:prSet/>
      <dgm:spPr/>
      <dgm:t>
        <a:bodyPr/>
        <a:lstStyle/>
        <a:p>
          <a:endParaRPr lang="de-DE" sz="2000"/>
        </a:p>
      </dgm:t>
    </dgm:pt>
    <dgm:pt modelId="{98A836EA-56E5-3340-BED4-ADC5C38B1490}">
      <dgm:prSet phldrT="[Text]" custT="1"/>
      <dgm:spPr>
        <a:solidFill>
          <a:srgbClr val="0B6C81"/>
        </a:solidFill>
      </dgm:spPr>
      <dgm:t>
        <a:bodyPr/>
        <a:lstStyle/>
        <a:p>
          <a:r>
            <a:rPr lang="de-DE" sz="2000" dirty="0"/>
            <a:t>Sich persönliche Ziele setzen</a:t>
          </a:r>
        </a:p>
      </dgm:t>
    </dgm:pt>
    <dgm:pt modelId="{BF7F8C1F-B434-9544-BD84-052A74E66715}" type="parTrans" cxnId="{84D831B8-B171-7A48-8D14-3E04509B7B8E}">
      <dgm:prSet custT="1"/>
      <dgm:spPr>
        <a:ln>
          <a:solidFill>
            <a:schemeClr val="bg1">
              <a:lumMod val="85000"/>
            </a:schemeClr>
          </a:solidFill>
        </a:ln>
      </dgm:spPr>
      <dgm:t>
        <a:bodyPr/>
        <a:lstStyle/>
        <a:p>
          <a:endParaRPr lang="de-DE" sz="2000"/>
        </a:p>
      </dgm:t>
    </dgm:pt>
    <dgm:pt modelId="{B660E5E2-88F6-3848-B5BC-85531E5F4C04}" type="sibTrans" cxnId="{84D831B8-B171-7A48-8D14-3E04509B7B8E}">
      <dgm:prSet/>
      <dgm:spPr/>
      <dgm:t>
        <a:bodyPr/>
        <a:lstStyle/>
        <a:p>
          <a:endParaRPr lang="de-DE" sz="2000"/>
        </a:p>
      </dgm:t>
    </dgm:pt>
    <dgm:pt modelId="{7FAAC444-75BF-A043-A2F4-E310C66C2CE2}">
      <dgm:prSet phldrT="[Text]" custT="1"/>
      <dgm:spPr>
        <a:solidFill>
          <a:srgbClr val="0698CC"/>
        </a:solidFill>
      </dgm:spPr>
      <dgm:t>
        <a:bodyPr/>
        <a:lstStyle/>
        <a:p>
          <a:r>
            <a:rPr lang="de-DE" sz="2000" dirty="0"/>
            <a:t>Eigene Aktivitäten weiterentwickeln</a:t>
          </a:r>
        </a:p>
      </dgm:t>
    </dgm:pt>
    <dgm:pt modelId="{C32D71D8-65AE-7240-A1A6-E4AD58A44308}" type="parTrans" cxnId="{E300FF5F-9322-AB4C-80AD-1D1BB0301A7E}">
      <dgm:prSet custT="1"/>
      <dgm:spPr>
        <a:ln>
          <a:solidFill>
            <a:schemeClr val="bg1">
              <a:lumMod val="85000"/>
            </a:schemeClr>
          </a:solidFill>
        </a:ln>
      </dgm:spPr>
      <dgm:t>
        <a:bodyPr/>
        <a:lstStyle/>
        <a:p>
          <a:endParaRPr lang="de-DE" sz="2000"/>
        </a:p>
      </dgm:t>
    </dgm:pt>
    <dgm:pt modelId="{424B6A08-DC2A-4440-B711-B38F09CA6785}" type="sibTrans" cxnId="{E300FF5F-9322-AB4C-80AD-1D1BB0301A7E}">
      <dgm:prSet/>
      <dgm:spPr/>
      <dgm:t>
        <a:bodyPr/>
        <a:lstStyle/>
        <a:p>
          <a:endParaRPr lang="de-DE" sz="2000"/>
        </a:p>
      </dgm:t>
    </dgm:pt>
    <dgm:pt modelId="{6502D5AE-0273-0F43-8F6B-39A255176514}">
      <dgm:prSet phldrT="[Text]" custT="1"/>
      <dgm:spPr>
        <a:solidFill>
          <a:srgbClr val="0698CC"/>
        </a:solidFill>
      </dgm:spPr>
      <dgm:t>
        <a:bodyPr/>
        <a:lstStyle/>
        <a:p>
          <a:r>
            <a:rPr lang="de-DE" sz="2000" dirty="0"/>
            <a:t>Aktivitäten reflektieren</a:t>
          </a:r>
        </a:p>
      </dgm:t>
    </dgm:pt>
    <dgm:pt modelId="{C6FEC131-468A-724F-9C34-5702BDA86CDF}" type="parTrans" cxnId="{BFD99D82-8F13-784A-93D4-BF9C3A3767F4}">
      <dgm:prSet custT="1"/>
      <dgm:spPr>
        <a:ln>
          <a:solidFill>
            <a:schemeClr val="bg1">
              <a:lumMod val="85000"/>
            </a:schemeClr>
          </a:solidFill>
        </a:ln>
      </dgm:spPr>
      <dgm:t>
        <a:bodyPr/>
        <a:lstStyle/>
        <a:p>
          <a:endParaRPr lang="de-DE" sz="2000"/>
        </a:p>
      </dgm:t>
    </dgm:pt>
    <dgm:pt modelId="{33288AAA-81E2-5346-889B-A6F44AE3072E}" type="sibTrans" cxnId="{BFD99D82-8F13-784A-93D4-BF9C3A3767F4}">
      <dgm:prSet/>
      <dgm:spPr/>
      <dgm:t>
        <a:bodyPr/>
        <a:lstStyle/>
        <a:p>
          <a:endParaRPr lang="de-DE" sz="2000"/>
        </a:p>
      </dgm:t>
    </dgm:pt>
    <dgm:pt modelId="{D481F346-8F11-BC4C-A5C3-CCAECF44C69B}">
      <dgm:prSet custT="1"/>
      <dgm:spPr>
        <a:solidFill>
          <a:srgbClr val="0B6C81"/>
        </a:solidFill>
      </dgm:spPr>
      <dgm:t>
        <a:bodyPr/>
        <a:lstStyle/>
        <a:p>
          <a:r>
            <a:rPr lang="de-DE" sz="2000" dirty="0"/>
            <a:t>Sich </a:t>
          </a:r>
          <a:r>
            <a:rPr lang="de-DE" sz="2000" dirty="0" err="1"/>
            <a:t>regelmässig</a:t>
          </a:r>
          <a:r>
            <a:rPr lang="de-DE" sz="2000" dirty="0"/>
            <a:t> weiterbilden</a:t>
          </a:r>
        </a:p>
      </dgm:t>
    </dgm:pt>
    <dgm:pt modelId="{2D596DD7-79D3-664D-A71E-FE60EC0D3125}" type="parTrans" cxnId="{3E1A26F9-C9F1-C14A-A690-F86D6326309B}">
      <dgm:prSet custT="1"/>
      <dgm:spPr>
        <a:ln>
          <a:solidFill>
            <a:schemeClr val="bg1">
              <a:lumMod val="85000"/>
            </a:schemeClr>
          </a:solidFill>
        </a:ln>
      </dgm:spPr>
      <dgm:t>
        <a:bodyPr/>
        <a:lstStyle/>
        <a:p>
          <a:endParaRPr lang="de-DE" sz="2000"/>
        </a:p>
      </dgm:t>
    </dgm:pt>
    <dgm:pt modelId="{0CCC5E9F-A0F5-9D42-A196-19B387E4E576}" type="sibTrans" cxnId="{3E1A26F9-C9F1-C14A-A690-F86D6326309B}">
      <dgm:prSet/>
      <dgm:spPr/>
      <dgm:t>
        <a:bodyPr/>
        <a:lstStyle/>
        <a:p>
          <a:endParaRPr lang="de-DE" sz="2000"/>
        </a:p>
      </dgm:t>
    </dgm:pt>
    <dgm:pt modelId="{E4879473-79A4-2449-9457-40B5D88879BB}">
      <dgm:prSet phldrT="[Text]" custT="1"/>
      <dgm:spPr>
        <a:solidFill>
          <a:srgbClr val="0698CC"/>
        </a:solidFill>
      </dgm:spPr>
      <dgm:t>
        <a:bodyPr/>
        <a:lstStyle/>
        <a:p>
          <a:r>
            <a:rPr lang="de-DE" sz="2000" dirty="0"/>
            <a:t>Entwicklung der Sportart aktiv verfolgen</a:t>
          </a:r>
        </a:p>
      </dgm:t>
    </dgm:pt>
    <dgm:pt modelId="{DAB7A462-D36F-AC4F-A22D-0C7E4D9BB9CA}" type="parTrans" cxnId="{24DB7E12-9FBB-DC49-96BF-0B18BE6229FD}">
      <dgm:prSet custT="1"/>
      <dgm:spPr>
        <a:ln>
          <a:solidFill>
            <a:schemeClr val="bg1">
              <a:lumMod val="85000"/>
            </a:schemeClr>
          </a:solidFill>
        </a:ln>
      </dgm:spPr>
      <dgm:t>
        <a:bodyPr/>
        <a:lstStyle/>
        <a:p>
          <a:endParaRPr lang="de-DE" sz="2000"/>
        </a:p>
      </dgm:t>
    </dgm:pt>
    <dgm:pt modelId="{3CCA3E77-8546-2B41-8C1F-10114D95BB45}" type="sibTrans" cxnId="{24DB7E12-9FBB-DC49-96BF-0B18BE6229FD}">
      <dgm:prSet/>
      <dgm:spPr/>
      <dgm:t>
        <a:bodyPr/>
        <a:lstStyle/>
        <a:p>
          <a:endParaRPr lang="de-DE" sz="2000"/>
        </a:p>
      </dgm:t>
    </dgm:pt>
    <dgm:pt modelId="{206E86CF-321E-9A4E-AF1C-CC901CA35DE4}" type="pres">
      <dgm:prSet presAssocID="{673641DE-1776-DC4D-85E3-D4F04DB0A966}" presName="diagram" presStyleCnt="0">
        <dgm:presLayoutVars>
          <dgm:chPref val="1"/>
          <dgm:dir/>
          <dgm:animOne val="branch"/>
          <dgm:animLvl val="lvl"/>
          <dgm:resizeHandles val="exact"/>
        </dgm:presLayoutVars>
      </dgm:prSet>
      <dgm:spPr/>
    </dgm:pt>
    <dgm:pt modelId="{4D10AA7A-30B5-9D48-8A2A-4C8AA4475E70}" type="pres">
      <dgm:prSet presAssocID="{5E8ACF68-9182-7F46-8CFA-D6987B4F0D96}" presName="root1" presStyleCnt="0"/>
      <dgm:spPr/>
    </dgm:pt>
    <dgm:pt modelId="{5FC37A7C-4609-3641-A872-355100F0EBAB}" type="pres">
      <dgm:prSet presAssocID="{5E8ACF68-9182-7F46-8CFA-D6987B4F0D96}" presName="LevelOneTextNode" presStyleLbl="node0" presStyleIdx="0" presStyleCnt="1" custScaleX="182124">
        <dgm:presLayoutVars>
          <dgm:chPref val="3"/>
        </dgm:presLayoutVars>
      </dgm:prSet>
      <dgm:spPr/>
    </dgm:pt>
    <dgm:pt modelId="{8BAE0621-EE41-7944-9647-4C908853D9C2}" type="pres">
      <dgm:prSet presAssocID="{5E8ACF68-9182-7F46-8CFA-D6987B4F0D96}" presName="level2hierChild" presStyleCnt="0"/>
      <dgm:spPr/>
    </dgm:pt>
    <dgm:pt modelId="{E6181D93-B7BC-9B42-A36F-AEC2D0586A6E}" type="pres">
      <dgm:prSet presAssocID="{D0EDDE7F-2FF3-474E-8B89-8B7B7CAC4B57}" presName="conn2-1" presStyleLbl="parChTrans1D2" presStyleIdx="0" presStyleCnt="2"/>
      <dgm:spPr/>
    </dgm:pt>
    <dgm:pt modelId="{29D54FC0-148D-6D42-A489-FCFE1B9C795F}" type="pres">
      <dgm:prSet presAssocID="{D0EDDE7F-2FF3-474E-8B89-8B7B7CAC4B57}" presName="connTx" presStyleLbl="parChTrans1D2" presStyleIdx="0" presStyleCnt="2"/>
      <dgm:spPr/>
    </dgm:pt>
    <dgm:pt modelId="{D08F555F-C073-6048-8696-564AE8B3EBDD}" type="pres">
      <dgm:prSet presAssocID="{B55ECD0D-0F37-B246-A97D-1CC119D5B5B2}" presName="root2" presStyleCnt="0"/>
      <dgm:spPr/>
    </dgm:pt>
    <dgm:pt modelId="{AFAC4AFD-5860-7C49-BD4B-601C50B36012}" type="pres">
      <dgm:prSet presAssocID="{B55ECD0D-0F37-B246-A97D-1CC119D5B5B2}" presName="LevelTwoTextNode" presStyleLbl="node2" presStyleIdx="0" presStyleCnt="2" custScaleX="182124">
        <dgm:presLayoutVars>
          <dgm:chPref val="3"/>
        </dgm:presLayoutVars>
      </dgm:prSet>
      <dgm:spPr/>
    </dgm:pt>
    <dgm:pt modelId="{7D46E8B7-E3F9-7344-BAB5-38889D7082B2}" type="pres">
      <dgm:prSet presAssocID="{B55ECD0D-0F37-B246-A97D-1CC119D5B5B2}" presName="level3hierChild" presStyleCnt="0"/>
      <dgm:spPr/>
    </dgm:pt>
    <dgm:pt modelId="{25601ECC-D07A-E148-980C-B6DCA54818B3}" type="pres">
      <dgm:prSet presAssocID="{2FB8801D-44F0-074F-AF19-5E567E6A55C0}" presName="conn2-1" presStyleLbl="parChTrans1D3" presStyleIdx="0" presStyleCnt="5"/>
      <dgm:spPr/>
    </dgm:pt>
    <dgm:pt modelId="{43E68942-EF83-E440-B74E-586AD088870A}" type="pres">
      <dgm:prSet presAssocID="{2FB8801D-44F0-074F-AF19-5E567E6A55C0}" presName="connTx" presStyleLbl="parChTrans1D3" presStyleIdx="0" presStyleCnt="5"/>
      <dgm:spPr/>
    </dgm:pt>
    <dgm:pt modelId="{F0C66100-2181-9349-A7EB-89C935CD1B32}" type="pres">
      <dgm:prSet presAssocID="{FD271AE1-C0EF-B64E-BC01-555009064B3E}" presName="root2" presStyleCnt="0"/>
      <dgm:spPr/>
    </dgm:pt>
    <dgm:pt modelId="{2F5EF8EF-E56C-7248-8752-3E214BB34BD9}" type="pres">
      <dgm:prSet presAssocID="{FD271AE1-C0EF-B64E-BC01-555009064B3E}" presName="LevelTwoTextNode" presStyleLbl="node3" presStyleIdx="0" presStyleCnt="5" custScaleX="182124">
        <dgm:presLayoutVars>
          <dgm:chPref val="3"/>
        </dgm:presLayoutVars>
      </dgm:prSet>
      <dgm:spPr/>
    </dgm:pt>
    <dgm:pt modelId="{7AFE9913-8326-6A42-9C0E-521D90ACB2E1}" type="pres">
      <dgm:prSet presAssocID="{FD271AE1-C0EF-B64E-BC01-555009064B3E}" presName="level3hierChild" presStyleCnt="0"/>
      <dgm:spPr/>
    </dgm:pt>
    <dgm:pt modelId="{8E1451F1-4AD5-C946-B7EC-C57AC318F375}" type="pres">
      <dgm:prSet presAssocID="{BF7F8C1F-B434-9544-BD84-052A74E66715}" presName="conn2-1" presStyleLbl="parChTrans1D3" presStyleIdx="1" presStyleCnt="5"/>
      <dgm:spPr/>
    </dgm:pt>
    <dgm:pt modelId="{2CBB73C2-2B77-C240-B99C-6962992BF29C}" type="pres">
      <dgm:prSet presAssocID="{BF7F8C1F-B434-9544-BD84-052A74E66715}" presName="connTx" presStyleLbl="parChTrans1D3" presStyleIdx="1" presStyleCnt="5"/>
      <dgm:spPr/>
    </dgm:pt>
    <dgm:pt modelId="{0080D819-CF76-904E-BBE9-091EB9052E65}" type="pres">
      <dgm:prSet presAssocID="{98A836EA-56E5-3340-BED4-ADC5C38B1490}" presName="root2" presStyleCnt="0"/>
      <dgm:spPr/>
    </dgm:pt>
    <dgm:pt modelId="{7B63DCBF-A8A8-7D4B-9F6D-F007C8829E6B}" type="pres">
      <dgm:prSet presAssocID="{98A836EA-56E5-3340-BED4-ADC5C38B1490}" presName="LevelTwoTextNode" presStyleLbl="node3" presStyleIdx="1" presStyleCnt="5" custScaleX="182124">
        <dgm:presLayoutVars>
          <dgm:chPref val="3"/>
        </dgm:presLayoutVars>
      </dgm:prSet>
      <dgm:spPr/>
    </dgm:pt>
    <dgm:pt modelId="{6A12E916-C913-8C44-B134-7A8D7E471DE5}" type="pres">
      <dgm:prSet presAssocID="{98A836EA-56E5-3340-BED4-ADC5C38B1490}" presName="level3hierChild" presStyleCnt="0"/>
      <dgm:spPr/>
    </dgm:pt>
    <dgm:pt modelId="{AC640502-484F-9042-BD87-5C0F3551D8BD}" type="pres">
      <dgm:prSet presAssocID="{2D596DD7-79D3-664D-A71E-FE60EC0D3125}" presName="conn2-1" presStyleLbl="parChTrans1D3" presStyleIdx="2" presStyleCnt="5"/>
      <dgm:spPr/>
    </dgm:pt>
    <dgm:pt modelId="{99460511-E022-6340-ADBC-F1F31FAEB5DA}" type="pres">
      <dgm:prSet presAssocID="{2D596DD7-79D3-664D-A71E-FE60EC0D3125}" presName="connTx" presStyleLbl="parChTrans1D3" presStyleIdx="2" presStyleCnt="5"/>
      <dgm:spPr/>
    </dgm:pt>
    <dgm:pt modelId="{EE51747C-403E-C944-BE17-EE0BA5B0D5CA}" type="pres">
      <dgm:prSet presAssocID="{D481F346-8F11-BC4C-A5C3-CCAECF44C69B}" presName="root2" presStyleCnt="0"/>
      <dgm:spPr/>
    </dgm:pt>
    <dgm:pt modelId="{3B1D1435-22AF-ED4E-89C7-64620B70A2A0}" type="pres">
      <dgm:prSet presAssocID="{D481F346-8F11-BC4C-A5C3-CCAECF44C69B}" presName="LevelTwoTextNode" presStyleLbl="node3" presStyleIdx="2" presStyleCnt="5" custScaleX="182124">
        <dgm:presLayoutVars>
          <dgm:chPref val="3"/>
        </dgm:presLayoutVars>
      </dgm:prSet>
      <dgm:spPr/>
    </dgm:pt>
    <dgm:pt modelId="{E0928EC0-A309-BD47-AB64-45E60C8E6CC6}" type="pres">
      <dgm:prSet presAssocID="{D481F346-8F11-BC4C-A5C3-CCAECF44C69B}" presName="level3hierChild" presStyleCnt="0"/>
      <dgm:spPr/>
    </dgm:pt>
    <dgm:pt modelId="{77830C30-7944-B34E-8A40-2235C9B9D064}" type="pres">
      <dgm:prSet presAssocID="{C32D71D8-65AE-7240-A1A6-E4AD58A44308}" presName="conn2-1" presStyleLbl="parChTrans1D2" presStyleIdx="1" presStyleCnt="2"/>
      <dgm:spPr/>
    </dgm:pt>
    <dgm:pt modelId="{D663F87B-FE97-5842-A9A0-A3671D602D8B}" type="pres">
      <dgm:prSet presAssocID="{C32D71D8-65AE-7240-A1A6-E4AD58A44308}" presName="connTx" presStyleLbl="parChTrans1D2" presStyleIdx="1" presStyleCnt="2"/>
      <dgm:spPr/>
    </dgm:pt>
    <dgm:pt modelId="{5C18113F-0614-984C-962A-4F38F01FD295}" type="pres">
      <dgm:prSet presAssocID="{7FAAC444-75BF-A043-A2F4-E310C66C2CE2}" presName="root2" presStyleCnt="0"/>
      <dgm:spPr/>
    </dgm:pt>
    <dgm:pt modelId="{354E3A41-2EA5-6D46-9067-2DB426B47389}" type="pres">
      <dgm:prSet presAssocID="{7FAAC444-75BF-A043-A2F4-E310C66C2CE2}" presName="LevelTwoTextNode" presStyleLbl="node2" presStyleIdx="1" presStyleCnt="2" custScaleX="182124">
        <dgm:presLayoutVars>
          <dgm:chPref val="3"/>
        </dgm:presLayoutVars>
      </dgm:prSet>
      <dgm:spPr/>
    </dgm:pt>
    <dgm:pt modelId="{A40F3DC0-1467-6245-988D-019DCB43A118}" type="pres">
      <dgm:prSet presAssocID="{7FAAC444-75BF-A043-A2F4-E310C66C2CE2}" presName="level3hierChild" presStyleCnt="0"/>
      <dgm:spPr/>
    </dgm:pt>
    <dgm:pt modelId="{19FB9FE1-DCBF-F942-922E-C2B97C1569E3}" type="pres">
      <dgm:prSet presAssocID="{C6FEC131-468A-724F-9C34-5702BDA86CDF}" presName="conn2-1" presStyleLbl="parChTrans1D3" presStyleIdx="3" presStyleCnt="5"/>
      <dgm:spPr/>
    </dgm:pt>
    <dgm:pt modelId="{B9774FE7-3CE3-D440-95A4-EA5161952D8C}" type="pres">
      <dgm:prSet presAssocID="{C6FEC131-468A-724F-9C34-5702BDA86CDF}" presName="connTx" presStyleLbl="parChTrans1D3" presStyleIdx="3" presStyleCnt="5"/>
      <dgm:spPr/>
    </dgm:pt>
    <dgm:pt modelId="{1DEAEB03-A202-3A40-9A50-19DCF5FABCEC}" type="pres">
      <dgm:prSet presAssocID="{6502D5AE-0273-0F43-8F6B-39A255176514}" presName="root2" presStyleCnt="0"/>
      <dgm:spPr/>
    </dgm:pt>
    <dgm:pt modelId="{C81301AD-48E3-C144-967A-DE8B7F847B11}" type="pres">
      <dgm:prSet presAssocID="{6502D5AE-0273-0F43-8F6B-39A255176514}" presName="LevelTwoTextNode" presStyleLbl="node3" presStyleIdx="3" presStyleCnt="5" custScaleX="182124">
        <dgm:presLayoutVars>
          <dgm:chPref val="3"/>
        </dgm:presLayoutVars>
      </dgm:prSet>
      <dgm:spPr/>
    </dgm:pt>
    <dgm:pt modelId="{376B42DA-F2B5-8D43-AB7C-0C6F4CC44A3B}" type="pres">
      <dgm:prSet presAssocID="{6502D5AE-0273-0F43-8F6B-39A255176514}" presName="level3hierChild" presStyleCnt="0"/>
      <dgm:spPr/>
    </dgm:pt>
    <dgm:pt modelId="{FF6F1A82-D085-EC4B-BF9E-C127608575A8}" type="pres">
      <dgm:prSet presAssocID="{DAB7A462-D36F-AC4F-A22D-0C7E4D9BB9CA}" presName="conn2-1" presStyleLbl="parChTrans1D3" presStyleIdx="4" presStyleCnt="5"/>
      <dgm:spPr/>
    </dgm:pt>
    <dgm:pt modelId="{764CE89D-1D15-E64D-91A3-F34738BC9C60}" type="pres">
      <dgm:prSet presAssocID="{DAB7A462-D36F-AC4F-A22D-0C7E4D9BB9CA}" presName="connTx" presStyleLbl="parChTrans1D3" presStyleIdx="4" presStyleCnt="5"/>
      <dgm:spPr/>
    </dgm:pt>
    <dgm:pt modelId="{46E87000-2F7F-6148-9FA5-67CE1201D5CF}" type="pres">
      <dgm:prSet presAssocID="{E4879473-79A4-2449-9457-40B5D88879BB}" presName="root2" presStyleCnt="0"/>
      <dgm:spPr/>
    </dgm:pt>
    <dgm:pt modelId="{40FA6C03-191C-6D4C-A4DD-6DC7D58B2A07}" type="pres">
      <dgm:prSet presAssocID="{E4879473-79A4-2449-9457-40B5D88879BB}" presName="LevelTwoTextNode" presStyleLbl="node3" presStyleIdx="4" presStyleCnt="5" custScaleX="182124">
        <dgm:presLayoutVars>
          <dgm:chPref val="3"/>
        </dgm:presLayoutVars>
      </dgm:prSet>
      <dgm:spPr/>
    </dgm:pt>
    <dgm:pt modelId="{74E7F5E5-1C44-E944-964C-059A9879F627}" type="pres">
      <dgm:prSet presAssocID="{E4879473-79A4-2449-9457-40B5D88879BB}" presName="level3hierChild" presStyleCnt="0"/>
      <dgm:spPr/>
    </dgm:pt>
  </dgm:ptLst>
  <dgm:cxnLst>
    <dgm:cxn modelId="{ABD01E0B-DFE6-0C4B-9D20-B2B8590F7A18}" type="presOf" srcId="{BF7F8C1F-B434-9544-BD84-052A74E66715}" destId="{8E1451F1-4AD5-C946-B7EC-C57AC318F375}" srcOrd="0" destOrd="0" presId="urn:microsoft.com/office/officeart/2005/8/layout/hierarchy2"/>
    <dgm:cxn modelId="{5BB3800B-0680-984D-B3FE-19FC7A04BFFA}" type="presOf" srcId="{DAB7A462-D36F-AC4F-A22D-0C7E4D9BB9CA}" destId="{764CE89D-1D15-E64D-91A3-F34738BC9C60}" srcOrd="1" destOrd="0" presId="urn:microsoft.com/office/officeart/2005/8/layout/hierarchy2"/>
    <dgm:cxn modelId="{2809380D-E0B4-1E48-BE48-EE95F21E6D99}" srcId="{673641DE-1776-DC4D-85E3-D4F04DB0A966}" destId="{5E8ACF68-9182-7F46-8CFA-D6987B4F0D96}" srcOrd="0" destOrd="0" parTransId="{C06ACBE6-8BAE-3E4A-A53C-28C8E90F25FA}" sibTransId="{C3F3FF60-0A7B-644D-BD8A-3B4C5B5F5B7D}"/>
    <dgm:cxn modelId="{27B42011-2D2D-9D48-81BF-680EC1B05094}" type="presOf" srcId="{D0EDDE7F-2FF3-474E-8B89-8B7B7CAC4B57}" destId="{E6181D93-B7BC-9B42-A36F-AEC2D0586A6E}" srcOrd="0" destOrd="0" presId="urn:microsoft.com/office/officeart/2005/8/layout/hierarchy2"/>
    <dgm:cxn modelId="{6D8E7A12-190C-2B46-9724-7B8708984520}" type="presOf" srcId="{C6FEC131-468A-724F-9C34-5702BDA86CDF}" destId="{B9774FE7-3CE3-D440-95A4-EA5161952D8C}" srcOrd="1" destOrd="0" presId="urn:microsoft.com/office/officeart/2005/8/layout/hierarchy2"/>
    <dgm:cxn modelId="{24DB7E12-9FBB-DC49-96BF-0B18BE6229FD}" srcId="{7FAAC444-75BF-A043-A2F4-E310C66C2CE2}" destId="{E4879473-79A4-2449-9457-40B5D88879BB}" srcOrd="1" destOrd="0" parTransId="{DAB7A462-D36F-AC4F-A22D-0C7E4D9BB9CA}" sibTransId="{3CCA3E77-8546-2B41-8C1F-10114D95BB45}"/>
    <dgm:cxn modelId="{48731B17-50DE-A34D-887D-7650FF688F51}" type="presOf" srcId="{C32D71D8-65AE-7240-A1A6-E4AD58A44308}" destId="{77830C30-7944-B34E-8A40-2235C9B9D064}" srcOrd="0" destOrd="0" presId="urn:microsoft.com/office/officeart/2005/8/layout/hierarchy2"/>
    <dgm:cxn modelId="{CC8F6025-78AD-AE43-AB6E-26D9BEE2705B}" srcId="{5E8ACF68-9182-7F46-8CFA-D6987B4F0D96}" destId="{B55ECD0D-0F37-B246-A97D-1CC119D5B5B2}" srcOrd="0" destOrd="0" parTransId="{D0EDDE7F-2FF3-474E-8B89-8B7B7CAC4B57}" sibTransId="{578577D7-61FD-E64E-B09B-2A627038EB8C}"/>
    <dgm:cxn modelId="{BE89BA31-BFA1-484A-9B86-30F77D109517}" type="presOf" srcId="{C32D71D8-65AE-7240-A1A6-E4AD58A44308}" destId="{D663F87B-FE97-5842-A9A0-A3671D602D8B}" srcOrd="1" destOrd="0" presId="urn:microsoft.com/office/officeart/2005/8/layout/hierarchy2"/>
    <dgm:cxn modelId="{B5FBED34-B919-2F4B-A05B-AADE817307BC}" type="presOf" srcId="{D481F346-8F11-BC4C-A5C3-CCAECF44C69B}" destId="{3B1D1435-22AF-ED4E-89C7-64620B70A2A0}" srcOrd="0" destOrd="0" presId="urn:microsoft.com/office/officeart/2005/8/layout/hierarchy2"/>
    <dgm:cxn modelId="{F671D43F-7DC9-FB48-AE6F-922149E0272A}" type="presOf" srcId="{B55ECD0D-0F37-B246-A97D-1CC119D5B5B2}" destId="{AFAC4AFD-5860-7C49-BD4B-601C50B36012}" srcOrd="0" destOrd="0" presId="urn:microsoft.com/office/officeart/2005/8/layout/hierarchy2"/>
    <dgm:cxn modelId="{D234B95D-E8BD-704A-99F5-E6277C074FF9}" type="presOf" srcId="{FD271AE1-C0EF-B64E-BC01-555009064B3E}" destId="{2F5EF8EF-E56C-7248-8752-3E214BB34BD9}" srcOrd="0" destOrd="0" presId="urn:microsoft.com/office/officeart/2005/8/layout/hierarchy2"/>
    <dgm:cxn modelId="{E300FF5F-9322-AB4C-80AD-1D1BB0301A7E}" srcId="{5E8ACF68-9182-7F46-8CFA-D6987B4F0D96}" destId="{7FAAC444-75BF-A043-A2F4-E310C66C2CE2}" srcOrd="1" destOrd="0" parTransId="{C32D71D8-65AE-7240-A1A6-E4AD58A44308}" sibTransId="{424B6A08-DC2A-4440-B711-B38F09CA6785}"/>
    <dgm:cxn modelId="{70F13C45-11DF-0F41-820F-7767AC1D3DF1}" type="presOf" srcId="{D0EDDE7F-2FF3-474E-8B89-8B7B7CAC4B57}" destId="{29D54FC0-148D-6D42-A489-FCFE1B9C795F}" srcOrd="1" destOrd="0" presId="urn:microsoft.com/office/officeart/2005/8/layout/hierarchy2"/>
    <dgm:cxn modelId="{B8537867-5654-4248-9DD9-291BAE6607E8}" type="presOf" srcId="{2FB8801D-44F0-074F-AF19-5E567E6A55C0}" destId="{43E68942-EF83-E440-B74E-586AD088870A}" srcOrd="1" destOrd="0" presId="urn:microsoft.com/office/officeart/2005/8/layout/hierarchy2"/>
    <dgm:cxn modelId="{CDE8E151-9CB1-474E-BD2A-18E55411B6EB}" type="presOf" srcId="{2D596DD7-79D3-664D-A71E-FE60EC0D3125}" destId="{99460511-E022-6340-ADBC-F1F31FAEB5DA}" srcOrd="1" destOrd="0" presId="urn:microsoft.com/office/officeart/2005/8/layout/hierarchy2"/>
    <dgm:cxn modelId="{81521E55-A025-9F46-BBD3-9687B7F9630D}" type="presOf" srcId="{DAB7A462-D36F-AC4F-A22D-0C7E4D9BB9CA}" destId="{FF6F1A82-D085-EC4B-BF9E-C127608575A8}" srcOrd="0" destOrd="0" presId="urn:microsoft.com/office/officeart/2005/8/layout/hierarchy2"/>
    <dgm:cxn modelId="{2CE98D75-0F19-0D41-9B57-492901F0648A}" type="presOf" srcId="{2D596DD7-79D3-664D-A71E-FE60EC0D3125}" destId="{AC640502-484F-9042-BD87-5C0F3551D8BD}" srcOrd="0" destOrd="0" presId="urn:microsoft.com/office/officeart/2005/8/layout/hierarchy2"/>
    <dgm:cxn modelId="{BFD99D82-8F13-784A-93D4-BF9C3A3767F4}" srcId="{7FAAC444-75BF-A043-A2F4-E310C66C2CE2}" destId="{6502D5AE-0273-0F43-8F6B-39A255176514}" srcOrd="0" destOrd="0" parTransId="{C6FEC131-468A-724F-9C34-5702BDA86CDF}" sibTransId="{33288AAA-81E2-5346-889B-A6F44AE3072E}"/>
    <dgm:cxn modelId="{337A6283-C30F-BD42-913E-5D09EADBF471}" srcId="{B55ECD0D-0F37-B246-A97D-1CC119D5B5B2}" destId="{FD271AE1-C0EF-B64E-BC01-555009064B3E}" srcOrd="0" destOrd="0" parTransId="{2FB8801D-44F0-074F-AF19-5E567E6A55C0}" sibTransId="{90899DF7-8C3A-EE47-A1DC-354DCDDAF97E}"/>
    <dgm:cxn modelId="{1D4BE290-27D2-AE4B-88FF-3C9535276950}" type="presOf" srcId="{6502D5AE-0273-0F43-8F6B-39A255176514}" destId="{C81301AD-48E3-C144-967A-DE8B7F847B11}" srcOrd="0" destOrd="0" presId="urn:microsoft.com/office/officeart/2005/8/layout/hierarchy2"/>
    <dgm:cxn modelId="{D882CF99-D08D-0947-82B5-7758F19E0A2E}" type="presOf" srcId="{2FB8801D-44F0-074F-AF19-5E567E6A55C0}" destId="{25601ECC-D07A-E148-980C-B6DCA54818B3}" srcOrd="0" destOrd="0" presId="urn:microsoft.com/office/officeart/2005/8/layout/hierarchy2"/>
    <dgm:cxn modelId="{B82F98A5-C613-5642-A621-AD8E840DB2F6}" type="presOf" srcId="{7FAAC444-75BF-A043-A2F4-E310C66C2CE2}" destId="{354E3A41-2EA5-6D46-9067-2DB426B47389}" srcOrd="0" destOrd="0" presId="urn:microsoft.com/office/officeart/2005/8/layout/hierarchy2"/>
    <dgm:cxn modelId="{DB0FC5B7-0A64-4241-975A-0C4E03209FD2}" type="presOf" srcId="{C6FEC131-468A-724F-9C34-5702BDA86CDF}" destId="{19FB9FE1-DCBF-F942-922E-C2B97C1569E3}" srcOrd="0" destOrd="0" presId="urn:microsoft.com/office/officeart/2005/8/layout/hierarchy2"/>
    <dgm:cxn modelId="{84D831B8-B171-7A48-8D14-3E04509B7B8E}" srcId="{B55ECD0D-0F37-B246-A97D-1CC119D5B5B2}" destId="{98A836EA-56E5-3340-BED4-ADC5C38B1490}" srcOrd="1" destOrd="0" parTransId="{BF7F8C1F-B434-9544-BD84-052A74E66715}" sibTransId="{B660E5E2-88F6-3848-B5BC-85531E5F4C04}"/>
    <dgm:cxn modelId="{5FC6F0C1-E941-E54E-880F-B994492BEF2D}" type="presOf" srcId="{E4879473-79A4-2449-9457-40B5D88879BB}" destId="{40FA6C03-191C-6D4C-A4DD-6DC7D58B2A07}" srcOrd="0" destOrd="0" presId="urn:microsoft.com/office/officeart/2005/8/layout/hierarchy2"/>
    <dgm:cxn modelId="{2EE08CC3-86EB-BE44-8E14-C7E559151513}" type="presOf" srcId="{673641DE-1776-DC4D-85E3-D4F04DB0A966}" destId="{206E86CF-321E-9A4E-AF1C-CC901CA35DE4}" srcOrd="0" destOrd="0" presId="urn:microsoft.com/office/officeart/2005/8/layout/hierarchy2"/>
    <dgm:cxn modelId="{8D7159D0-0DE5-6F45-8188-6C0B8F61C70B}" type="presOf" srcId="{98A836EA-56E5-3340-BED4-ADC5C38B1490}" destId="{7B63DCBF-A8A8-7D4B-9F6D-F007C8829E6B}" srcOrd="0" destOrd="0" presId="urn:microsoft.com/office/officeart/2005/8/layout/hierarchy2"/>
    <dgm:cxn modelId="{BE3282F5-B1DE-D042-B6E2-A201BFB1B8A8}" type="presOf" srcId="{BF7F8C1F-B434-9544-BD84-052A74E66715}" destId="{2CBB73C2-2B77-C240-B99C-6962992BF29C}" srcOrd="1" destOrd="0" presId="urn:microsoft.com/office/officeart/2005/8/layout/hierarchy2"/>
    <dgm:cxn modelId="{3E1A26F9-C9F1-C14A-A690-F86D6326309B}" srcId="{B55ECD0D-0F37-B246-A97D-1CC119D5B5B2}" destId="{D481F346-8F11-BC4C-A5C3-CCAECF44C69B}" srcOrd="2" destOrd="0" parTransId="{2D596DD7-79D3-664D-A71E-FE60EC0D3125}" sibTransId="{0CCC5E9F-A0F5-9D42-A196-19B387E4E576}"/>
    <dgm:cxn modelId="{AF054BFD-3D56-474D-9A4D-885168AEF832}" type="presOf" srcId="{5E8ACF68-9182-7F46-8CFA-D6987B4F0D96}" destId="{5FC37A7C-4609-3641-A872-355100F0EBAB}" srcOrd="0" destOrd="0" presId="urn:microsoft.com/office/officeart/2005/8/layout/hierarchy2"/>
    <dgm:cxn modelId="{9FEDAC6C-2345-5444-92B1-395481F9E7D6}" type="presParOf" srcId="{206E86CF-321E-9A4E-AF1C-CC901CA35DE4}" destId="{4D10AA7A-30B5-9D48-8A2A-4C8AA4475E70}" srcOrd="0" destOrd="0" presId="urn:microsoft.com/office/officeart/2005/8/layout/hierarchy2"/>
    <dgm:cxn modelId="{9BB97DF6-9B45-C547-B27C-1037B1C99226}" type="presParOf" srcId="{4D10AA7A-30B5-9D48-8A2A-4C8AA4475E70}" destId="{5FC37A7C-4609-3641-A872-355100F0EBAB}" srcOrd="0" destOrd="0" presId="urn:microsoft.com/office/officeart/2005/8/layout/hierarchy2"/>
    <dgm:cxn modelId="{D1A713E2-B5FF-E043-84DE-908E57C6A519}" type="presParOf" srcId="{4D10AA7A-30B5-9D48-8A2A-4C8AA4475E70}" destId="{8BAE0621-EE41-7944-9647-4C908853D9C2}" srcOrd="1" destOrd="0" presId="urn:microsoft.com/office/officeart/2005/8/layout/hierarchy2"/>
    <dgm:cxn modelId="{89E4BF3C-0815-D948-8D55-7C0CBF37C28E}" type="presParOf" srcId="{8BAE0621-EE41-7944-9647-4C908853D9C2}" destId="{E6181D93-B7BC-9B42-A36F-AEC2D0586A6E}" srcOrd="0" destOrd="0" presId="urn:microsoft.com/office/officeart/2005/8/layout/hierarchy2"/>
    <dgm:cxn modelId="{E082918A-B567-3346-AD7A-B1196E6DECF6}" type="presParOf" srcId="{E6181D93-B7BC-9B42-A36F-AEC2D0586A6E}" destId="{29D54FC0-148D-6D42-A489-FCFE1B9C795F}" srcOrd="0" destOrd="0" presId="urn:microsoft.com/office/officeart/2005/8/layout/hierarchy2"/>
    <dgm:cxn modelId="{8B8ADD12-85A3-7B4F-8181-A11F87361901}" type="presParOf" srcId="{8BAE0621-EE41-7944-9647-4C908853D9C2}" destId="{D08F555F-C073-6048-8696-564AE8B3EBDD}" srcOrd="1" destOrd="0" presId="urn:microsoft.com/office/officeart/2005/8/layout/hierarchy2"/>
    <dgm:cxn modelId="{A47DCE70-59C8-0E42-9657-EC3CFCBF3958}" type="presParOf" srcId="{D08F555F-C073-6048-8696-564AE8B3EBDD}" destId="{AFAC4AFD-5860-7C49-BD4B-601C50B36012}" srcOrd="0" destOrd="0" presId="urn:microsoft.com/office/officeart/2005/8/layout/hierarchy2"/>
    <dgm:cxn modelId="{BE856246-D5AF-1343-BB40-DA8914239E28}" type="presParOf" srcId="{D08F555F-C073-6048-8696-564AE8B3EBDD}" destId="{7D46E8B7-E3F9-7344-BAB5-38889D7082B2}" srcOrd="1" destOrd="0" presId="urn:microsoft.com/office/officeart/2005/8/layout/hierarchy2"/>
    <dgm:cxn modelId="{E0EF834C-7F18-0F42-BFEC-7F4D34FF20E1}" type="presParOf" srcId="{7D46E8B7-E3F9-7344-BAB5-38889D7082B2}" destId="{25601ECC-D07A-E148-980C-B6DCA54818B3}" srcOrd="0" destOrd="0" presId="urn:microsoft.com/office/officeart/2005/8/layout/hierarchy2"/>
    <dgm:cxn modelId="{D49CE4AB-DA2E-9D47-AB45-A963D5399618}" type="presParOf" srcId="{25601ECC-D07A-E148-980C-B6DCA54818B3}" destId="{43E68942-EF83-E440-B74E-586AD088870A}" srcOrd="0" destOrd="0" presId="urn:microsoft.com/office/officeart/2005/8/layout/hierarchy2"/>
    <dgm:cxn modelId="{93C4BBF4-A2C7-634A-A0CA-F779A7ED3B17}" type="presParOf" srcId="{7D46E8B7-E3F9-7344-BAB5-38889D7082B2}" destId="{F0C66100-2181-9349-A7EB-89C935CD1B32}" srcOrd="1" destOrd="0" presId="urn:microsoft.com/office/officeart/2005/8/layout/hierarchy2"/>
    <dgm:cxn modelId="{4A84C33C-7028-0241-94BC-FB7C1CA37E31}" type="presParOf" srcId="{F0C66100-2181-9349-A7EB-89C935CD1B32}" destId="{2F5EF8EF-E56C-7248-8752-3E214BB34BD9}" srcOrd="0" destOrd="0" presId="urn:microsoft.com/office/officeart/2005/8/layout/hierarchy2"/>
    <dgm:cxn modelId="{3CFA63DE-E115-0B4D-AB01-F55F52094BB4}" type="presParOf" srcId="{F0C66100-2181-9349-A7EB-89C935CD1B32}" destId="{7AFE9913-8326-6A42-9C0E-521D90ACB2E1}" srcOrd="1" destOrd="0" presId="urn:microsoft.com/office/officeart/2005/8/layout/hierarchy2"/>
    <dgm:cxn modelId="{A942247A-24F2-DC41-9700-FF53A95D4E68}" type="presParOf" srcId="{7D46E8B7-E3F9-7344-BAB5-38889D7082B2}" destId="{8E1451F1-4AD5-C946-B7EC-C57AC318F375}" srcOrd="2" destOrd="0" presId="urn:microsoft.com/office/officeart/2005/8/layout/hierarchy2"/>
    <dgm:cxn modelId="{C88D7838-212E-414B-BB79-352C786421D9}" type="presParOf" srcId="{8E1451F1-4AD5-C946-B7EC-C57AC318F375}" destId="{2CBB73C2-2B77-C240-B99C-6962992BF29C}" srcOrd="0" destOrd="0" presId="urn:microsoft.com/office/officeart/2005/8/layout/hierarchy2"/>
    <dgm:cxn modelId="{46DB5016-0963-2448-ABE8-DD2C312CA2A4}" type="presParOf" srcId="{7D46E8B7-E3F9-7344-BAB5-38889D7082B2}" destId="{0080D819-CF76-904E-BBE9-091EB9052E65}" srcOrd="3" destOrd="0" presId="urn:microsoft.com/office/officeart/2005/8/layout/hierarchy2"/>
    <dgm:cxn modelId="{F3D6DD1C-F207-C649-96E1-E735A8967CE3}" type="presParOf" srcId="{0080D819-CF76-904E-BBE9-091EB9052E65}" destId="{7B63DCBF-A8A8-7D4B-9F6D-F007C8829E6B}" srcOrd="0" destOrd="0" presId="urn:microsoft.com/office/officeart/2005/8/layout/hierarchy2"/>
    <dgm:cxn modelId="{2DFB63ED-843C-E84B-88B5-51D9408816A7}" type="presParOf" srcId="{0080D819-CF76-904E-BBE9-091EB9052E65}" destId="{6A12E916-C913-8C44-B134-7A8D7E471DE5}" srcOrd="1" destOrd="0" presId="urn:microsoft.com/office/officeart/2005/8/layout/hierarchy2"/>
    <dgm:cxn modelId="{D01DED46-9602-E444-BCFA-4F8DC11F0722}" type="presParOf" srcId="{7D46E8B7-E3F9-7344-BAB5-38889D7082B2}" destId="{AC640502-484F-9042-BD87-5C0F3551D8BD}" srcOrd="4" destOrd="0" presId="urn:microsoft.com/office/officeart/2005/8/layout/hierarchy2"/>
    <dgm:cxn modelId="{10CA735C-B44D-3845-A962-AAAC8981098B}" type="presParOf" srcId="{AC640502-484F-9042-BD87-5C0F3551D8BD}" destId="{99460511-E022-6340-ADBC-F1F31FAEB5DA}" srcOrd="0" destOrd="0" presId="urn:microsoft.com/office/officeart/2005/8/layout/hierarchy2"/>
    <dgm:cxn modelId="{CF1DEBE7-2BE8-374F-ADFD-F7E0C6096CAE}" type="presParOf" srcId="{7D46E8B7-E3F9-7344-BAB5-38889D7082B2}" destId="{EE51747C-403E-C944-BE17-EE0BA5B0D5CA}" srcOrd="5" destOrd="0" presId="urn:microsoft.com/office/officeart/2005/8/layout/hierarchy2"/>
    <dgm:cxn modelId="{7381C80C-AEB2-5448-A727-ED793E35F829}" type="presParOf" srcId="{EE51747C-403E-C944-BE17-EE0BA5B0D5CA}" destId="{3B1D1435-22AF-ED4E-89C7-64620B70A2A0}" srcOrd="0" destOrd="0" presId="urn:microsoft.com/office/officeart/2005/8/layout/hierarchy2"/>
    <dgm:cxn modelId="{56083B38-8D6C-2044-A9CF-83E85D00B387}" type="presParOf" srcId="{EE51747C-403E-C944-BE17-EE0BA5B0D5CA}" destId="{E0928EC0-A309-BD47-AB64-45E60C8E6CC6}" srcOrd="1" destOrd="0" presId="urn:microsoft.com/office/officeart/2005/8/layout/hierarchy2"/>
    <dgm:cxn modelId="{A1F6B812-E455-5D47-ABFD-C7C1C9EC97E6}" type="presParOf" srcId="{8BAE0621-EE41-7944-9647-4C908853D9C2}" destId="{77830C30-7944-B34E-8A40-2235C9B9D064}" srcOrd="2" destOrd="0" presId="urn:microsoft.com/office/officeart/2005/8/layout/hierarchy2"/>
    <dgm:cxn modelId="{DBAE68F8-3F93-0243-8005-934F57E21FEE}" type="presParOf" srcId="{77830C30-7944-B34E-8A40-2235C9B9D064}" destId="{D663F87B-FE97-5842-A9A0-A3671D602D8B}" srcOrd="0" destOrd="0" presId="urn:microsoft.com/office/officeart/2005/8/layout/hierarchy2"/>
    <dgm:cxn modelId="{4EA44C52-BF23-AE40-8C87-4CCDEE522DF7}" type="presParOf" srcId="{8BAE0621-EE41-7944-9647-4C908853D9C2}" destId="{5C18113F-0614-984C-962A-4F38F01FD295}" srcOrd="3" destOrd="0" presId="urn:microsoft.com/office/officeart/2005/8/layout/hierarchy2"/>
    <dgm:cxn modelId="{64CF6063-3DBB-D646-847D-65E780A08266}" type="presParOf" srcId="{5C18113F-0614-984C-962A-4F38F01FD295}" destId="{354E3A41-2EA5-6D46-9067-2DB426B47389}" srcOrd="0" destOrd="0" presId="urn:microsoft.com/office/officeart/2005/8/layout/hierarchy2"/>
    <dgm:cxn modelId="{8CDA17A7-E981-C44A-A585-56D54EF081DF}" type="presParOf" srcId="{5C18113F-0614-984C-962A-4F38F01FD295}" destId="{A40F3DC0-1467-6245-988D-019DCB43A118}" srcOrd="1" destOrd="0" presId="urn:microsoft.com/office/officeart/2005/8/layout/hierarchy2"/>
    <dgm:cxn modelId="{878211F0-FD13-3E4B-809D-EE7D17CF7500}" type="presParOf" srcId="{A40F3DC0-1467-6245-988D-019DCB43A118}" destId="{19FB9FE1-DCBF-F942-922E-C2B97C1569E3}" srcOrd="0" destOrd="0" presId="urn:microsoft.com/office/officeart/2005/8/layout/hierarchy2"/>
    <dgm:cxn modelId="{5DA97852-D548-3248-8834-C33DA60C9A31}" type="presParOf" srcId="{19FB9FE1-DCBF-F942-922E-C2B97C1569E3}" destId="{B9774FE7-3CE3-D440-95A4-EA5161952D8C}" srcOrd="0" destOrd="0" presId="urn:microsoft.com/office/officeart/2005/8/layout/hierarchy2"/>
    <dgm:cxn modelId="{0FA416AE-CC86-5846-B761-263B9429B0EC}" type="presParOf" srcId="{A40F3DC0-1467-6245-988D-019DCB43A118}" destId="{1DEAEB03-A202-3A40-9A50-19DCF5FABCEC}" srcOrd="1" destOrd="0" presId="urn:microsoft.com/office/officeart/2005/8/layout/hierarchy2"/>
    <dgm:cxn modelId="{E27F49A7-E087-0C45-AE78-1B62A0FC2187}" type="presParOf" srcId="{1DEAEB03-A202-3A40-9A50-19DCF5FABCEC}" destId="{C81301AD-48E3-C144-967A-DE8B7F847B11}" srcOrd="0" destOrd="0" presId="urn:microsoft.com/office/officeart/2005/8/layout/hierarchy2"/>
    <dgm:cxn modelId="{59922F9A-20B0-F540-B34A-216EE9FD95F7}" type="presParOf" srcId="{1DEAEB03-A202-3A40-9A50-19DCF5FABCEC}" destId="{376B42DA-F2B5-8D43-AB7C-0C6F4CC44A3B}" srcOrd="1" destOrd="0" presId="urn:microsoft.com/office/officeart/2005/8/layout/hierarchy2"/>
    <dgm:cxn modelId="{3F6604F0-33BD-494E-822D-59A1DFBD8B16}" type="presParOf" srcId="{A40F3DC0-1467-6245-988D-019DCB43A118}" destId="{FF6F1A82-D085-EC4B-BF9E-C127608575A8}" srcOrd="2" destOrd="0" presId="urn:microsoft.com/office/officeart/2005/8/layout/hierarchy2"/>
    <dgm:cxn modelId="{8FAD3B18-E411-E144-AA76-2D5BC876546D}" type="presParOf" srcId="{FF6F1A82-D085-EC4B-BF9E-C127608575A8}" destId="{764CE89D-1D15-E64D-91A3-F34738BC9C60}" srcOrd="0" destOrd="0" presId="urn:microsoft.com/office/officeart/2005/8/layout/hierarchy2"/>
    <dgm:cxn modelId="{B6FA6A9D-BBCE-0F4D-9B1D-FAFC5568880A}" type="presParOf" srcId="{A40F3DC0-1467-6245-988D-019DCB43A118}" destId="{46E87000-2F7F-6148-9FA5-67CE1201D5CF}" srcOrd="3" destOrd="0" presId="urn:microsoft.com/office/officeart/2005/8/layout/hierarchy2"/>
    <dgm:cxn modelId="{12FAC780-890E-7D4A-A62C-7DE720E2BCDF}" type="presParOf" srcId="{46E87000-2F7F-6148-9FA5-67CE1201D5CF}" destId="{40FA6C03-191C-6D4C-A4DD-6DC7D58B2A07}" srcOrd="0" destOrd="0" presId="urn:microsoft.com/office/officeart/2005/8/layout/hierarchy2"/>
    <dgm:cxn modelId="{C0F21F70-6DE1-F04D-9FF8-6C16F4F3E7E2}" type="presParOf" srcId="{46E87000-2F7F-6148-9FA5-67CE1201D5CF}" destId="{74E7F5E5-1C44-E944-964C-059A9879F627}"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641DE-1776-DC4D-85E3-D4F04DB0A96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e-DE"/>
        </a:p>
      </dgm:t>
    </dgm:pt>
    <dgm:pt modelId="{5E8ACF68-9182-7F46-8CFA-D6987B4F0D96}">
      <dgm:prSet phldrT="[Text]" custT="1"/>
      <dgm:spPr>
        <a:solidFill>
          <a:srgbClr val="669933"/>
        </a:solidFill>
      </dgm:spPr>
      <dgm:t>
        <a:bodyPr/>
        <a:lstStyle/>
        <a:p>
          <a:r>
            <a:rPr lang="de-DE" sz="2000" dirty="0"/>
            <a:t>Umfeld pflegen</a:t>
          </a:r>
        </a:p>
      </dgm:t>
    </dgm:pt>
    <dgm:pt modelId="{C06ACBE6-8BAE-3E4A-A53C-28C8E90F25FA}" type="parTrans" cxnId="{2809380D-E0B4-1E48-BE48-EE95F21E6D99}">
      <dgm:prSet/>
      <dgm:spPr/>
      <dgm:t>
        <a:bodyPr/>
        <a:lstStyle/>
        <a:p>
          <a:endParaRPr lang="de-DE" sz="2000"/>
        </a:p>
      </dgm:t>
    </dgm:pt>
    <dgm:pt modelId="{C3F3FF60-0A7B-644D-BD8A-3B4C5B5F5B7D}" type="sibTrans" cxnId="{2809380D-E0B4-1E48-BE48-EE95F21E6D99}">
      <dgm:prSet/>
      <dgm:spPr/>
      <dgm:t>
        <a:bodyPr/>
        <a:lstStyle/>
        <a:p>
          <a:endParaRPr lang="de-DE" sz="2000"/>
        </a:p>
      </dgm:t>
    </dgm:pt>
    <dgm:pt modelId="{B55ECD0D-0F37-B246-A97D-1CC119D5B5B2}">
      <dgm:prSet phldrT="[Text]" custT="1"/>
      <dgm:spPr>
        <a:solidFill>
          <a:srgbClr val="A9B501"/>
        </a:solidFill>
      </dgm:spPr>
      <dgm:t>
        <a:bodyPr/>
        <a:lstStyle/>
        <a:p>
          <a:r>
            <a:rPr lang="de-DE" sz="2000" dirty="0"/>
            <a:t>Sich aktiv in den Verein einbringen</a:t>
          </a:r>
        </a:p>
      </dgm:t>
    </dgm:pt>
    <dgm:pt modelId="{D0EDDE7F-2FF3-474E-8B89-8B7B7CAC4B57}" type="parTrans" cxnId="{CC8F6025-78AD-AE43-AB6E-26D9BEE2705B}">
      <dgm:prSet custT="1"/>
      <dgm:spPr>
        <a:ln>
          <a:solidFill>
            <a:schemeClr val="bg1">
              <a:lumMod val="85000"/>
            </a:schemeClr>
          </a:solidFill>
        </a:ln>
      </dgm:spPr>
      <dgm:t>
        <a:bodyPr/>
        <a:lstStyle/>
        <a:p>
          <a:endParaRPr lang="de-DE" sz="2000"/>
        </a:p>
      </dgm:t>
    </dgm:pt>
    <dgm:pt modelId="{578577D7-61FD-E64E-B09B-2A627038EB8C}" type="sibTrans" cxnId="{CC8F6025-78AD-AE43-AB6E-26D9BEE2705B}">
      <dgm:prSet/>
      <dgm:spPr/>
      <dgm:t>
        <a:bodyPr/>
        <a:lstStyle/>
        <a:p>
          <a:endParaRPr lang="de-DE" sz="2000"/>
        </a:p>
      </dgm:t>
    </dgm:pt>
    <dgm:pt modelId="{FD271AE1-C0EF-B64E-BC01-555009064B3E}">
      <dgm:prSet phldrT="[Text]" custT="1"/>
      <dgm:spPr>
        <a:solidFill>
          <a:srgbClr val="A9B501"/>
        </a:solidFill>
      </dgm:spPr>
      <dgm:t>
        <a:bodyPr/>
        <a:lstStyle/>
        <a:p>
          <a:r>
            <a:rPr lang="de-DE" sz="2000" dirty="0"/>
            <a:t>Werte des Sports leben und in den Verein tragen</a:t>
          </a:r>
        </a:p>
      </dgm:t>
    </dgm:pt>
    <dgm:pt modelId="{2FB8801D-44F0-074F-AF19-5E567E6A55C0}" type="parTrans" cxnId="{337A6283-C30F-BD42-913E-5D09EADBF471}">
      <dgm:prSet custT="1"/>
      <dgm:spPr>
        <a:ln>
          <a:solidFill>
            <a:schemeClr val="bg1">
              <a:lumMod val="85000"/>
            </a:schemeClr>
          </a:solidFill>
        </a:ln>
      </dgm:spPr>
      <dgm:t>
        <a:bodyPr/>
        <a:lstStyle/>
        <a:p>
          <a:endParaRPr lang="de-DE" sz="2000"/>
        </a:p>
      </dgm:t>
    </dgm:pt>
    <dgm:pt modelId="{90899DF7-8C3A-EE47-A1DC-354DCDDAF97E}" type="sibTrans" cxnId="{337A6283-C30F-BD42-913E-5D09EADBF471}">
      <dgm:prSet/>
      <dgm:spPr/>
      <dgm:t>
        <a:bodyPr/>
        <a:lstStyle/>
        <a:p>
          <a:endParaRPr lang="de-DE" sz="2000"/>
        </a:p>
      </dgm:t>
    </dgm:pt>
    <dgm:pt modelId="{98A836EA-56E5-3340-BED4-ADC5C38B1490}">
      <dgm:prSet phldrT="[Text]" custT="1"/>
      <dgm:spPr>
        <a:solidFill>
          <a:srgbClr val="A9B501"/>
        </a:solidFill>
      </dgm:spPr>
      <dgm:t>
        <a:bodyPr/>
        <a:lstStyle/>
        <a:p>
          <a:r>
            <a:rPr lang="de-DE" sz="2000" dirty="0"/>
            <a:t>Verein unterstützen und mitgestalten</a:t>
          </a:r>
        </a:p>
      </dgm:t>
    </dgm:pt>
    <dgm:pt modelId="{BF7F8C1F-B434-9544-BD84-052A74E66715}" type="parTrans" cxnId="{84D831B8-B171-7A48-8D14-3E04509B7B8E}">
      <dgm:prSet custT="1"/>
      <dgm:spPr>
        <a:ln>
          <a:solidFill>
            <a:schemeClr val="bg1">
              <a:lumMod val="85000"/>
            </a:schemeClr>
          </a:solidFill>
        </a:ln>
      </dgm:spPr>
      <dgm:t>
        <a:bodyPr/>
        <a:lstStyle/>
        <a:p>
          <a:endParaRPr lang="de-DE" sz="2000"/>
        </a:p>
      </dgm:t>
    </dgm:pt>
    <dgm:pt modelId="{B660E5E2-88F6-3848-B5BC-85531E5F4C04}" type="sibTrans" cxnId="{84D831B8-B171-7A48-8D14-3E04509B7B8E}">
      <dgm:prSet/>
      <dgm:spPr/>
      <dgm:t>
        <a:bodyPr/>
        <a:lstStyle/>
        <a:p>
          <a:endParaRPr lang="de-DE" sz="2000"/>
        </a:p>
      </dgm:t>
    </dgm:pt>
    <dgm:pt modelId="{7FAAC444-75BF-A043-A2F4-E310C66C2CE2}">
      <dgm:prSet phldrT="[Text]" custT="1"/>
      <dgm:spPr>
        <a:solidFill>
          <a:srgbClr val="10814A"/>
        </a:solidFill>
      </dgm:spPr>
      <dgm:t>
        <a:bodyPr/>
        <a:lstStyle/>
        <a:p>
          <a:r>
            <a:rPr lang="de-DE" sz="2000" dirty="0"/>
            <a:t>Schlüsselpersonen und </a:t>
          </a:r>
          <a:br>
            <a:rPr lang="de-DE" sz="2000" dirty="0"/>
          </a:br>
          <a:r>
            <a:rPr lang="de-DE" sz="2000" dirty="0"/>
            <a:t>-organisationen einbeziehen</a:t>
          </a:r>
        </a:p>
      </dgm:t>
    </dgm:pt>
    <dgm:pt modelId="{C32D71D8-65AE-7240-A1A6-E4AD58A44308}" type="parTrans" cxnId="{E300FF5F-9322-AB4C-80AD-1D1BB0301A7E}">
      <dgm:prSet custT="1"/>
      <dgm:spPr>
        <a:ln>
          <a:solidFill>
            <a:schemeClr val="bg1">
              <a:lumMod val="85000"/>
            </a:schemeClr>
          </a:solidFill>
        </a:ln>
      </dgm:spPr>
      <dgm:t>
        <a:bodyPr/>
        <a:lstStyle/>
        <a:p>
          <a:endParaRPr lang="de-DE" sz="2000"/>
        </a:p>
      </dgm:t>
    </dgm:pt>
    <dgm:pt modelId="{424B6A08-DC2A-4440-B711-B38F09CA6785}" type="sibTrans" cxnId="{E300FF5F-9322-AB4C-80AD-1D1BB0301A7E}">
      <dgm:prSet/>
      <dgm:spPr/>
      <dgm:t>
        <a:bodyPr/>
        <a:lstStyle/>
        <a:p>
          <a:endParaRPr lang="de-DE" sz="2000"/>
        </a:p>
      </dgm:t>
    </dgm:pt>
    <dgm:pt modelId="{6502D5AE-0273-0F43-8F6B-39A255176514}">
      <dgm:prSet phldrT="[Text]" custT="1"/>
      <dgm:spPr>
        <a:solidFill>
          <a:srgbClr val="10814A"/>
        </a:solidFill>
      </dgm:spPr>
      <dgm:t>
        <a:bodyPr/>
        <a:lstStyle/>
        <a:p>
          <a:r>
            <a:rPr lang="de-DE" sz="2000" dirty="0"/>
            <a:t>Elternkontakte pflegen</a:t>
          </a:r>
        </a:p>
      </dgm:t>
    </dgm:pt>
    <dgm:pt modelId="{C6FEC131-468A-724F-9C34-5702BDA86CDF}" type="parTrans" cxnId="{BFD99D82-8F13-784A-93D4-BF9C3A3767F4}">
      <dgm:prSet custT="1"/>
      <dgm:spPr>
        <a:ln>
          <a:solidFill>
            <a:schemeClr val="bg1">
              <a:lumMod val="85000"/>
            </a:schemeClr>
          </a:solidFill>
        </a:ln>
      </dgm:spPr>
      <dgm:t>
        <a:bodyPr/>
        <a:lstStyle/>
        <a:p>
          <a:endParaRPr lang="de-DE" sz="2000"/>
        </a:p>
      </dgm:t>
    </dgm:pt>
    <dgm:pt modelId="{33288AAA-81E2-5346-889B-A6F44AE3072E}" type="sibTrans" cxnId="{BFD99D82-8F13-784A-93D4-BF9C3A3767F4}">
      <dgm:prSet/>
      <dgm:spPr/>
      <dgm:t>
        <a:bodyPr/>
        <a:lstStyle/>
        <a:p>
          <a:endParaRPr lang="de-DE" sz="2000"/>
        </a:p>
      </dgm:t>
    </dgm:pt>
    <dgm:pt modelId="{E4879473-79A4-2449-9457-40B5D88879BB}">
      <dgm:prSet phldrT="[Text]" custT="1"/>
      <dgm:spPr>
        <a:solidFill>
          <a:srgbClr val="10814A"/>
        </a:solidFill>
      </dgm:spPr>
      <dgm:t>
        <a:bodyPr/>
        <a:lstStyle/>
        <a:p>
          <a:r>
            <a:rPr lang="de-DE" sz="2000" dirty="0"/>
            <a:t>Sich vernetzen und austauschen</a:t>
          </a:r>
        </a:p>
      </dgm:t>
    </dgm:pt>
    <dgm:pt modelId="{DAB7A462-D36F-AC4F-A22D-0C7E4D9BB9CA}" type="parTrans" cxnId="{24DB7E12-9FBB-DC49-96BF-0B18BE6229FD}">
      <dgm:prSet custT="1"/>
      <dgm:spPr>
        <a:ln>
          <a:solidFill>
            <a:schemeClr val="bg1">
              <a:lumMod val="85000"/>
            </a:schemeClr>
          </a:solidFill>
        </a:ln>
      </dgm:spPr>
      <dgm:t>
        <a:bodyPr/>
        <a:lstStyle/>
        <a:p>
          <a:endParaRPr lang="de-DE" sz="2000"/>
        </a:p>
      </dgm:t>
    </dgm:pt>
    <dgm:pt modelId="{3CCA3E77-8546-2B41-8C1F-10114D95BB45}" type="sibTrans" cxnId="{24DB7E12-9FBB-DC49-96BF-0B18BE6229FD}">
      <dgm:prSet/>
      <dgm:spPr/>
      <dgm:t>
        <a:bodyPr/>
        <a:lstStyle/>
        <a:p>
          <a:endParaRPr lang="de-DE" sz="2000"/>
        </a:p>
      </dgm:t>
    </dgm:pt>
    <dgm:pt modelId="{206E86CF-321E-9A4E-AF1C-CC901CA35DE4}" type="pres">
      <dgm:prSet presAssocID="{673641DE-1776-DC4D-85E3-D4F04DB0A966}" presName="diagram" presStyleCnt="0">
        <dgm:presLayoutVars>
          <dgm:chPref val="1"/>
          <dgm:dir/>
          <dgm:animOne val="branch"/>
          <dgm:animLvl val="lvl"/>
          <dgm:resizeHandles val="exact"/>
        </dgm:presLayoutVars>
      </dgm:prSet>
      <dgm:spPr/>
    </dgm:pt>
    <dgm:pt modelId="{4D10AA7A-30B5-9D48-8A2A-4C8AA4475E70}" type="pres">
      <dgm:prSet presAssocID="{5E8ACF68-9182-7F46-8CFA-D6987B4F0D96}" presName="root1" presStyleCnt="0"/>
      <dgm:spPr/>
    </dgm:pt>
    <dgm:pt modelId="{5FC37A7C-4609-3641-A872-355100F0EBAB}" type="pres">
      <dgm:prSet presAssocID="{5E8ACF68-9182-7F46-8CFA-D6987B4F0D96}" presName="LevelOneTextNode" presStyleLbl="node0" presStyleIdx="0" presStyleCnt="1" custScaleX="103245">
        <dgm:presLayoutVars>
          <dgm:chPref val="3"/>
        </dgm:presLayoutVars>
      </dgm:prSet>
      <dgm:spPr/>
    </dgm:pt>
    <dgm:pt modelId="{8BAE0621-EE41-7944-9647-4C908853D9C2}" type="pres">
      <dgm:prSet presAssocID="{5E8ACF68-9182-7F46-8CFA-D6987B4F0D96}" presName="level2hierChild" presStyleCnt="0"/>
      <dgm:spPr/>
    </dgm:pt>
    <dgm:pt modelId="{E6181D93-B7BC-9B42-A36F-AEC2D0586A6E}" type="pres">
      <dgm:prSet presAssocID="{D0EDDE7F-2FF3-474E-8B89-8B7B7CAC4B57}" presName="conn2-1" presStyleLbl="parChTrans1D2" presStyleIdx="0" presStyleCnt="2"/>
      <dgm:spPr/>
    </dgm:pt>
    <dgm:pt modelId="{29D54FC0-148D-6D42-A489-FCFE1B9C795F}" type="pres">
      <dgm:prSet presAssocID="{D0EDDE7F-2FF3-474E-8B89-8B7B7CAC4B57}" presName="connTx" presStyleLbl="parChTrans1D2" presStyleIdx="0" presStyleCnt="2"/>
      <dgm:spPr/>
    </dgm:pt>
    <dgm:pt modelId="{D08F555F-C073-6048-8696-564AE8B3EBDD}" type="pres">
      <dgm:prSet presAssocID="{B55ECD0D-0F37-B246-A97D-1CC119D5B5B2}" presName="root2" presStyleCnt="0"/>
      <dgm:spPr/>
    </dgm:pt>
    <dgm:pt modelId="{AFAC4AFD-5860-7C49-BD4B-601C50B36012}" type="pres">
      <dgm:prSet presAssocID="{B55ECD0D-0F37-B246-A97D-1CC119D5B5B2}" presName="LevelTwoTextNode" presStyleLbl="node2" presStyleIdx="0" presStyleCnt="2" custScaleX="167553">
        <dgm:presLayoutVars>
          <dgm:chPref val="3"/>
        </dgm:presLayoutVars>
      </dgm:prSet>
      <dgm:spPr/>
    </dgm:pt>
    <dgm:pt modelId="{7D46E8B7-E3F9-7344-BAB5-38889D7082B2}" type="pres">
      <dgm:prSet presAssocID="{B55ECD0D-0F37-B246-A97D-1CC119D5B5B2}" presName="level3hierChild" presStyleCnt="0"/>
      <dgm:spPr/>
    </dgm:pt>
    <dgm:pt modelId="{25601ECC-D07A-E148-980C-B6DCA54818B3}" type="pres">
      <dgm:prSet presAssocID="{2FB8801D-44F0-074F-AF19-5E567E6A55C0}" presName="conn2-1" presStyleLbl="parChTrans1D3" presStyleIdx="0" presStyleCnt="4"/>
      <dgm:spPr/>
    </dgm:pt>
    <dgm:pt modelId="{43E68942-EF83-E440-B74E-586AD088870A}" type="pres">
      <dgm:prSet presAssocID="{2FB8801D-44F0-074F-AF19-5E567E6A55C0}" presName="connTx" presStyleLbl="parChTrans1D3" presStyleIdx="0" presStyleCnt="4"/>
      <dgm:spPr/>
    </dgm:pt>
    <dgm:pt modelId="{F0C66100-2181-9349-A7EB-89C935CD1B32}" type="pres">
      <dgm:prSet presAssocID="{FD271AE1-C0EF-B64E-BC01-555009064B3E}" presName="root2" presStyleCnt="0"/>
      <dgm:spPr/>
    </dgm:pt>
    <dgm:pt modelId="{2F5EF8EF-E56C-7248-8752-3E214BB34BD9}" type="pres">
      <dgm:prSet presAssocID="{FD271AE1-C0EF-B64E-BC01-555009064B3E}" presName="LevelTwoTextNode" presStyleLbl="node3" presStyleIdx="0" presStyleCnt="4" custScaleX="182124">
        <dgm:presLayoutVars>
          <dgm:chPref val="3"/>
        </dgm:presLayoutVars>
      </dgm:prSet>
      <dgm:spPr/>
    </dgm:pt>
    <dgm:pt modelId="{7AFE9913-8326-6A42-9C0E-521D90ACB2E1}" type="pres">
      <dgm:prSet presAssocID="{FD271AE1-C0EF-B64E-BC01-555009064B3E}" presName="level3hierChild" presStyleCnt="0"/>
      <dgm:spPr/>
    </dgm:pt>
    <dgm:pt modelId="{8E1451F1-4AD5-C946-B7EC-C57AC318F375}" type="pres">
      <dgm:prSet presAssocID="{BF7F8C1F-B434-9544-BD84-052A74E66715}" presName="conn2-1" presStyleLbl="parChTrans1D3" presStyleIdx="1" presStyleCnt="4"/>
      <dgm:spPr/>
    </dgm:pt>
    <dgm:pt modelId="{2CBB73C2-2B77-C240-B99C-6962992BF29C}" type="pres">
      <dgm:prSet presAssocID="{BF7F8C1F-B434-9544-BD84-052A74E66715}" presName="connTx" presStyleLbl="parChTrans1D3" presStyleIdx="1" presStyleCnt="4"/>
      <dgm:spPr/>
    </dgm:pt>
    <dgm:pt modelId="{0080D819-CF76-904E-BBE9-091EB9052E65}" type="pres">
      <dgm:prSet presAssocID="{98A836EA-56E5-3340-BED4-ADC5C38B1490}" presName="root2" presStyleCnt="0"/>
      <dgm:spPr/>
    </dgm:pt>
    <dgm:pt modelId="{7B63DCBF-A8A8-7D4B-9F6D-F007C8829E6B}" type="pres">
      <dgm:prSet presAssocID="{98A836EA-56E5-3340-BED4-ADC5C38B1490}" presName="LevelTwoTextNode" presStyleLbl="node3" presStyleIdx="1" presStyleCnt="4" custScaleX="182124">
        <dgm:presLayoutVars>
          <dgm:chPref val="3"/>
        </dgm:presLayoutVars>
      </dgm:prSet>
      <dgm:spPr/>
    </dgm:pt>
    <dgm:pt modelId="{6A12E916-C913-8C44-B134-7A8D7E471DE5}" type="pres">
      <dgm:prSet presAssocID="{98A836EA-56E5-3340-BED4-ADC5C38B1490}" presName="level3hierChild" presStyleCnt="0"/>
      <dgm:spPr/>
    </dgm:pt>
    <dgm:pt modelId="{77830C30-7944-B34E-8A40-2235C9B9D064}" type="pres">
      <dgm:prSet presAssocID="{C32D71D8-65AE-7240-A1A6-E4AD58A44308}" presName="conn2-1" presStyleLbl="parChTrans1D2" presStyleIdx="1" presStyleCnt="2"/>
      <dgm:spPr/>
    </dgm:pt>
    <dgm:pt modelId="{D663F87B-FE97-5842-A9A0-A3671D602D8B}" type="pres">
      <dgm:prSet presAssocID="{C32D71D8-65AE-7240-A1A6-E4AD58A44308}" presName="connTx" presStyleLbl="parChTrans1D2" presStyleIdx="1" presStyleCnt="2"/>
      <dgm:spPr/>
    </dgm:pt>
    <dgm:pt modelId="{5C18113F-0614-984C-962A-4F38F01FD295}" type="pres">
      <dgm:prSet presAssocID="{7FAAC444-75BF-A043-A2F4-E310C66C2CE2}" presName="root2" presStyleCnt="0"/>
      <dgm:spPr/>
    </dgm:pt>
    <dgm:pt modelId="{354E3A41-2EA5-6D46-9067-2DB426B47389}" type="pres">
      <dgm:prSet presAssocID="{7FAAC444-75BF-A043-A2F4-E310C66C2CE2}" presName="LevelTwoTextNode" presStyleLbl="node2" presStyleIdx="1" presStyleCnt="2" custScaleX="167553">
        <dgm:presLayoutVars>
          <dgm:chPref val="3"/>
        </dgm:presLayoutVars>
      </dgm:prSet>
      <dgm:spPr/>
    </dgm:pt>
    <dgm:pt modelId="{A40F3DC0-1467-6245-988D-019DCB43A118}" type="pres">
      <dgm:prSet presAssocID="{7FAAC444-75BF-A043-A2F4-E310C66C2CE2}" presName="level3hierChild" presStyleCnt="0"/>
      <dgm:spPr/>
    </dgm:pt>
    <dgm:pt modelId="{19FB9FE1-DCBF-F942-922E-C2B97C1569E3}" type="pres">
      <dgm:prSet presAssocID="{C6FEC131-468A-724F-9C34-5702BDA86CDF}" presName="conn2-1" presStyleLbl="parChTrans1D3" presStyleIdx="2" presStyleCnt="4"/>
      <dgm:spPr/>
    </dgm:pt>
    <dgm:pt modelId="{B9774FE7-3CE3-D440-95A4-EA5161952D8C}" type="pres">
      <dgm:prSet presAssocID="{C6FEC131-468A-724F-9C34-5702BDA86CDF}" presName="connTx" presStyleLbl="parChTrans1D3" presStyleIdx="2" presStyleCnt="4"/>
      <dgm:spPr/>
    </dgm:pt>
    <dgm:pt modelId="{1DEAEB03-A202-3A40-9A50-19DCF5FABCEC}" type="pres">
      <dgm:prSet presAssocID="{6502D5AE-0273-0F43-8F6B-39A255176514}" presName="root2" presStyleCnt="0"/>
      <dgm:spPr/>
    </dgm:pt>
    <dgm:pt modelId="{C81301AD-48E3-C144-967A-DE8B7F847B11}" type="pres">
      <dgm:prSet presAssocID="{6502D5AE-0273-0F43-8F6B-39A255176514}" presName="LevelTwoTextNode" presStyleLbl="node3" presStyleIdx="2" presStyleCnt="4" custScaleX="182124">
        <dgm:presLayoutVars>
          <dgm:chPref val="3"/>
        </dgm:presLayoutVars>
      </dgm:prSet>
      <dgm:spPr/>
    </dgm:pt>
    <dgm:pt modelId="{376B42DA-F2B5-8D43-AB7C-0C6F4CC44A3B}" type="pres">
      <dgm:prSet presAssocID="{6502D5AE-0273-0F43-8F6B-39A255176514}" presName="level3hierChild" presStyleCnt="0"/>
      <dgm:spPr/>
    </dgm:pt>
    <dgm:pt modelId="{FF6F1A82-D085-EC4B-BF9E-C127608575A8}" type="pres">
      <dgm:prSet presAssocID="{DAB7A462-D36F-AC4F-A22D-0C7E4D9BB9CA}" presName="conn2-1" presStyleLbl="parChTrans1D3" presStyleIdx="3" presStyleCnt="4"/>
      <dgm:spPr/>
    </dgm:pt>
    <dgm:pt modelId="{764CE89D-1D15-E64D-91A3-F34738BC9C60}" type="pres">
      <dgm:prSet presAssocID="{DAB7A462-D36F-AC4F-A22D-0C7E4D9BB9CA}" presName="connTx" presStyleLbl="parChTrans1D3" presStyleIdx="3" presStyleCnt="4"/>
      <dgm:spPr/>
    </dgm:pt>
    <dgm:pt modelId="{46E87000-2F7F-6148-9FA5-67CE1201D5CF}" type="pres">
      <dgm:prSet presAssocID="{E4879473-79A4-2449-9457-40B5D88879BB}" presName="root2" presStyleCnt="0"/>
      <dgm:spPr/>
    </dgm:pt>
    <dgm:pt modelId="{40FA6C03-191C-6D4C-A4DD-6DC7D58B2A07}" type="pres">
      <dgm:prSet presAssocID="{E4879473-79A4-2449-9457-40B5D88879BB}" presName="LevelTwoTextNode" presStyleLbl="node3" presStyleIdx="3" presStyleCnt="4" custScaleX="182124">
        <dgm:presLayoutVars>
          <dgm:chPref val="3"/>
        </dgm:presLayoutVars>
      </dgm:prSet>
      <dgm:spPr/>
    </dgm:pt>
    <dgm:pt modelId="{74E7F5E5-1C44-E944-964C-059A9879F627}" type="pres">
      <dgm:prSet presAssocID="{E4879473-79A4-2449-9457-40B5D88879BB}" presName="level3hierChild" presStyleCnt="0"/>
      <dgm:spPr/>
    </dgm:pt>
  </dgm:ptLst>
  <dgm:cxnLst>
    <dgm:cxn modelId="{ABD01E0B-DFE6-0C4B-9D20-B2B8590F7A18}" type="presOf" srcId="{BF7F8C1F-B434-9544-BD84-052A74E66715}" destId="{8E1451F1-4AD5-C946-B7EC-C57AC318F375}" srcOrd="0" destOrd="0" presId="urn:microsoft.com/office/officeart/2005/8/layout/hierarchy2"/>
    <dgm:cxn modelId="{5BB3800B-0680-984D-B3FE-19FC7A04BFFA}" type="presOf" srcId="{DAB7A462-D36F-AC4F-A22D-0C7E4D9BB9CA}" destId="{764CE89D-1D15-E64D-91A3-F34738BC9C60}" srcOrd="1" destOrd="0" presId="urn:microsoft.com/office/officeart/2005/8/layout/hierarchy2"/>
    <dgm:cxn modelId="{2809380D-E0B4-1E48-BE48-EE95F21E6D99}" srcId="{673641DE-1776-DC4D-85E3-D4F04DB0A966}" destId="{5E8ACF68-9182-7F46-8CFA-D6987B4F0D96}" srcOrd="0" destOrd="0" parTransId="{C06ACBE6-8BAE-3E4A-A53C-28C8E90F25FA}" sibTransId="{C3F3FF60-0A7B-644D-BD8A-3B4C5B5F5B7D}"/>
    <dgm:cxn modelId="{27B42011-2D2D-9D48-81BF-680EC1B05094}" type="presOf" srcId="{D0EDDE7F-2FF3-474E-8B89-8B7B7CAC4B57}" destId="{E6181D93-B7BC-9B42-A36F-AEC2D0586A6E}" srcOrd="0" destOrd="0" presId="urn:microsoft.com/office/officeart/2005/8/layout/hierarchy2"/>
    <dgm:cxn modelId="{6D8E7A12-190C-2B46-9724-7B8708984520}" type="presOf" srcId="{C6FEC131-468A-724F-9C34-5702BDA86CDF}" destId="{B9774FE7-3CE3-D440-95A4-EA5161952D8C}" srcOrd="1" destOrd="0" presId="urn:microsoft.com/office/officeart/2005/8/layout/hierarchy2"/>
    <dgm:cxn modelId="{24DB7E12-9FBB-DC49-96BF-0B18BE6229FD}" srcId="{7FAAC444-75BF-A043-A2F4-E310C66C2CE2}" destId="{E4879473-79A4-2449-9457-40B5D88879BB}" srcOrd="1" destOrd="0" parTransId="{DAB7A462-D36F-AC4F-A22D-0C7E4D9BB9CA}" sibTransId="{3CCA3E77-8546-2B41-8C1F-10114D95BB45}"/>
    <dgm:cxn modelId="{48731B17-50DE-A34D-887D-7650FF688F51}" type="presOf" srcId="{C32D71D8-65AE-7240-A1A6-E4AD58A44308}" destId="{77830C30-7944-B34E-8A40-2235C9B9D064}" srcOrd="0" destOrd="0" presId="urn:microsoft.com/office/officeart/2005/8/layout/hierarchy2"/>
    <dgm:cxn modelId="{CC8F6025-78AD-AE43-AB6E-26D9BEE2705B}" srcId="{5E8ACF68-9182-7F46-8CFA-D6987B4F0D96}" destId="{B55ECD0D-0F37-B246-A97D-1CC119D5B5B2}" srcOrd="0" destOrd="0" parTransId="{D0EDDE7F-2FF3-474E-8B89-8B7B7CAC4B57}" sibTransId="{578577D7-61FD-E64E-B09B-2A627038EB8C}"/>
    <dgm:cxn modelId="{BE89BA31-BFA1-484A-9B86-30F77D109517}" type="presOf" srcId="{C32D71D8-65AE-7240-A1A6-E4AD58A44308}" destId="{D663F87B-FE97-5842-A9A0-A3671D602D8B}" srcOrd="1" destOrd="0" presId="urn:microsoft.com/office/officeart/2005/8/layout/hierarchy2"/>
    <dgm:cxn modelId="{F671D43F-7DC9-FB48-AE6F-922149E0272A}" type="presOf" srcId="{B55ECD0D-0F37-B246-A97D-1CC119D5B5B2}" destId="{AFAC4AFD-5860-7C49-BD4B-601C50B36012}" srcOrd="0" destOrd="0" presId="urn:microsoft.com/office/officeart/2005/8/layout/hierarchy2"/>
    <dgm:cxn modelId="{D234B95D-E8BD-704A-99F5-E6277C074FF9}" type="presOf" srcId="{FD271AE1-C0EF-B64E-BC01-555009064B3E}" destId="{2F5EF8EF-E56C-7248-8752-3E214BB34BD9}" srcOrd="0" destOrd="0" presId="urn:microsoft.com/office/officeart/2005/8/layout/hierarchy2"/>
    <dgm:cxn modelId="{E300FF5F-9322-AB4C-80AD-1D1BB0301A7E}" srcId="{5E8ACF68-9182-7F46-8CFA-D6987B4F0D96}" destId="{7FAAC444-75BF-A043-A2F4-E310C66C2CE2}" srcOrd="1" destOrd="0" parTransId="{C32D71D8-65AE-7240-A1A6-E4AD58A44308}" sibTransId="{424B6A08-DC2A-4440-B711-B38F09CA6785}"/>
    <dgm:cxn modelId="{70F13C45-11DF-0F41-820F-7767AC1D3DF1}" type="presOf" srcId="{D0EDDE7F-2FF3-474E-8B89-8B7B7CAC4B57}" destId="{29D54FC0-148D-6D42-A489-FCFE1B9C795F}" srcOrd="1" destOrd="0" presId="urn:microsoft.com/office/officeart/2005/8/layout/hierarchy2"/>
    <dgm:cxn modelId="{B8537867-5654-4248-9DD9-291BAE6607E8}" type="presOf" srcId="{2FB8801D-44F0-074F-AF19-5E567E6A55C0}" destId="{43E68942-EF83-E440-B74E-586AD088870A}" srcOrd="1" destOrd="0" presId="urn:microsoft.com/office/officeart/2005/8/layout/hierarchy2"/>
    <dgm:cxn modelId="{81521E55-A025-9F46-BBD3-9687B7F9630D}" type="presOf" srcId="{DAB7A462-D36F-AC4F-A22D-0C7E4D9BB9CA}" destId="{FF6F1A82-D085-EC4B-BF9E-C127608575A8}" srcOrd="0" destOrd="0" presId="urn:microsoft.com/office/officeart/2005/8/layout/hierarchy2"/>
    <dgm:cxn modelId="{BFD99D82-8F13-784A-93D4-BF9C3A3767F4}" srcId="{7FAAC444-75BF-A043-A2F4-E310C66C2CE2}" destId="{6502D5AE-0273-0F43-8F6B-39A255176514}" srcOrd="0" destOrd="0" parTransId="{C6FEC131-468A-724F-9C34-5702BDA86CDF}" sibTransId="{33288AAA-81E2-5346-889B-A6F44AE3072E}"/>
    <dgm:cxn modelId="{337A6283-C30F-BD42-913E-5D09EADBF471}" srcId="{B55ECD0D-0F37-B246-A97D-1CC119D5B5B2}" destId="{FD271AE1-C0EF-B64E-BC01-555009064B3E}" srcOrd="0" destOrd="0" parTransId="{2FB8801D-44F0-074F-AF19-5E567E6A55C0}" sibTransId="{90899DF7-8C3A-EE47-A1DC-354DCDDAF97E}"/>
    <dgm:cxn modelId="{1D4BE290-27D2-AE4B-88FF-3C9535276950}" type="presOf" srcId="{6502D5AE-0273-0F43-8F6B-39A255176514}" destId="{C81301AD-48E3-C144-967A-DE8B7F847B11}" srcOrd="0" destOrd="0" presId="urn:microsoft.com/office/officeart/2005/8/layout/hierarchy2"/>
    <dgm:cxn modelId="{D882CF99-D08D-0947-82B5-7758F19E0A2E}" type="presOf" srcId="{2FB8801D-44F0-074F-AF19-5E567E6A55C0}" destId="{25601ECC-D07A-E148-980C-B6DCA54818B3}" srcOrd="0" destOrd="0" presId="urn:microsoft.com/office/officeart/2005/8/layout/hierarchy2"/>
    <dgm:cxn modelId="{B82F98A5-C613-5642-A621-AD8E840DB2F6}" type="presOf" srcId="{7FAAC444-75BF-A043-A2F4-E310C66C2CE2}" destId="{354E3A41-2EA5-6D46-9067-2DB426B47389}" srcOrd="0" destOrd="0" presId="urn:microsoft.com/office/officeart/2005/8/layout/hierarchy2"/>
    <dgm:cxn modelId="{DB0FC5B7-0A64-4241-975A-0C4E03209FD2}" type="presOf" srcId="{C6FEC131-468A-724F-9C34-5702BDA86CDF}" destId="{19FB9FE1-DCBF-F942-922E-C2B97C1569E3}" srcOrd="0" destOrd="0" presId="urn:microsoft.com/office/officeart/2005/8/layout/hierarchy2"/>
    <dgm:cxn modelId="{84D831B8-B171-7A48-8D14-3E04509B7B8E}" srcId="{B55ECD0D-0F37-B246-A97D-1CC119D5B5B2}" destId="{98A836EA-56E5-3340-BED4-ADC5C38B1490}" srcOrd="1" destOrd="0" parTransId="{BF7F8C1F-B434-9544-BD84-052A74E66715}" sibTransId="{B660E5E2-88F6-3848-B5BC-85531E5F4C04}"/>
    <dgm:cxn modelId="{5FC6F0C1-E941-E54E-880F-B994492BEF2D}" type="presOf" srcId="{E4879473-79A4-2449-9457-40B5D88879BB}" destId="{40FA6C03-191C-6D4C-A4DD-6DC7D58B2A07}" srcOrd="0" destOrd="0" presId="urn:microsoft.com/office/officeart/2005/8/layout/hierarchy2"/>
    <dgm:cxn modelId="{2EE08CC3-86EB-BE44-8E14-C7E559151513}" type="presOf" srcId="{673641DE-1776-DC4D-85E3-D4F04DB0A966}" destId="{206E86CF-321E-9A4E-AF1C-CC901CA35DE4}" srcOrd="0" destOrd="0" presId="urn:microsoft.com/office/officeart/2005/8/layout/hierarchy2"/>
    <dgm:cxn modelId="{8D7159D0-0DE5-6F45-8188-6C0B8F61C70B}" type="presOf" srcId="{98A836EA-56E5-3340-BED4-ADC5C38B1490}" destId="{7B63DCBF-A8A8-7D4B-9F6D-F007C8829E6B}" srcOrd="0" destOrd="0" presId="urn:microsoft.com/office/officeart/2005/8/layout/hierarchy2"/>
    <dgm:cxn modelId="{BE3282F5-B1DE-D042-B6E2-A201BFB1B8A8}" type="presOf" srcId="{BF7F8C1F-B434-9544-BD84-052A74E66715}" destId="{2CBB73C2-2B77-C240-B99C-6962992BF29C}" srcOrd="1" destOrd="0" presId="urn:microsoft.com/office/officeart/2005/8/layout/hierarchy2"/>
    <dgm:cxn modelId="{AF054BFD-3D56-474D-9A4D-885168AEF832}" type="presOf" srcId="{5E8ACF68-9182-7F46-8CFA-D6987B4F0D96}" destId="{5FC37A7C-4609-3641-A872-355100F0EBAB}" srcOrd="0" destOrd="0" presId="urn:microsoft.com/office/officeart/2005/8/layout/hierarchy2"/>
    <dgm:cxn modelId="{9FEDAC6C-2345-5444-92B1-395481F9E7D6}" type="presParOf" srcId="{206E86CF-321E-9A4E-AF1C-CC901CA35DE4}" destId="{4D10AA7A-30B5-9D48-8A2A-4C8AA4475E70}" srcOrd="0" destOrd="0" presId="urn:microsoft.com/office/officeart/2005/8/layout/hierarchy2"/>
    <dgm:cxn modelId="{9BB97DF6-9B45-C547-B27C-1037B1C99226}" type="presParOf" srcId="{4D10AA7A-30B5-9D48-8A2A-4C8AA4475E70}" destId="{5FC37A7C-4609-3641-A872-355100F0EBAB}" srcOrd="0" destOrd="0" presId="urn:microsoft.com/office/officeart/2005/8/layout/hierarchy2"/>
    <dgm:cxn modelId="{D1A713E2-B5FF-E043-84DE-908E57C6A519}" type="presParOf" srcId="{4D10AA7A-30B5-9D48-8A2A-4C8AA4475E70}" destId="{8BAE0621-EE41-7944-9647-4C908853D9C2}" srcOrd="1" destOrd="0" presId="urn:microsoft.com/office/officeart/2005/8/layout/hierarchy2"/>
    <dgm:cxn modelId="{89E4BF3C-0815-D948-8D55-7C0CBF37C28E}" type="presParOf" srcId="{8BAE0621-EE41-7944-9647-4C908853D9C2}" destId="{E6181D93-B7BC-9B42-A36F-AEC2D0586A6E}" srcOrd="0" destOrd="0" presId="urn:microsoft.com/office/officeart/2005/8/layout/hierarchy2"/>
    <dgm:cxn modelId="{E082918A-B567-3346-AD7A-B1196E6DECF6}" type="presParOf" srcId="{E6181D93-B7BC-9B42-A36F-AEC2D0586A6E}" destId="{29D54FC0-148D-6D42-A489-FCFE1B9C795F}" srcOrd="0" destOrd="0" presId="urn:microsoft.com/office/officeart/2005/8/layout/hierarchy2"/>
    <dgm:cxn modelId="{8B8ADD12-85A3-7B4F-8181-A11F87361901}" type="presParOf" srcId="{8BAE0621-EE41-7944-9647-4C908853D9C2}" destId="{D08F555F-C073-6048-8696-564AE8B3EBDD}" srcOrd="1" destOrd="0" presId="urn:microsoft.com/office/officeart/2005/8/layout/hierarchy2"/>
    <dgm:cxn modelId="{A47DCE70-59C8-0E42-9657-EC3CFCBF3958}" type="presParOf" srcId="{D08F555F-C073-6048-8696-564AE8B3EBDD}" destId="{AFAC4AFD-5860-7C49-BD4B-601C50B36012}" srcOrd="0" destOrd="0" presId="urn:microsoft.com/office/officeart/2005/8/layout/hierarchy2"/>
    <dgm:cxn modelId="{BE856246-D5AF-1343-BB40-DA8914239E28}" type="presParOf" srcId="{D08F555F-C073-6048-8696-564AE8B3EBDD}" destId="{7D46E8B7-E3F9-7344-BAB5-38889D7082B2}" srcOrd="1" destOrd="0" presId="urn:microsoft.com/office/officeart/2005/8/layout/hierarchy2"/>
    <dgm:cxn modelId="{E0EF834C-7F18-0F42-BFEC-7F4D34FF20E1}" type="presParOf" srcId="{7D46E8B7-E3F9-7344-BAB5-38889D7082B2}" destId="{25601ECC-D07A-E148-980C-B6DCA54818B3}" srcOrd="0" destOrd="0" presId="urn:microsoft.com/office/officeart/2005/8/layout/hierarchy2"/>
    <dgm:cxn modelId="{D49CE4AB-DA2E-9D47-AB45-A963D5399618}" type="presParOf" srcId="{25601ECC-D07A-E148-980C-B6DCA54818B3}" destId="{43E68942-EF83-E440-B74E-586AD088870A}" srcOrd="0" destOrd="0" presId="urn:microsoft.com/office/officeart/2005/8/layout/hierarchy2"/>
    <dgm:cxn modelId="{93C4BBF4-A2C7-634A-A0CA-F779A7ED3B17}" type="presParOf" srcId="{7D46E8B7-E3F9-7344-BAB5-38889D7082B2}" destId="{F0C66100-2181-9349-A7EB-89C935CD1B32}" srcOrd="1" destOrd="0" presId="urn:microsoft.com/office/officeart/2005/8/layout/hierarchy2"/>
    <dgm:cxn modelId="{4A84C33C-7028-0241-94BC-FB7C1CA37E31}" type="presParOf" srcId="{F0C66100-2181-9349-A7EB-89C935CD1B32}" destId="{2F5EF8EF-E56C-7248-8752-3E214BB34BD9}" srcOrd="0" destOrd="0" presId="urn:microsoft.com/office/officeart/2005/8/layout/hierarchy2"/>
    <dgm:cxn modelId="{3CFA63DE-E115-0B4D-AB01-F55F52094BB4}" type="presParOf" srcId="{F0C66100-2181-9349-A7EB-89C935CD1B32}" destId="{7AFE9913-8326-6A42-9C0E-521D90ACB2E1}" srcOrd="1" destOrd="0" presId="urn:microsoft.com/office/officeart/2005/8/layout/hierarchy2"/>
    <dgm:cxn modelId="{A942247A-24F2-DC41-9700-FF53A95D4E68}" type="presParOf" srcId="{7D46E8B7-E3F9-7344-BAB5-38889D7082B2}" destId="{8E1451F1-4AD5-C946-B7EC-C57AC318F375}" srcOrd="2" destOrd="0" presId="urn:microsoft.com/office/officeart/2005/8/layout/hierarchy2"/>
    <dgm:cxn modelId="{C88D7838-212E-414B-BB79-352C786421D9}" type="presParOf" srcId="{8E1451F1-4AD5-C946-B7EC-C57AC318F375}" destId="{2CBB73C2-2B77-C240-B99C-6962992BF29C}" srcOrd="0" destOrd="0" presId="urn:microsoft.com/office/officeart/2005/8/layout/hierarchy2"/>
    <dgm:cxn modelId="{46DB5016-0963-2448-ABE8-DD2C312CA2A4}" type="presParOf" srcId="{7D46E8B7-E3F9-7344-BAB5-38889D7082B2}" destId="{0080D819-CF76-904E-BBE9-091EB9052E65}" srcOrd="3" destOrd="0" presId="urn:microsoft.com/office/officeart/2005/8/layout/hierarchy2"/>
    <dgm:cxn modelId="{F3D6DD1C-F207-C649-96E1-E735A8967CE3}" type="presParOf" srcId="{0080D819-CF76-904E-BBE9-091EB9052E65}" destId="{7B63DCBF-A8A8-7D4B-9F6D-F007C8829E6B}" srcOrd="0" destOrd="0" presId="urn:microsoft.com/office/officeart/2005/8/layout/hierarchy2"/>
    <dgm:cxn modelId="{2DFB63ED-843C-E84B-88B5-51D9408816A7}" type="presParOf" srcId="{0080D819-CF76-904E-BBE9-091EB9052E65}" destId="{6A12E916-C913-8C44-B134-7A8D7E471DE5}" srcOrd="1" destOrd="0" presId="urn:microsoft.com/office/officeart/2005/8/layout/hierarchy2"/>
    <dgm:cxn modelId="{A1F6B812-E455-5D47-ABFD-C7C1C9EC97E6}" type="presParOf" srcId="{8BAE0621-EE41-7944-9647-4C908853D9C2}" destId="{77830C30-7944-B34E-8A40-2235C9B9D064}" srcOrd="2" destOrd="0" presId="urn:microsoft.com/office/officeart/2005/8/layout/hierarchy2"/>
    <dgm:cxn modelId="{DBAE68F8-3F93-0243-8005-934F57E21FEE}" type="presParOf" srcId="{77830C30-7944-B34E-8A40-2235C9B9D064}" destId="{D663F87B-FE97-5842-A9A0-A3671D602D8B}" srcOrd="0" destOrd="0" presId="urn:microsoft.com/office/officeart/2005/8/layout/hierarchy2"/>
    <dgm:cxn modelId="{4EA44C52-BF23-AE40-8C87-4CCDEE522DF7}" type="presParOf" srcId="{8BAE0621-EE41-7944-9647-4C908853D9C2}" destId="{5C18113F-0614-984C-962A-4F38F01FD295}" srcOrd="3" destOrd="0" presId="urn:microsoft.com/office/officeart/2005/8/layout/hierarchy2"/>
    <dgm:cxn modelId="{64CF6063-3DBB-D646-847D-65E780A08266}" type="presParOf" srcId="{5C18113F-0614-984C-962A-4F38F01FD295}" destId="{354E3A41-2EA5-6D46-9067-2DB426B47389}" srcOrd="0" destOrd="0" presId="urn:microsoft.com/office/officeart/2005/8/layout/hierarchy2"/>
    <dgm:cxn modelId="{8CDA17A7-E981-C44A-A585-56D54EF081DF}" type="presParOf" srcId="{5C18113F-0614-984C-962A-4F38F01FD295}" destId="{A40F3DC0-1467-6245-988D-019DCB43A118}" srcOrd="1" destOrd="0" presId="urn:microsoft.com/office/officeart/2005/8/layout/hierarchy2"/>
    <dgm:cxn modelId="{878211F0-FD13-3E4B-809D-EE7D17CF7500}" type="presParOf" srcId="{A40F3DC0-1467-6245-988D-019DCB43A118}" destId="{19FB9FE1-DCBF-F942-922E-C2B97C1569E3}" srcOrd="0" destOrd="0" presId="urn:microsoft.com/office/officeart/2005/8/layout/hierarchy2"/>
    <dgm:cxn modelId="{5DA97852-D548-3248-8834-C33DA60C9A31}" type="presParOf" srcId="{19FB9FE1-DCBF-F942-922E-C2B97C1569E3}" destId="{B9774FE7-3CE3-D440-95A4-EA5161952D8C}" srcOrd="0" destOrd="0" presId="urn:microsoft.com/office/officeart/2005/8/layout/hierarchy2"/>
    <dgm:cxn modelId="{0FA416AE-CC86-5846-B761-263B9429B0EC}" type="presParOf" srcId="{A40F3DC0-1467-6245-988D-019DCB43A118}" destId="{1DEAEB03-A202-3A40-9A50-19DCF5FABCEC}" srcOrd="1" destOrd="0" presId="urn:microsoft.com/office/officeart/2005/8/layout/hierarchy2"/>
    <dgm:cxn modelId="{E27F49A7-E087-0C45-AE78-1B62A0FC2187}" type="presParOf" srcId="{1DEAEB03-A202-3A40-9A50-19DCF5FABCEC}" destId="{C81301AD-48E3-C144-967A-DE8B7F847B11}" srcOrd="0" destOrd="0" presId="urn:microsoft.com/office/officeart/2005/8/layout/hierarchy2"/>
    <dgm:cxn modelId="{59922F9A-20B0-F540-B34A-216EE9FD95F7}" type="presParOf" srcId="{1DEAEB03-A202-3A40-9A50-19DCF5FABCEC}" destId="{376B42DA-F2B5-8D43-AB7C-0C6F4CC44A3B}" srcOrd="1" destOrd="0" presId="urn:microsoft.com/office/officeart/2005/8/layout/hierarchy2"/>
    <dgm:cxn modelId="{3F6604F0-33BD-494E-822D-59A1DFBD8B16}" type="presParOf" srcId="{A40F3DC0-1467-6245-988D-019DCB43A118}" destId="{FF6F1A82-D085-EC4B-BF9E-C127608575A8}" srcOrd="2" destOrd="0" presId="urn:microsoft.com/office/officeart/2005/8/layout/hierarchy2"/>
    <dgm:cxn modelId="{8FAD3B18-E411-E144-AA76-2D5BC876546D}" type="presParOf" srcId="{FF6F1A82-D085-EC4B-BF9E-C127608575A8}" destId="{764CE89D-1D15-E64D-91A3-F34738BC9C60}" srcOrd="0" destOrd="0" presId="urn:microsoft.com/office/officeart/2005/8/layout/hierarchy2"/>
    <dgm:cxn modelId="{B6FA6A9D-BBCE-0F4D-9B1D-FAFC5568880A}" type="presParOf" srcId="{A40F3DC0-1467-6245-988D-019DCB43A118}" destId="{46E87000-2F7F-6148-9FA5-67CE1201D5CF}" srcOrd="3" destOrd="0" presId="urn:microsoft.com/office/officeart/2005/8/layout/hierarchy2"/>
    <dgm:cxn modelId="{12FAC780-890E-7D4A-A62C-7DE720E2BCDF}" type="presParOf" srcId="{46E87000-2F7F-6148-9FA5-67CE1201D5CF}" destId="{40FA6C03-191C-6D4C-A4DD-6DC7D58B2A07}" srcOrd="0" destOrd="0" presId="urn:microsoft.com/office/officeart/2005/8/layout/hierarchy2"/>
    <dgm:cxn modelId="{C0F21F70-6DE1-F04D-9FF8-6C16F4F3E7E2}" type="presParOf" srcId="{46E87000-2F7F-6148-9FA5-67CE1201D5CF}" destId="{74E7F5E5-1C44-E944-964C-059A9879F627}"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37A7C-4609-3641-A872-355100F0EBAB}">
      <dsp:nvSpPr>
        <dsp:cNvPr id="0" name=""/>
        <dsp:cNvSpPr/>
      </dsp:nvSpPr>
      <dsp:spPr>
        <a:xfrm>
          <a:off x="777154" y="2075986"/>
          <a:ext cx="2917473" cy="800957"/>
        </a:xfrm>
        <a:prstGeom prst="roundRect">
          <a:avLst>
            <a:gd name="adj" fmla="val 10000"/>
          </a:avLst>
        </a:prstGeom>
        <a:solidFill>
          <a:srgbClr val="014F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a:t>Innovieren</a:t>
          </a:r>
        </a:p>
      </dsp:txBody>
      <dsp:txXfrm>
        <a:off x="800613" y="2099445"/>
        <a:ext cx="2870555" cy="754039"/>
      </dsp:txXfrm>
    </dsp:sp>
    <dsp:sp modelId="{E6181D93-B7BC-9B42-A36F-AEC2D0586A6E}">
      <dsp:nvSpPr>
        <dsp:cNvPr id="0" name=""/>
        <dsp:cNvSpPr/>
      </dsp:nvSpPr>
      <dsp:spPr>
        <a:xfrm rot="17945813">
          <a:off x="3356177" y="1884731"/>
          <a:ext cx="1317668" cy="32092"/>
        </a:xfrm>
        <a:custGeom>
          <a:avLst/>
          <a:gdLst/>
          <a:ahLst/>
          <a:cxnLst/>
          <a:rect l="0" t="0" r="0" b="0"/>
          <a:pathLst>
            <a:path>
              <a:moveTo>
                <a:pt x="0" y="16046"/>
              </a:moveTo>
              <a:lnTo>
                <a:pt x="1317668"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3982069" y="1867835"/>
        <a:ext cx="65883" cy="65883"/>
      </dsp:txXfrm>
    </dsp:sp>
    <dsp:sp modelId="{AFAC4AFD-5860-7C49-BD4B-601C50B36012}">
      <dsp:nvSpPr>
        <dsp:cNvPr id="0" name=""/>
        <dsp:cNvSpPr/>
      </dsp:nvSpPr>
      <dsp:spPr>
        <a:xfrm>
          <a:off x="4335394" y="924609"/>
          <a:ext cx="2917473" cy="800957"/>
        </a:xfrm>
        <a:prstGeom prst="roundRect">
          <a:avLst>
            <a:gd name="adj" fmla="val 10000"/>
          </a:avLst>
        </a:prstGeom>
        <a:solidFill>
          <a:srgbClr val="0B6C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Sich kontinuierlich weiterentwickeln</a:t>
          </a:r>
        </a:p>
      </dsp:txBody>
      <dsp:txXfrm>
        <a:off x="4358853" y="948068"/>
        <a:ext cx="2870555" cy="754039"/>
      </dsp:txXfrm>
    </dsp:sp>
    <dsp:sp modelId="{25601ECC-D07A-E148-980C-B6DCA54818B3}">
      <dsp:nvSpPr>
        <dsp:cNvPr id="0" name=""/>
        <dsp:cNvSpPr/>
      </dsp:nvSpPr>
      <dsp:spPr>
        <a:xfrm rot="18289469">
          <a:off x="7012222" y="848491"/>
          <a:ext cx="1122055" cy="32092"/>
        </a:xfrm>
        <a:custGeom>
          <a:avLst/>
          <a:gdLst/>
          <a:ahLst/>
          <a:cxnLst/>
          <a:rect l="0" t="0" r="0" b="0"/>
          <a:pathLst>
            <a:path>
              <a:moveTo>
                <a:pt x="0" y="16046"/>
              </a:moveTo>
              <a:lnTo>
                <a:pt x="1122055"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7545199" y="836486"/>
        <a:ext cx="56102" cy="56102"/>
      </dsp:txXfrm>
    </dsp:sp>
    <dsp:sp modelId="{2F5EF8EF-E56C-7248-8752-3E214BB34BD9}">
      <dsp:nvSpPr>
        <dsp:cNvPr id="0" name=""/>
        <dsp:cNvSpPr/>
      </dsp:nvSpPr>
      <dsp:spPr>
        <a:xfrm>
          <a:off x="7893633" y="3508"/>
          <a:ext cx="2917473" cy="800957"/>
        </a:xfrm>
        <a:prstGeom prst="roundRect">
          <a:avLst>
            <a:gd name="adj" fmla="val 10000"/>
          </a:avLst>
        </a:prstGeom>
        <a:solidFill>
          <a:srgbClr val="0B6C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a:t>Sich reflektieren</a:t>
          </a:r>
        </a:p>
      </dsp:txBody>
      <dsp:txXfrm>
        <a:off x="7917092" y="26967"/>
        <a:ext cx="2870555" cy="754039"/>
      </dsp:txXfrm>
    </dsp:sp>
    <dsp:sp modelId="{8E1451F1-4AD5-C946-B7EC-C57AC318F375}">
      <dsp:nvSpPr>
        <dsp:cNvPr id="0" name=""/>
        <dsp:cNvSpPr/>
      </dsp:nvSpPr>
      <dsp:spPr>
        <a:xfrm>
          <a:off x="7252867" y="1309042"/>
          <a:ext cx="640766" cy="32092"/>
        </a:xfrm>
        <a:custGeom>
          <a:avLst/>
          <a:gdLst/>
          <a:ahLst/>
          <a:cxnLst/>
          <a:rect l="0" t="0" r="0" b="0"/>
          <a:pathLst>
            <a:path>
              <a:moveTo>
                <a:pt x="0" y="16046"/>
              </a:moveTo>
              <a:lnTo>
                <a:pt x="640766"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7557231" y="1309069"/>
        <a:ext cx="32038" cy="32038"/>
      </dsp:txXfrm>
    </dsp:sp>
    <dsp:sp modelId="{7B63DCBF-A8A8-7D4B-9F6D-F007C8829E6B}">
      <dsp:nvSpPr>
        <dsp:cNvPr id="0" name=""/>
        <dsp:cNvSpPr/>
      </dsp:nvSpPr>
      <dsp:spPr>
        <a:xfrm>
          <a:off x="7893633" y="924609"/>
          <a:ext cx="2917473" cy="800957"/>
        </a:xfrm>
        <a:prstGeom prst="roundRect">
          <a:avLst>
            <a:gd name="adj" fmla="val 10000"/>
          </a:avLst>
        </a:prstGeom>
        <a:solidFill>
          <a:srgbClr val="0B6C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Sich persönliche Ziele setzen</a:t>
          </a:r>
        </a:p>
      </dsp:txBody>
      <dsp:txXfrm>
        <a:off x="7917092" y="948068"/>
        <a:ext cx="2870555" cy="754039"/>
      </dsp:txXfrm>
    </dsp:sp>
    <dsp:sp modelId="{AC640502-484F-9042-BD87-5C0F3551D8BD}">
      <dsp:nvSpPr>
        <dsp:cNvPr id="0" name=""/>
        <dsp:cNvSpPr/>
      </dsp:nvSpPr>
      <dsp:spPr>
        <a:xfrm rot="3310531">
          <a:off x="7012222" y="1769593"/>
          <a:ext cx="1122055" cy="32092"/>
        </a:xfrm>
        <a:custGeom>
          <a:avLst/>
          <a:gdLst/>
          <a:ahLst/>
          <a:cxnLst/>
          <a:rect l="0" t="0" r="0" b="0"/>
          <a:pathLst>
            <a:path>
              <a:moveTo>
                <a:pt x="0" y="16046"/>
              </a:moveTo>
              <a:lnTo>
                <a:pt x="1122055"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7545199" y="1757588"/>
        <a:ext cx="56102" cy="56102"/>
      </dsp:txXfrm>
    </dsp:sp>
    <dsp:sp modelId="{3B1D1435-22AF-ED4E-89C7-64620B70A2A0}">
      <dsp:nvSpPr>
        <dsp:cNvPr id="0" name=""/>
        <dsp:cNvSpPr/>
      </dsp:nvSpPr>
      <dsp:spPr>
        <a:xfrm>
          <a:off x="7893633" y="1845711"/>
          <a:ext cx="2917473" cy="800957"/>
        </a:xfrm>
        <a:prstGeom prst="roundRect">
          <a:avLst>
            <a:gd name="adj" fmla="val 10000"/>
          </a:avLst>
        </a:prstGeom>
        <a:solidFill>
          <a:srgbClr val="0B6C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Sich </a:t>
          </a:r>
          <a:r>
            <a:rPr lang="de-DE" sz="2000" kern="1200" dirty="0" err="1"/>
            <a:t>regelmässig</a:t>
          </a:r>
          <a:r>
            <a:rPr lang="de-DE" sz="2000" kern="1200" dirty="0"/>
            <a:t> weiterbilden</a:t>
          </a:r>
        </a:p>
      </dsp:txBody>
      <dsp:txXfrm>
        <a:off x="7917092" y="1869170"/>
        <a:ext cx="2870555" cy="754039"/>
      </dsp:txXfrm>
    </dsp:sp>
    <dsp:sp modelId="{77830C30-7944-B34E-8A40-2235C9B9D064}">
      <dsp:nvSpPr>
        <dsp:cNvPr id="0" name=""/>
        <dsp:cNvSpPr/>
      </dsp:nvSpPr>
      <dsp:spPr>
        <a:xfrm rot="3654187">
          <a:off x="3356177" y="3036108"/>
          <a:ext cx="1317668" cy="32092"/>
        </a:xfrm>
        <a:custGeom>
          <a:avLst/>
          <a:gdLst/>
          <a:ahLst/>
          <a:cxnLst/>
          <a:rect l="0" t="0" r="0" b="0"/>
          <a:pathLst>
            <a:path>
              <a:moveTo>
                <a:pt x="0" y="16046"/>
              </a:moveTo>
              <a:lnTo>
                <a:pt x="1317668"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3982069" y="3019212"/>
        <a:ext cx="65883" cy="65883"/>
      </dsp:txXfrm>
    </dsp:sp>
    <dsp:sp modelId="{354E3A41-2EA5-6D46-9067-2DB426B47389}">
      <dsp:nvSpPr>
        <dsp:cNvPr id="0" name=""/>
        <dsp:cNvSpPr/>
      </dsp:nvSpPr>
      <dsp:spPr>
        <a:xfrm>
          <a:off x="4335394" y="3227363"/>
          <a:ext cx="2917473" cy="800957"/>
        </a:xfrm>
        <a:prstGeom prst="roundRect">
          <a:avLst>
            <a:gd name="adj" fmla="val 10000"/>
          </a:avLst>
        </a:prstGeom>
        <a:solidFill>
          <a:srgbClr val="0698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Eigene Aktivitäten weiterentwickeln</a:t>
          </a:r>
        </a:p>
      </dsp:txBody>
      <dsp:txXfrm>
        <a:off x="4358853" y="3250822"/>
        <a:ext cx="2870555" cy="754039"/>
      </dsp:txXfrm>
    </dsp:sp>
    <dsp:sp modelId="{19FB9FE1-DCBF-F942-922E-C2B97C1569E3}">
      <dsp:nvSpPr>
        <dsp:cNvPr id="0" name=""/>
        <dsp:cNvSpPr/>
      </dsp:nvSpPr>
      <dsp:spPr>
        <a:xfrm rot="19457599">
          <a:off x="7178697" y="3381521"/>
          <a:ext cx="789106" cy="32092"/>
        </a:xfrm>
        <a:custGeom>
          <a:avLst/>
          <a:gdLst/>
          <a:ahLst/>
          <a:cxnLst/>
          <a:rect l="0" t="0" r="0" b="0"/>
          <a:pathLst>
            <a:path>
              <a:moveTo>
                <a:pt x="0" y="16046"/>
              </a:moveTo>
              <a:lnTo>
                <a:pt x="789106"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7553523" y="3377839"/>
        <a:ext cx="39455" cy="39455"/>
      </dsp:txXfrm>
    </dsp:sp>
    <dsp:sp modelId="{C81301AD-48E3-C144-967A-DE8B7F847B11}">
      <dsp:nvSpPr>
        <dsp:cNvPr id="0" name=""/>
        <dsp:cNvSpPr/>
      </dsp:nvSpPr>
      <dsp:spPr>
        <a:xfrm>
          <a:off x="7893633" y="2766813"/>
          <a:ext cx="2917473" cy="800957"/>
        </a:xfrm>
        <a:prstGeom prst="roundRect">
          <a:avLst>
            <a:gd name="adj" fmla="val 10000"/>
          </a:avLst>
        </a:prstGeom>
        <a:solidFill>
          <a:srgbClr val="0698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Aktivitäten reflektieren</a:t>
          </a:r>
        </a:p>
      </dsp:txBody>
      <dsp:txXfrm>
        <a:off x="7917092" y="2790272"/>
        <a:ext cx="2870555" cy="754039"/>
      </dsp:txXfrm>
    </dsp:sp>
    <dsp:sp modelId="{FF6F1A82-D085-EC4B-BF9E-C127608575A8}">
      <dsp:nvSpPr>
        <dsp:cNvPr id="0" name=""/>
        <dsp:cNvSpPr/>
      </dsp:nvSpPr>
      <dsp:spPr>
        <a:xfrm rot="2142401">
          <a:off x="7178697" y="3842071"/>
          <a:ext cx="789106" cy="32092"/>
        </a:xfrm>
        <a:custGeom>
          <a:avLst/>
          <a:gdLst/>
          <a:ahLst/>
          <a:cxnLst/>
          <a:rect l="0" t="0" r="0" b="0"/>
          <a:pathLst>
            <a:path>
              <a:moveTo>
                <a:pt x="0" y="16046"/>
              </a:moveTo>
              <a:lnTo>
                <a:pt x="789106"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7553523" y="3838390"/>
        <a:ext cx="39455" cy="39455"/>
      </dsp:txXfrm>
    </dsp:sp>
    <dsp:sp modelId="{40FA6C03-191C-6D4C-A4DD-6DC7D58B2A07}">
      <dsp:nvSpPr>
        <dsp:cNvPr id="0" name=""/>
        <dsp:cNvSpPr/>
      </dsp:nvSpPr>
      <dsp:spPr>
        <a:xfrm>
          <a:off x="7893633" y="3687914"/>
          <a:ext cx="2917473" cy="800957"/>
        </a:xfrm>
        <a:prstGeom prst="roundRect">
          <a:avLst>
            <a:gd name="adj" fmla="val 10000"/>
          </a:avLst>
        </a:prstGeom>
        <a:solidFill>
          <a:srgbClr val="0698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Entwicklung der Sportart aktiv verfolgen</a:t>
          </a:r>
        </a:p>
      </dsp:txBody>
      <dsp:txXfrm>
        <a:off x="7917092" y="3711373"/>
        <a:ext cx="2870555" cy="754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37A7C-4609-3641-A872-355100F0EBAB}">
      <dsp:nvSpPr>
        <dsp:cNvPr id="0" name=""/>
        <dsp:cNvSpPr/>
      </dsp:nvSpPr>
      <dsp:spPr>
        <a:xfrm>
          <a:off x="5507" y="1750933"/>
          <a:ext cx="2045312" cy="990514"/>
        </a:xfrm>
        <a:prstGeom prst="roundRect">
          <a:avLst>
            <a:gd name="adj" fmla="val 10000"/>
          </a:avLst>
        </a:prstGeom>
        <a:solidFill>
          <a:srgbClr val="66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Umfeld pflegen</a:t>
          </a:r>
        </a:p>
      </dsp:txBody>
      <dsp:txXfrm>
        <a:off x="34518" y="1779944"/>
        <a:ext cx="1987290" cy="932492"/>
      </dsp:txXfrm>
    </dsp:sp>
    <dsp:sp modelId="{E6181D93-B7BC-9B42-A36F-AEC2D0586A6E}">
      <dsp:nvSpPr>
        <dsp:cNvPr id="0" name=""/>
        <dsp:cNvSpPr/>
      </dsp:nvSpPr>
      <dsp:spPr>
        <a:xfrm rot="18289469">
          <a:off x="1753224" y="1656800"/>
          <a:ext cx="1387604" cy="39687"/>
        </a:xfrm>
        <a:custGeom>
          <a:avLst/>
          <a:gdLst/>
          <a:ahLst/>
          <a:cxnLst/>
          <a:rect l="0" t="0" r="0" b="0"/>
          <a:pathLst>
            <a:path>
              <a:moveTo>
                <a:pt x="0" y="19843"/>
              </a:moveTo>
              <a:lnTo>
                <a:pt x="1387604" y="19843"/>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2412336" y="1641954"/>
        <a:ext cx="69380" cy="69380"/>
      </dsp:txXfrm>
    </dsp:sp>
    <dsp:sp modelId="{AFAC4AFD-5860-7C49-BD4B-601C50B36012}">
      <dsp:nvSpPr>
        <dsp:cNvPr id="0" name=""/>
        <dsp:cNvSpPr/>
      </dsp:nvSpPr>
      <dsp:spPr>
        <a:xfrm>
          <a:off x="2843232" y="611841"/>
          <a:ext cx="3319272" cy="990514"/>
        </a:xfrm>
        <a:prstGeom prst="roundRect">
          <a:avLst>
            <a:gd name="adj" fmla="val 10000"/>
          </a:avLst>
        </a:prstGeom>
        <a:solidFill>
          <a:srgbClr val="A9B5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Sich aktiv in den Verein einbringen</a:t>
          </a:r>
        </a:p>
      </dsp:txBody>
      <dsp:txXfrm>
        <a:off x="2872243" y="640852"/>
        <a:ext cx="3261250" cy="932492"/>
      </dsp:txXfrm>
    </dsp:sp>
    <dsp:sp modelId="{25601ECC-D07A-E148-980C-B6DCA54818B3}">
      <dsp:nvSpPr>
        <dsp:cNvPr id="0" name=""/>
        <dsp:cNvSpPr/>
      </dsp:nvSpPr>
      <dsp:spPr>
        <a:xfrm rot="19457599">
          <a:off x="6070782" y="802482"/>
          <a:ext cx="975857" cy="39687"/>
        </a:xfrm>
        <a:custGeom>
          <a:avLst/>
          <a:gdLst/>
          <a:ahLst/>
          <a:cxnLst/>
          <a:rect l="0" t="0" r="0" b="0"/>
          <a:pathLst>
            <a:path>
              <a:moveTo>
                <a:pt x="0" y="19843"/>
              </a:moveTo>
              <a:lnTo>
                <a:pt x="975857" y="19843"/>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6534314" y="797929"/>
        <a:ext cx="48792" cy="48792"/>
      </dsp:txXfrm>
    </dsp:sp>
    <dsp:sp modelId="{2F5EF8EF-E56C-7248-8752-3E214BB34BD9}">
      <dsp:nvSpPr>
        <dsp:cNvPr id="0" name=""/>
        <dsp:cNvSpPr/>
      </dsp:nvSpPr>
      <dsp:spPr>
        <a:xfrm>
          <a:off x="6954916" y="42296"/>
          <a:ext cx="3607928" cy="990514"/>
        </a:xfrm>
        <a:prstGeom prst="roundRect">
          <a:avLst>
            <a:gd name="adj" fmla="val 10000"/>
          </a:avLst>
        </a:prstGeom>
        <a:solidFill>
          <a:srgbClr val="A9B5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Werte des Sports leben und in den Verein tragen</a:t>
          </a:r>
        </a:p>
      </dsp:txBody>
      <dsp:txXfrm>
        <a:off x="6983927" y="71307"/>
        <a:ext cx="3549906" cy="932492"/>
      </dsp:txXfrm>
    </dsp:sp>
    <dsp:sp modelId="{8E1451F1-4AD5-C946-B7EC-C57AC318F375}">
      <dsp:nvSpPr>
        <dsp:cNvPr id="0" name=""/>
        <dsp:cNvSpPr/>
      </dsp:nvSpPr>
      <dsp:spPr>
        <a:xfrm rot="2142401">
          <a:off x="6070782" y="1372028"/>
          <a:ext cx="975857" cy="39687"/>
        </a:xfrm>
        <a:custGeom>
          <a:avLst/>
          <a:gdLst/>
          <a:ahLst/>
          <a:cxnLst/>
          <a:rect l="0" t="0" r="0" b="0"/>
          <a:pathLst>
            <a:path>
              <a:moveTo>
                <a:pt x="0" y="19843"/>
              </a:moveTo>
              <a:lnTo>
                <a:pt x="975857" y="19843"/>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6534314" y="1367475"/>
        <a:ext cx="48792" cy="48792"/>
      </dsp:txXfrm>
    </dsp:sp>
    <dsp:sp modelId="{7B63DCBF-A8A8-7D4B-9F6D-F007C8829E6B}">
      <dsp:nvSpPr>
        <dsp:cNvPr id="0" name=""/>
        <dsp:cNvSpPr/>
      </dsp:nvSpPr>
      <dsp:spPr>
        <a:xfrm>
          <a:off x="6954916" y="1181387"/>
          <a:ext cx="3607928" cy="990514"/>
        </a:xfrm>
        <a:prstGeom prst="roundRect">
          <a:avLst>
            <a:gd name="adj" fmla="val 10000"/>
          </a:avLst>
        </a:prstGeom>
        <a:solidFill>
          <a:srgbClr val="A9B5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Verein unterstützen und mitgestalten</a:t>
          </a:r>
        </a:p>
      </dsp:txBody>
      <dsp:txXfrm>
        <a:off x="6983927" y="1210398"/>
        <a:ext cx="3549906" cy="932492"/>
      </dsp:txXfrm>
    </dsp:sp>
    <dsp:sp modelId="{77830C30-7944-B34E-8A40-2235C9B9D064}">
      <dsp:nvSpPr>
        <dsp:cNvPr id="0" name=""/>
        <dsp:cNvSpPr/>
      </dsp:nvSpPr>
      <dsp:spPr>
        <a:xfrm rot="3310531">
          <a:off x="1753224" y="2795892"/>
          <a:ext cx="1387604" cy="39687"/>
        </a:xfrm>
        <a:custGeom>
          <a:avLst/>
          <a:gdLst/>
          <a:ahLst/>
          <a:cxnLst/>
          <a:rect l="0" t="0" r="0" b="0"/>
          <a:pathLst>
            <a:path>
              <a:moveTo>
                <a:pt x="0" y="19843"/>
              </a:moveTo>
              <a:lnTo>
                <a:pt x="1387604" y="19843"/>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2412336" y="2781046"/>
        <a:ext cx="69380" cy="69380"/>
      </dsp:txXfrm>
    </dsp:sp>
    <dsp:sp modelId="{354E3A41-2EA5-6D46-9067-2DB426B47389}">
      <dsp:nvSpPr>
        <dsp:cNvPr id="0" name=""/>
        <dsp:cNvSpPr/>
      </dsp:nvSpPr>
      <dsp:spPr>
        <a:xfrm>
          <a:off x="2843232" y="2890024"/>
          <a:ext cx="3319272" cy="990514"/>
        </a:xfrm>
        <a:prstGeom prst="roundRect">
          <a:avLst>
            <a:gd name="adj" fmla="val 10000"/>
          </a:avLst>
        </a:prstGeom>
        <a:solidFill>
          <a:srgbClr val="1081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Schlüsselpersonen und </a:t>
          </a:r>
          <a:br>
            <a:rPr lang="de-DE" sz="2000" kern="1200" dirty="0"/>
          </a:br>
          <a:r>
            <a:rPr lang="de-DE" sz="2000" kern="1200" dirty="0"/>
            <a:t>-organisationen einbeziehen</a:t>
          </a:r>
        </a:p>
      </dsp:txBody>
      <dsp:txXfrm>
        <a:off x="2872243" y="2919035"/>
        <a:ext cx="3261250" cy="932492"/>
      </dsp:txXfrm>
    </dsp:sp>
    <dsp:sp modelId="{19FB9FE1-DCBF-F942-922E-C2B97C1569E3}">
      <dsp:nvSpPr>
        <dsp:cNvPr id="0" name=""/>
        <dsp:cNvSpPr/>
      </dsp:nvSpPr>
      <dsp:spPr>
        <a:xfrm rot="19457599">
          <a:off x="6070782" y="3080665"/>
          <a:ext cx="975857" cy="39687"/>
        </a:xfrm>
        <a:custGeom>
          <a:avLst/>
          <a:gdLst/>
          <a:ahLst/>
          <a:cxnLst/>
          <a:rect l="0" t="0" r="0" b="0"/>
          <a:pathLst>
            <a:path>
              <a:moveTo>
                <a:pt x="0" y="19843"/>
              </a:moveTo>
              <a:lnTo>
                <a:pt x="975857" y="19843"/>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6534314" y="3076112"/>
        <a:ext cx="48792" cy="48792"/>
      </dsp:txXfrm>
    </dsp:sp>
    <dsp:sp modelId="{C81301AD-48E3-C144-967A-DE8B7F847B11}">
      <dsp:nvSpPr>
        <dsp:cNvPr id="0" name=""/>
        <dsp:cNvSpPr/>
      </dsp:nvSpPr>
      <dsp:spPr>
        <a:xfrm>
          <a:off x="6954916" y="2320479"/>
          <a:ext cx="3607928" cy="990514"/>
        </a:xfrm>
        <a:prstGeom prst="roundRect">
          <a:avLst>
            <a:gd name="adj" fmla="val 10000"/>
          </a:avLst>
        </a:prstGeom>
        <a:solidFill>
          <a:srgbClr val="1081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Elternkontakte pflegen</a:t>
          </a:r>
        </a:p>
      </dsp:txBody>
      <dsp:txXfrm>
        <a:off x="6983927" y="2349490"/>
        <a:ext cx="3549906" cy="932492"/>
      </dsp:txXfrm>
    </dsp:sp>
    <dsp:sp modelId="{FF6F1A82-D085-EC4B-BF9E-C127608575A8}">
      <dsp:nvSpPr>
        <dsp:cNvPr id="0" name=""/>
        <dsp:cNvSpPr/>
      </dsp:nvSpPr>
      <dsp:spPr>
        <a:xfrm rot="2142401">
          <a:off x="6070782" y="3650210"/>
          <a:ext cx="975857" cy="39687"/>
        </a:xfrm>
        <a:custGeom>
          <a:avLst/>
          <a:gdLst/>
          <a:ahLst/>
          <a:cxnLst/>
          <a:rect l="0" t="0" r="0" b="0"/>
          <a:pathLst>
            <a:path>
              <a:moveTo>
                <a:pt x="0" y="19843"/>
              </a:moveTo>
              <a:lnTo>
                <a:pt x="975857" y="19843"/>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6534314" y="3645658"/>
        <a:ext cx="48792" cy="48792"/>
      </dsp:txXfrm>
    </dsp:sp>
    <dsp:sp modelId="{40FA6C03-191C-6D4C-A4DD-6DC7D58B2A07}">
      <dsp:nvSpPr>
        <dsp:cNvPr id="0" name=""/>
        <dsp:cNvSpPr/>
      </dsp:nvSpPr>
      <dsp:spPr>
        <a:xfrm>
          <a:off x="6954916" y="3459570"/>
          <a:ext cx="3607928" cy="990514"/>
        </a:xfrm>
        <a:prstGeom prst="roundRect">
          <a:avLst>
            <a:gd name="adj" fmla="val 10000"/>
          </a:avLst>
        </a:prstGeom>
        <a:solidFill>
          <a:srgbClr val="1081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Sich vernetzen und austauschen</a:t>
          </a:r>
        </a:p>
      </dsp:txBody>
      <dsp:txXfrm>
        <a:off x="6983927" y="3488581"/>
        <a:ext cx="3549906" cy="9324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66563" name="Rectangle 3"/>
          <p:cNvSpPr>
            <a:spLocks noGrp="1" noChangeArrowheads="1"/>
          </p:cNvSpPr>
          <p:nvPr>
            <p:ph type="dt" sz="quarter"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66564" name="Rectangle 4"/>
          <p:cNvSpPr>
            <a:spLocks noGrp="1" noChangeArrowheads="1"/>
          </p:cNvSpPr>
          <p:nvPr>
            <p:ph type="ftr" sz="quarter" idx="2"/>
          </p:nvPr>
        </p:nvSpPr>
        <p:spPr bwMode="auto">
          <a:xfrm>
            <a:off x="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66565" name="Rectangle 5"/>
          <p:cNvSpPr>
            <a:spLocks noGrp="1" noChangeArrowheads="1"/>
          </p:cNvSpPr>
          <p:nvPr>
            <p:ph type="sldNum" sz="quarter" idx="3"/>
          </p:nvPr>
        </p:nvSpPr>
        <p:spPr bwMode="auto">
          <a:xfrm>
            <a:off x="38862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372DD5-FD12-418A-9C35-EFD02F5FC182}" type="slidenum">
              <a:rPr lang="de-DE"/>
              <a:pPr/>
              <a:t>‹Nr.›</a:t>
            </a:fld>
            <a:endParaRPr lang="de-DE" dirty="0"/>
          </a:p>
        </p:txBody>
      </p:sp>
    </p:spTree>
    <p:extLst>
      <p:ext uri="{BB962C8B-B14F-4D97-AF65-F5344CB8AC3E}">
        <p14:creationId xmlns:p14="http://schemas.microsoft.com/office/powerpoint/2010/main" val="209652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8435"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8436"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438"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8439"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06DEA6-2A5B-4FDC-BC8B-8A6783FB139E}" type="slidenum">
              <a:rPr lang="de-DE"/>
              <a:pPr/>
              <a:t>‹Nr.›</a:t>
            </a:fld>
            <a:endParaRPr lang="de-DE" dirty="0"/>
          </a:p>
        </p:txBody>
      </p:sp>
    </p:spTree>
    <p:extLst>
      <p:ext uri="{BB962C8B-B14F-4D97-AF65-F5344CB8AC3E}">
        <p14:creationId xmlns:p14="http://schemas.microsoft.com/office/powerpoint/2010/main" val="3960058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3646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Fokus auf Fördern</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005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+1.3= mittelschwacher Effekt</a:t>
            </a:r>
          </a:p>
          <a:p>
            <a:r>
              <a:rPr lang="de-DE" dirty="0"/>
              <a:t>Zwischen 4 bis 5 Punkten= starker Effekt</a:t>
            </a:r>
          </a:p>
        </p:txBody>
      </p:sp>
      <p:sp>
        <p:nvSpPr>
          <p:cNvPr id="4" name="Foliennummernplatzhalter 3"/>
          <p:cNvSpPr>
            <a:spLocks noGrp="1"/>
          </p:cNvSpPr>
          <p:nvPr>
            <p:ph type="sldNum" sz="quarter" idx="5"/>
          </p:nvPr>
        </p:nvSpPr>
        <p:spPr/>
        <p:txBody>
          <a:bodyPr/>
          <a:lstStyle/>
          <a:p>
            <a:fld id="{A906DEA6-2A5B-4FDC-BC8B-8A6783FB139E}" type="slidenum">
              <a:rPr lang="de-DE" smtClean="0"/>
              <a:pPr/>
              <a:t>14</a:t>
            </a:fld>
            <a:endParaRPr lang="de-DE" dirty="0"/>
          </a:p>
        </p:txBody>
      </p:sp>
    </p:spTree>
    <p:extLst>
      <p:ext uri="{BB962C8B-B14F-4D97-AF65-F5344CB8AC3E}">
        <p14:creationId xmlns:p14="http://schemas.microsoft.com/office/powerpoint/2010/main" val="2544013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Fokus auf Fördern</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8898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06DEA6-2A5B-4FDC-BC8B-8A6783FB139E}" type="slidenum">
              <a:rPr lang="de-DE" smtClean="0"/>
              <a:pPr/>
              <a:t>16</a:t>
            </a:fld>
            <a:endParaRPr lang="de-DE" dirty="0"/>
          </a:p>
        </p:txBody>
      </p:sp>
    </p:spTree>
    <p:extLst>
      <p:ext uri="{BB962C8B-B14F-4D97-AF65-F5344CB8AC3E}">
        <p14:creationId xmlns:p14="http://schemas.microsoft.com/office/powerpoint/2010/main" val="2090321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06DEA6-2A5B-4FDC-BC8B-8A6783FB139E}" type="slidenum">
              <a:rPr lang="de-DE" smtClean="0"/>
              <a:pPr/>
              <a:t>17</a:t>
            </a:fld>
            <a:endParaRPr lang="de-DE" dirty="0"/>
          </a:p>
        </p:txBody>
      </p:sp>
    </p:spTree>
    <p:extLst>
      <p:ext uri="{BB962C8B-B14F-4D97-AF65-F5344CB8AC3E}">
        <p14:creationId xmlns:p14="http://schemas.microsoft.com/office/powerpoint/2010/main" val="3068746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06DEA6-2A5B-4FDC-BC8B-8A6783FB139E}" type="slidenum">
              <a:rPr lang="de-DE" smtClean="0"/>
              <a:pPr/>
              <a:t>18</a:t>
            </a:fld>
            <a:endParaRPr lang="de-DE" dirty="0"/>
          </a:p>
        </p:txBody>
      </p:sp>
    </p:spTree>
    <p:extLst>
      <p:ext uri="{BB962C8B-B14F-4D97-AF65-F5344CB8AC3E}">
        <p14:creationId xmlns:p14="http://schemas.microsoft.com/office/powerpoint/2010/main" val="2223956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06DEA6-2A5B-4FDC-BC8B-8A6783FB139E}" type="slidenum">
              <a:rPr lang="de-DE" smtClean="0"/>
              <a:pPr/>
              <a:t>19</a:t>
            </a:fld>
            <a:endParaRPr lang="de-DE" dirty="0"/>
          </a:p>
        </p:txBody>
      </p:sp>
    </p:spTree>
    <p:extLst>
      <p:ext uri="{BB962C8B-B14F-4D97-AF65-F5344CB8AC3E}">
        <p14:creationId xmlns:p14="http://schemas.microsoft.com/office/powerpoint/2010/main" val="256706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Fokus auf Fördern</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97633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06DEA6-2A5B-4FDC-BC8B-8A6783FB139E}" type="slidenum">
              <a:rPr lang="de-DE" smtClean="0"/>
              <a:pPr/>
              <a:t>24</a:t>
            </a:fld>
            <a:endParaRPr lang="de-DE" dirty="0"/>
          </a:p>
        </p:txBody>
      </p:sp>
    </p:spTree>
    <p:extLst>
      <p:ext uri="{BB962C8B-B14F-4D97-AF65-F5344CB8AC3E}">
        <p14:creationId xmlns:p14="http://schemas.microsoft.com/office/powerpoint/2010/main" val="10633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235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Fokus auf Fördern</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7110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Fokus auf Fördern</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2723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Fokus auf Fördern</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634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Fokus auf Fördern</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4106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332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Fokus auf Fördern</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507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Fokus auf Fördern</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7579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cSld>
  <p:clrMapOvr>
    <a:masterClrMapping/>
  </p:clrMapOvr>
  <p:extLst>
    <p:ext uri="{DCECCB84-F9BA-43D5-87BE-67443E8EF086}">
      <p15:sldGuideLst xmlns:p15="http://schemas.microsoft.com/office/powerpoint/2012/main">
        <p15:guide id="1" orient="horz" pos="3045" userDrawn="1">
          <p15:clr>
            <a:srgbClr val="FBAE40"/>
          </p15:clr>
        </p15:guide>
        <p15:guide id="2" orient="horz" pos="2818" userDrawn="1">
          <p15:clr>
            <a:srgbClr val="FBAE40"/>
          </p15:clr>
        </p15:guide>
        <p15:guide id="3" pos="824" userDrawn="1">
          <p15:clr>
            <a:srgbClr val="FBAE40"/>
          </p15:clr>
        </p15:guide>
        <p15:guide id="4" orient="horz" pos="3929" userDrawn="1">
          <p15:clr>
            <a:srgbClr val="FBAE40"/>
          </p15:clr>
        </p15:guide>
        <p15:guide id="5" orient="horz" pos="3793" userDrawn="1">
          <p15:clr>
            <a:srgbClr val="FBAE40"/>
          </p15:clr>
        </p15:guide>
        <p15:guide id="6" pos="7401" userDrawn="1">
          <p15:clr>
            <a:srgbClr val="FBAE40"/>
          </p15:clr>
        </p15:guide>
        <p15:guide id="7" pos="66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5704" y="381000"/>
            <a:ext cx="4876800" cy="509588"/>
          </a:xfrm>
          <a:prstGeom prst="rect">
            <a:avLst/>
          </a:prstGeom>
          <a:noFill/>
        </p:spPr>
      </p:pic>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65728" y="5517232"/>
            <a:ext cx="988123" cy="755482"/>
          </a:xfrm>
          <a:prstGeom prst="rect">
            <a:avLst/>
          </a:prstGeom>
        </p:spPr>
      </p:pic>
    </p:spTree>
    <p:extLst>
      <p:ext uri="{BB962C8B-B14F-4D97-AF65-F5344CB8AC3E}">
        <p14:creationId xmlns:p14="http://schemas.microsoft.com/office/powerpoint/2010/main" val="422487538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Mastertextformat bearbeiten
Zweite Ebene
Dritte Ebene
Vierte Ebene
Fünfte Ebene</a:t>
            </a:r>
            <a:endParaRPr lang="en-GB" dirty="0"/>
          </a:p>
        </p:txBody>
      </p:sp>
    </p:spTree>
    <p:extLst>
      <p:ext uri="{BB962C8B-B14F-4D97-AF65-F5344CB8AC3E}">
        <p14:creationId xmlns:p14="http://schemas.microsoft.com/office/powerpoint/2010/main" val="4211218078"/>
      </p:ext>
    </p:extLst>
  </p:cSld>
  <p:clrMapOvr>
    <a:masterClrMapping/>
  </p:clrMapOvr>
  <p:hf sldNum="0"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lie_mit_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38399" y="280526"/>
            <a:ext cx="10327504" cy="648072"/>
          </a:xfrm>
        </p:spPr>
        <p:txBody>
          <a:bodyPr/>
          <a:lstStyle/>
          <a:p>
            <a:r>
              <a:rPr lang="de-DE" dirty="0"/>
              <a:t>Titelmaster durch Klicken bearbeiten</a:t>
            </a:r>
            <a:endParaRPr lang="de-CH" dirty="0"/>
          </a:p>
        </p:txBody>
      </p:sp>
      <p:sp>
        <p:nvSpPr>
          <p:cNvPr id="4" name="Bildplatzhalter 3"/>
          <p:cNvSpPr>
            <a:spLocks noGrp="1"/>
          </p:cNvSpPr>
          <p:nvPr>
            <p:ph type="pic" sz="quarter" idx="10"/>
          </p:nvPr>
        </p:nvSpPr>
        <p:spPr>
          <a:xfrm>
            <a:off x="1775885" y="1412876"/>
            <a:ext cx="9977967" cy="4824413"/>
          </a:xfrm>
        </p:spPr>
        <p:txBody>
          <a:bodyPr anchor="ctr"/>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315011526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4720038"/>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12192000" cy="6858000"/>
          </a:xfrm>
        </p:spPr>
        <p:txBody>
          <a:bodyPr/>
          <a:lstStyle/>
          <a:p>
            <a:r>
              <a:rPr lang="de-DE"/>
              <a:t>Bild durch Klicken auf Symbol hinzufügen</a:t>
            </a:r>
            <a:endParaRPr lang="de-CH"/>
          </a:p>
        </p:txBody>
      </p:sp>
    </p:spTree>
    <p:extLst>
      <p:ext uri="{BB962C8B-B14F-4D97-AF65-F5344CB8AC3E}">
        <p14:creationId xmlns:p14="http://schemas.microsoft.com/office/powerpoint/2010/main" val="334956140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550986608"/>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445437846"/>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89671072"/>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2518895065"/>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714819303"/>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userDrawn="1">
          <p15:clr>
            <a:srgbClr val="FBAE40"/>
          </p15:clr>
        </p15:guide>
        <p15:guide id="7" orient="horz" pos="164" userDrawn="1">
          <p15:clr>
            <a:srgbClr val="FBAE40"/>
          </p15:clr>
        </p15:guide>
        <p15:guide id="8" orient="horz" pos="84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1974099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194131315"/>
      </p:ext>
    </p:extLst>
  </p:cSld>
  <p:clrMapOvr>
    <a:masterClrMapping/>
  </p:clrMapOvr>
  <p:hf sldNum="0"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564821064"/>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410222"/>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1351254695"/>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2144292908"/>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964067034"/>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190906120"/>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959949048"/>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257439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2865" userDrawn="1">
          <p15:clr>
            <a:srgbClr val="FBAE40"/>
          </p15:clr>
        </p15:guide>
        <p15:guide id="5" pos="3046" userDrawn="1">
          <p15:clr>
            <a:srgbClr val="FBAE40"/>
          </p15:clr>
        </p15:guide>
        <p15:guide id="6" pos="7401" userDrawn="1">
          <p15:clr>
            <a:srgbClr val="FBAE40"/>
          </p15:clr>
        </p15:guide>
        <p15:guide id="7" orient="horz" pos="3929" userDrawn="1">
          <p15:clr>
            <a:srgbClr val="FBAE40"/>
          </p15:clr>
        </p15:guide>
        <p15:guide id="8" orient="horz" pos="890" userDrawn="1">
          <p15:clr>
            <a:srgbClr val="FBAE40"/>
          </p15:clr>
        </p15:guide>
        <p15:guide id="9" orient="horz" pos="436" userDrawn="1">
          <p15:clr>
            <a:srgbClr val="FBAE40"/>
          </p15:clr>
        </p15:guide>
        <p15:guide id="10" orient="horz" pos="164" userDrawn="1">
          <p15:clr>
            <a:srgbClr val="FBAE40"/>
          </p15:clr>
        </p15:guide>
        <p15:guide id="11" orient="horz" pos="84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2884739528"/>
      </p:ext>
    </p:extLst>
  </p:cSld>
  <p:clrMapOvr>
    <a:masterClrMapping/>
  </p:clrMapOvr>
  <p:hf sldNum="0"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629519253"/>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077195"/>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4063358992"/>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520283305"/>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407928740"/>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158769333"/>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2003583391"/>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3913918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1222321888"/>
      </p:ext>
    </p:extLst>
  </p:cSld>
  <p:clrMapOvr>
    <a:masterClrMapping/>
  </p:clrMapOvr>
  <p:hf sldNum="0"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_Text_Quelle">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7"/>
            <a:ext cx="3240000" cy="4645024"/>
          </a:xfrm>
        </p:spPr>
        <p:txBody>
          <a:bodyPr/>
          <a:lstStyle/>
          <a:p>
            <a:r>
              <a:rPr lang="de-DE"/>
              <a:t>Bild durch Klicken auf Symbol hinzufügen</a:t>
            </a:r>
          </a:p>
        </p:txBody>
      </p:sp>
      <p:sp>
        <p:nvSpPr>
          <p:cNvPr id="6" name="Textplatzhalter 5"/>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2"/>
          <p:cNvSpPr>
            <a:spLocks noGrp="1"/>
          </p:cNvSpPr>
          <p:nvPr>
            <p:ph type="body" sz="quarter" idx="10" hasCustomPrompt="1"/>
          </p:nvPr>
        </p:nvSpPr>
        <p:spPr>
          <a:xfrm>
            <a:off x="1308100" y="6112062"/>
            <a:ext cx="3240088" cy="125600"/>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56FAB61E-B287-254A-B435-B6229105B740}"/>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8" orient="horz" pos="890">
          <p15:clr>
            <a:srgbClr val="FBAE40"/>
          </p15:clr>
        </p15:guide>
        <p15:guide id="10" orient="horz" pos="164" userDrawn="1">
          <p15:clr>
            <a:srgbClr val="FBAE40"/>
          </p15:clr>
        </p15:guide>
        <p15:guide id="11" orient="horz" pos="845">
          <p15:clr>
            <a:srgbClr val="FBAE40"/>
          </p15:clr>
        </p15:guide>
        <p15:guide id="12" orient="horz" pos="3929" userDrawn="1">
          <p15:clr>
            <a:srgbClr val="FBAE40"/>
          </p15:clr>
        </p15:guide>
        <p15:guide id="13" orient="horz" pos="3816" userDrawn="1">
          <p15:clr>
            <a:srgbClr val="FBAE40"/>
          </p15:clr>
        </p15:guide>
        <p15:guide id="14" orient="horz" pos="4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270757038"/>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703352"/>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2085966255"/>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769293288"/>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483859987"/>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6962503"/>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268764916"/>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181897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4073563170"/>
      </p:ext>
    </p:extLst>
  </p:cSld>
  <p:clrMapOvr>
    <a:masterClrMapping/>
  </p:clrMapOvr>
  <p:hf sldNum="0" hdr="0" dt="0"/>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7698796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4021" userDrawn="1">
          <p15:clr>
            <a:srgbClr val="FBAE40"/>
          </p15:clr>
        </p15:guide>
        <p15:guide id="3" orient="horz" pos="3929" userDrawn="1">
          <p15:clr>
            <a:srgbClr val="FBAE40"/>
          </p15:clr>
        </p15:guide>
        <p15:guide id="4" orient="horz" pos="890" userDrawn="1">
          <p15:clr>
            <a:srgbClr val="FBAE40"/>
          </p15:clr>
        </p15:guide>
        <p15:guide id="5" orient="horz" pos="436" userDrawn="1">
          <p15:clr>
            <a:srgbClr val="FBAE40"/>
          </p15:clr>
        </p15:guide>
        <p15:guide id="7" pos="824" userDrawn="1">
          <p15:clr>
            <a:srgbClr val="FBAE40"/>
          </p15:clr>
        </p15:guide>
        <p15:guide id="8" pos="7401" userDrawn="1">
          <p15:clr>
            <a:srgbClr val="FBAE40"/>
          </p15:clr>
        </p15:guide>
        <p15:guide id="9" pos="4203" userDrawn="1">
          <p15:clr>
            <a:srgbClr val="FBAE40"/>
          </p15:clr>
        </p15:guide>
        <p15:guide id="10" orient="horz" pos="845" userDrawn="1">
          <p15:clr>
            <a:srgbClr val="FBAE40"/>
          </p15:clr>
        </p15:guide>
        <p15:guide id="11" orient="horz" pos="16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47406"/>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1809316716"/>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341762272"/>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358910189"/>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90707343"/>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451117845"/>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51638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7401" userDrawn="1">
          <p15:clr>
            <a:srgbClr val="FBAE40"/>
          </p15:clr>
        </p15:guide>
        <p15:guide id="5" orient="horz" pos="3929" userDrawn="1">
          <p15:clr>
            <a:srgbClr val="FBAE40"/>
          </p15:clr>
        </p15:guide>
        <p15:guide id="6" orient="horz" pos="890" userDrawn="1">
          <p15:clr>
            <a:srgbClr val="FBAE40"/>
          </p15:clr>
        </p15:guide>
        <p15:guide id="7" orient="horz" pos="436" userDrawn="1">
          <p15:clr>
            <a:srgbClr val="FBAE40"/>
          </p15:clr>
        </p15:guide>
        <p15:guide id="8" orient="horz" pos="1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_Titel_Quell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645024"/>
          </a:xfrm>
        </p:spPr>
        <p:txBody>
          <a:bodyPr anchor="ctr"/>
          <a:lstStyle>
            <a:lvl1pPr marL="0" indent="0" algn="ctr">
              <a:buNone/>
              <a:defRPr/>
            </a:lvl1pPr>
          </a:lstStyle>
          <a:p>
            <a:r>
              <a:rPr lang="de-DE"/>
              <a:t>Bild durch Klicken auf Symbol hinzufügen</a:t>
            </a:r>
            <a:endParaRPr lang="de-CH" dirty="0"/>
          </a:p>
        </p:txBody>
      </p:sp>
      <p:sp>
        <p:nvSpPr>
          <p:cNvPr id="5" name="Textplatzhalter 2"/>
          <p:cNvSpPr>
            <a:spLocks noGrp="1"/>
          </p:cNvSpPr>
          <p:nvPr>
            <p:ph type="body" sz="quarter" idx="11" hasCustomPrompt="1"/>
          </p:nvPr>
        </p:nvSpPr>
        <p:spPr>
          <a:xfrm>
            <a:off x="1308100" y="6129338"/>
            <a:ext cx="10440988" cy="144462"/>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9044BB6C-9600-BE48-BC5D-9BB4E62D0DD2}"/>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52" userDrawn="1">
          <p15:clr>
            <a:srgbClr val="FBAE40"/>
          </p15:clr>
        </p15:guide>
        <p15:guide id="6" orient="horz" pos="890">
          <p15:clr>
            <a:srgbClr val="FBAE40"/>
          </p15:clr>
        </p15:guide>
        <p15:guide id="7" orient="horz" pos="436" userDrawn="1">
          <p15:clr>
            <a:srgbClr val="FBAE40"/>
          </p15:clr>
        </p15:guide>
        <p15:guide id="8" orient="horz" pos="164" userDrawn="1">
          <p15:clr>
            <a:srgbClr val="FBAE40"/>
          </p15:clr>
        </p15:guide>
        <p15:guide id="9" orient="horz" pos="3816" userDrawn="1">
          <p15:clr>
            <a:srgbClr val="FBAE40"/>
          </p15:clr>
        </p15:guide>
        <p15:guide id="11" orient="horz" pos="38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338579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dien_Quelle">
    <p:bg>
      <p:bgPr>
        <a:solidFill>
          <a:schemeClr val="tx1"/>
        </a:solidFill>
        <a:effectLst/>
      </p:bgPr>
    </p:bg>
    <p:spTree>
      <p:nvGrpSpPr>
        <p:cNvPr id="1" name=""/>
        <p:cNvGrpSpPr/>
        <p:nvPr/>
      </p:nvGrpSpPr>
      <p:grpSpPr>
        <a:xfrm>
          <a:off x="0" y="0"/>
          <a:ext cx="0" cy="0"/>
          <a:chOff x="0" y="0"/>
          <a:chExt cx="0" cy="0"/>
        </a:xfrm>
      </p:grpSpPr>
      <p:sp>
        <p:nvSpPr>
          <p:cNvPr id="5" name="Inhaltsplatzhalter 4"/>
          <p:cNvSpPr>
            <a:spLocks noGrp="1"/>
          </p:cNvSpPr>
          <p:nvPr>
            <p:ph sz="quarter" idx="12" hasCustomPrompt="1"/>
          </p:nvPr>
        </p:nvSpPr>
        <p:spPr>
          <a:xfrm>
            <a:off x="0" y="0"/>
            <a:ext cx="12192000" cy="6858000"/>
          </a:xfrm>
        </p:spPr>
        <p:txBody>
          <a:bodyPr/>
          <a:lstStyle>
            <a:lvl1pPr>
              <a:defRPr>
                <a:solidFill>
                  <a:schemeClr val="bg1">
                    <a:lumMod val="95000"/>
                  </a:schemeClr>
                </a:solidFill>
              </a:defRPr>
            </a:lvl1pPr>
          </a:lstStyle>
          <a:p>
            <a:pPr lvl="0"/>
            <a:r>
              <a:rPr lang="de-DE" dirty="0"/>
              <a:t>Medium und Quellenverweis hinzufügen</a:t>
            </a:r>
          </a:p>
        </p:txBody>
      </p:sp>
      <p:sp>
        <p:nvSpPr>
          <p:cNvPr id="3" name="Textplatzhalter 2"/>
          <p:cNvSpPr>
            <a:spLocks noGrp="1"/>
          </p:cNvSpPr>
          <p:nvPr>
            <p:ph type="body" sz="quarter" idx="11" hasCustomPrompt="1"/>
          </p:nvPr>
        </p:nvSpPr>
        <p:spPr>
          <a:xfrm>
            <a:off x="94129" y="6629399"/>
            <a:ext cx="3240088" cy="141194"/>
          </a:xfrm>
        </p:spPr>
        <p:txBody>
          <a:bodyPr/>
          <a:lstStyle>
            <a:lvl1pPr>
              <a:defRPr sz="1000">
                <a:solidFill>
                  <a:schemeClr val="bg1">
                    <a:lumMod val="95000"/>
                  </a:schemeClr>
                </a:solidFill>
              </a:defRPr>
            </a:lvl1pPr>
          </a:lstStyle>
          <a:p>
            <a:pPr lvl="0"/>
            <a:r>
              <a:rPr lang="de-DE" dirty="0"/>
              <a:t>Quelle: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0484" y="296989"/>
            <a:ext cx="370546" cy="377741"/>
          </a:xfrm>
          <a:prstGeom prst="rect">
            <a:avLst/>
          </a:prstGeom>
        </p:spPr>
      </p:pic>
      <p:sp>
        <p:nvSpPr>
          <p:cNvPr id="15363" name="Rectangle 3"/>
          <p:cNvSpPr>
            <a:spLocks noGrp="1" noChangeArrowheads="1"/>
          </p:cNvSpPr>
          <p:nvPr>
            <p:ph type="body" idx="1"/>
          </p:nvPr>
        </p:nvSpPr>
        <p:spPr bwMode="auto">
          <a:xfrm>
            <a:off x="1311069" y="1340769"/>
            <a:ext cx="1043801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8"/>
            <a:ext cx="2976331" cy="145424"/>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‹Nr.›</a:t>
            </a:fld>
            <a:r>
              <a:rPr lang="de-CH" sz="900" dirty="0"/>
              <a:t> </a:t>
            </a:r>
          </a:p>
        </p:txBody>
      </p:sp>
      <p:sp>
        <p:nvSpPr>
          <p:cNvPr id="15367" name="Line 7"/>
          <p:cNvSpPr>
            <a:spLocks noChangeShapeType="1"/>
          </p:cNvSpPr>
          <p:nvPr/>
        </p:nvSpPr>
        <p:spPr bwMode="auto">
          <a:xfrm flipH="1">
            <a:off x="1316038" y="6384925"/>
            <a:ext cx="10446280" cy="0"/>
          </a:xfrm>
          <a:prstGeom prst="line">
            <a:avLst/>
          </a:prstGeom>
          <a:noFill/>
          <a:ln w="9525">
            <a:solidFill>
              <a:schemeClr val="tx1"/>
            </a:solidFill>
            <a:round/>
            <a:headEnd/>
            <a:tailEnd/>
          </a:ln>
          <a:effectLst/>
        </p:spPr>
        <p:txBody>
          <a:bodyPr/>
          <a:lstStyle/>
          <a:p>
            <a:endParaRPr lang="de-CH" dirty="0"/>
          </a:p>
        </p:txBody>
      </p:sp>
      <p:sp>
        <p:nvSpPr>
          <p:cNvPr id="15370" name="Rectangle 10" descr="Mastertitelformat bearbeiten" title="Alternativtitel"/>
          <p:cNvSpPr>
            <a:spLocks noGrp="1" noChangeArrowheads="1"/>
          </p:cNvSpPr>
          <p:nvPr>
            <p:ph type="title"/>
          </p:nvPr>
        </p:nvSpPr>
        <p:spPr bwMode="auto">
          <a:xfrm>
            <a:off x="1308100" y="252390"/>
            <a:ext cx="10440988" cy="1044000"/>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dirty="0"/>
              <a:t>Titel einfügen</a:t>
            </a:r>
            <a:br>
              <a:rPr lang="de-DE" dirty="0"/>
            </a:br>
            <a:endParaRPr lang="de-DE" dirty="0"/>
          </a:p>
        </p:txBody>
      </p:sp>
      <p:sp>
        <p:nvSpPr>
          <p:cNvPr id="4" name="Textfeld 3"/>
          <p:cNvSpPr txBox="1"/>
          <p:nvPr userDrawn="1"/>
        </p:nvSpPr>
        <p:spPr>
          <a:xfrm>
            <a:off x="1219592" y="6383338"/>
            <a:ext cx="5212323" cy="230832"/>
          </a:xfrm>
          <a:prstGeom prst="rect">
            <a:avLst/>
          </a:prstGeom>
          <a:noFill/>
        </p:spPr>
        <p:txBody>
          <a:bodyPr wrap="square" rtlCol="0">
            <a:spAutoFit/>
          </a:bodyPr>
          <a:lstStyle/>
          <a:p>
            <a:r>
              <a:rPr lang="de-DE" sz="900" b="1" dirty="0" err="1"/>
              <a:t>Jugend+Sport</a:t>
            </a:r>
            <a:endParaRPr lang="de-DE" sz="900" b="1" dirty="0"/>
          </a:p>
        </p:txBody>
      </p:sp>
    </p:spTree>
  </p:cSld>
  <p:clrMap bg1="lt1" tx1="dk1" bg2="lt2" tx2="dk2" accent1="accent1" accent2="accent2" accent3="accent3" accent4="accent4" accent5="accent5" accent6="accent6" hlink="hlink" folHlink="folHlink"/>
  <p:sldLayoutIdLst>
    <p:sldLayoutId id="2147483650" r:id="rId1"/>
    <p:sldLayoutId id="2147483668" r:id="rId2"/>
    <p:sldLayoutId id="2147483660" r:id="rId3"/>
    <p:sldLayoutId id="2147483664" r:id="rId4"/>
    <p:sldLayoutId id="2147483662" r:id="rId5"/>
    <p:sldLayoutId id="2147483653" r:id="rId6"/>
    <p:sldLayoutId id="2147483665" r:id="rId7"/>
    <p:sldLayoutId id="2147483657" r:id="rId8"/>
    <p:sldLayoutId id="2147483666" r:id="rId9"/>
  </p:sldLayoutIdLst>
  <p:hf sldNum="0" hdr="0" dt="0"/>
  <p:txStyles>
    <p:title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SzPct val="120000"/>
        <a:buNone/>
        <a:defRPr sz="24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2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1800">
          <a:solidFill>
            <a:schemeClr val="tx1"/>
          </a:solidFill>
          <a:latin typeface="+mn-lt"/>
        </a:defRPr>
      </a:lvl3pPr>
      <a:lvl4pPr marL="1600200" indent="-228600" algn="l" rtl="0" eaLnBrk="1" fontAlgn="base" hangingPunct="1">
        <a:spcBef>
          <a:spcPct val="20000"/>
        </a:spcBef>
        <a:spcAft>
          <a:spcPct val="0"/>
        </a:spcAft>
        <a:buClr>
          <a:schemeClr val="tx1">
            <a:lumMod val="50000"/>
            <a:lumOff val="50000"/>
          </a:schemeClr>
        </a:buClr>
        <a:buSzPct val="120000"/>
        <a:buFont typeface="Symbol" panose="05050102010706020507" pitchFamily="18" charset="2"/>
        <a:buChar char="-"/>
        <a:defRPr sz="18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457200"/>
          </a:xfrm>
          <a:prstGeom prst="rect">
            <a:avLst/>
          </a:prstGeom>
          <a:noFill/>
          <a:ln w="9525">
            <a:noFill/>
            <a:miter lim="800000"/>
            <a:headEnd/>
            <a:tailEnd/>
          </a:ln>
          <a:effectLst/>
        </p:spPr>
        <p:txBody>
          <a:bodyPr>
            <a:spAutoFit/>
          </a:bodyPr>
          <a:lstStyle/>
          <a:p>
            <a:pPr eaLnBrk="0" hangingPunct="0">
              <a:spcBef>
                <a:spcPct val="50000"/>
              </a:spcBef>
            </a:pPr>
            <a:endParaRPr lang="en-CA" sz="2400" dirty="0"/>
          </a:p>
        </p:txBody>
      </p:sp>
      <p:sp>
        <p:nvSpPr>
          <p:cNvPr id="15363" name="Rectangle 3"/>
          <p:cNvSpPr>
            <a:spLocks noGrp="1" noChangeArrowheads="1"/>
          </p:cNvSpPr>
          <p:nvPr>
            <p:ph type="body"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9"/>
            <a:ext cx="2976331" cy="135293"/>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‹Nr.›</a:t>
            </a:fld>
            <a:r>
              <a:rPr lang="de-CH" sz="900" dirty="0"/>
              <a:t> </a:t>
            </a:r>
          </a:p>
        </p:txBody>
      </p:sp>
      <p:sp>
        <p:nvSpPr>
          <p:cNvPr id="15365" name="AutoShape 5"/>
          <p:cNvSpPr>
            <a:spLocks noChangeArrowheads="1"/>
          </p:cNvSpPr>
          <p:nvPr/>
        </p:nvSpPr>
        <p:spPr bwMode="auto">
          <a:xfrm>
            <a:off x="1675423" y="6353175"/>
            <a:ext cx="4897967" cy="432792"/>
          </a:xfrm>
          <a:prstGeom prst="octagon">
            <a:avLst>
              <a:gd name="adj" fmla="val 29287"/>
            </a:avLst>
          </a:prstGeom>
          <a:noFill/>
          <a:ln w="9525">
            <a:noFill/>
            <a:miter lim="800000"/>
            <a:headEnd/>
            <a:tailEnd/>
          </a:ln>
          <a:effectLst/>
        </p:spPr>
        <p:txBody>
          <a:bodyPr lIns="0" tIns="0" rIns="0" bIns="0">
            <a:spAutoFit/>
          </a:bodyPr>
          <a:lstStyle/>
          <a:p>
            <a:pPr eaLnBrk="0" hangingPunct="0">
              <a:lnSpc>
                <a:spcPts val="1200"/>
              </a:lnSpc>
              <a:spcBef>
                <a:spcPct val="50000"/>
              </a:spcBef>
            </a:pPr>
            <a:r>
              <a:rPr lang="de-CH" sz="900" b="1" dirty="0"/>
              <a:t>Bundesamt für Sport BASPO</a:t>
            </a:r>
            <a:br>
              <a:rPr lang="de-CH" sz="900" b="1" dirty="0"/>
            </a:br>
            <a:r>
              <a:rPr lang="de-CH" sz="900" dirty="0" err="1"/>
              <a:t>Jugend+Sport</a:t>
            </a:r>
            <a:endParaRPr lang="de-CH" sz="900" dirty="0"/>
          </a:p>
        </p:txBody>
      </p:sp>
      <p:pic>
        <p:nvPicPr>
          <p:cNvPr id="15366" name="Picture 6" descr="Logo_col_wappen"/>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80484" y="390525"/>
            <a:ext cx="355600" cy="304800"/>
          </a:xfrm>
          <a:prstGeom prst="rect">
            <a:avLst/>
          </a:prstGeom>
          <a:noFill/>
          <a:ln w="9525">
            <a:noFill/>
            <a:miter lim="800000"/>
            <a:headEnd/>
            <a:tailEnd/>
          </a:ln>
        </p:spPr>
      </p:pic>
      <p:sp>
        <p:nvSpPr>
          <p:cNvPr id="15367" name="Line 7"/>
          <p:cNvSpPr>
            <a:spLocks noChangeShapeType="1"/>
          </p:cNvSpPr>
          <p:nvPr/>
        </p:nvSpPr>
        <p:spPr bwMode="auto">
          <a:xfrm flipH="1">
            <a:off x="1767418" y="6384925"/>
            <a:ext cx="9994900" cy="0"/>
          </a:xfrm>
          <a:prstGeom prst="line">
            <a:avLst/>
          </a:prstGeom>
          <a:noFill/>
          <a:ln w="9525">
            <a:solidFill>
              <a:schemeClr val="tx1"/>
            </a:solidFill>
            <a:round/>
            <a:headEnd/>
            <a:tailEnd/>
          </a:ln>
          <a:effectLst/>
        </p:spPr>
        <p:txBody>
          <a:bodyPr/>
          <a:lstStyle/>
          <a:p>
            <a:endParaRPr lang="de-CH" dirty="0"/>
          </a:p>
        </p:txBody>
      </p:sp>
      <p:sp>
        <p:nvSpPr>
          <p:cNvPr id="15370" name="Rectangle 10"/>
          <p:cNvSpPr>
            <a:spLocks noGrp="1" noChangeArrowheads="1"/>
          </p:cNvSpPr>
          <p:nvPr>
            <p:ph type="title"/>
          </p:nvPr>
        </p:nvSpPr>
        <p:spPr bwMode="auto">
          <a:xfrm>
            <a:off x="1625147" y="312708"/>
            <a:ext cx="10135053" cy="875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Mastertitelformat bearbeiten</a:t>
            </a:r>
          </a:p>
        </p:txBody>
      </p:sp>
      <p:sp>
        <p:nvSpPr>
          <p:cNvPr id="9" name="Textfeld 8">
            <a:extLst>
              <a:ext uri="{FF2B5EF4-FFF2-40B4-BE49-F238E27FC236}">
                <a16:creationId xmlns:a16="http://schemas.microsoft.com/office/drawing/2014/main" id="{734ADC29-C977-3B4D-99F8-7F148177C54F}"/>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42785314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dt="0"/>
  <p:txStyles>
    <p:titleStyle>
      <a:lvl1pPr algn="l" rtl="0" eaLnBrk="1" fontAlgn="base" hangingPunct="1">
        <a:lnSpc>
          <a:spcPct val="100000"/>
        </a:lnSpc>
        <a:spcBef>
          <a:spcPct val="0"/>
        </a:spcBef>
        <a:spcAft>
          <a:spcPct val="0"/>
        </a:spcAft>
        <a:defRPr sz="28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1">
            <a:lumMod val="65000"/>
            <a:lumOff val="35000"/>
          </a:schemeClr>
        </a:buClr>
        <a:buChar char="•"/>
        <a:defRPr sz="26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4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C0C0C0"/>
        </a:buClr>
        <a:buFont typeface="Symbol" panose="05050102010706020507" pitchFamily="18" charset="2"/>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839">
          <p15:clr>
            <a:srgbClr val="F26B43"/>
          </p15:clr>
        </p15:guide>
        <p15:guide id="3" pos="5553">
          <p15:clr>
            <a:srgbClr val="F26B43"/>
          </p15:clr>
        </p15:guide>
        <p15:guide id="4" orient="horz" pos="436">
          <p15:clr>
            <a:srgbClr val="F26B43"/>
          </p15:clr>
        </p15:guide>
        <p15:guide id="5" orient="horz" pos="39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F846D34E-D008-9543-93A5-DB334C9A8DBE}"/>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5374601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913DB096-388F-5845-8ADB-190AD639C9EA}"/>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201555077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65DC7C81-B90D-C845-B647-46659359D65F}"/>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367250215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B7498A19-81B7-9B4D-85CC-979B3D56AA8A}"/>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147153233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43F187-E4F3-684B-9B49-5C74EB9506F4}"/>
              </a:ext>
            </a:extLst>
          </p:cNvPr>
          <p:cNvSpPr>
            <a:spLocks noGrp="1"/>
          </p:cNvSpPr>
          <p:nvPr>
            <p:ph type="body" sz="quarter" idx="10"/>
          </p:nvPr>
        </p:nvSpPr>
        <p:spPr>
          <a:xfrm>
            <a:off x="1308100" y="4130675"/>
            <a:ext cx="9251950" cy="360363"/>
          </a:xfrm>
        </p:spPr>
        <p:txBody>
          <a:bodyPr/>
          <a:lstStyle/>
          <a:p>
            <a:r>
              <a:rPr lang="de-DE" dirty="0"/>
              <a:t>MF-Thema 2023/24:</a:t>
            </a:r>
          </a:p>
          <a:p>
            <a:r>
              <a:rPr lang="de-DE" dirty="0"/>
              <a:t>«Innovieren» und «Umfeld pflegen» </a:t>
            </a:r>
          </a:p>
        </p:txBody>
      </p:sp>
      <p:sp>
        <p:nvSpPr>
          <p:cNvPr id="3" name="Textplatzhalter 2">
            <a:extLst>
              <a:ext uri="{FF2B5EF4-FFF2-40B4-BE49-F238E27FC236}">
                <a16:creationId xmlns:a16="http://schemas.microsoft.com/office/drawing/2014/main" id="{C7575729-7086-FF4E-B979-A41FD4EBD648}"/>
              </a:ext>
            </a:extLst>
          </p:cNvPr>
          <p:cNvSpPr>
            <a:spLocks noGrp="1"/>
          </p:cNvSpPr>
          <p:nvPr>
            <p:ph type="body" sz="quarter" idx="11"/>
          </p:nvPr>
        </p:nvSpPr>
        <p:spPr/>
        <p:txBody>
          <a:bodyPr/>
          <a:lstStyle/>
          <a:p>
            <a:r>
              <a:rPr lang="de-DE" dirty="0"/>
              <a:t>xxx</a:t>
            </a:r>
          </a:p>
        </p:txBody>
      </p:sp>
    </p:spTree>
    <p:extLst>
      <p:ext uri="{BB962C8B-B14F-4D97-AF65-F5344CB8AC3E}">
        <p14:creationId xmlns:p14="http://schemas.microsoft.com/office/powerpoint/2010/main" val="3300049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E51FB625-CF48-914F-8150-CE600782AE0C}"/>
              </a:ext>
            </a:extLst>
          </p:cNvPr>
          <p:cNvGraphicFramePr/>
          <p:nvPr/>
        </p:nvGraphicFramePr>
        <p:xfrm>
          <a:off x="457200" y="1601585"/>
          <a:ext cx="11588262" cy="4492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feld 28">
            <a:extLst>
              <a:ext uri="{FF2B5EF4-FFF2-40B4-BE49-F238E27FC236}">
                <a16:creationId xmlns:a16="http://schemas.microsoft.com/office/drawing/2014/main" id="{B477EF62-F229-A343-87D4-CAB4CD949FFA}"/>
              </a:ext>
            </a:extLst>
          </p:cNvPr>
          <p:cNvSpPr txBox="1"/>
          <p:nvPr/>
        </p:nvSpPr>
        <p:spPr>
          <a:xfrm>
            <a:off x="8310966" y="826477"/>
            <a:ext cx="347072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0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Handlungsempfehlungen</a:t>
            </a:r>
          </a:p>
        </p:txBody>
      </p:sp>
      <p:sp>
        <p:nvSpPr>
          <p:cNvPr id="30" name="Textfeld 29">
            <a:extLst>
              <a:ext uri="{FF2B5EF4-FFF2-40B4-BE49-F238E27FC236}">
                <a16:creationId xmlns:a16="http://schemas.microsoft.com/office/drawing/2014/main" id="{1CB168BD-D944-7B48-9B24-EB923B32BB06}"/>
              </a:ext>
            </a:extLst>
          </p:cNvPr>
          <p:cNvSpPr txBox="1"/>
          <p:nvPr/>
        </p:nvSpPr>
        <p:spPr>
          <a:xfrm>
            <a:off x="1282442" y="819669"/>
            <a:ext cx="237149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0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Handlungsbereich</a:t>
            </a:r>
          </a:p>
        </p:txBody>
      </p:sp>
      <p:sp>
        <p:nvSpPr>
          <p:cNvPr id="31" name="Textfeld 30">
            <a:extLst>
              <a:ext uri="{FF2B5EF4-FFF2-40B4-BE49-F238E27FC236}">
                <a16:creationId xmlns:a16="http://schemas.microsoft.com/office/drawing/2014/main" id="{1A5A22E8-78C8-1A49-BC23-4A569B099EC2}"/>
              </a:ext>
            </a:extLst>
          </p:cNvPr>
          <p:cNvSpPr txBox="1"/>
          <p:nvPr/>
        </p:nvSpPr>
        <p:spPr>
          <a:xfrm>
            <a:off x="4796704" y="826477"/>
            <a:ext cx="237149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0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Handlungsfelder</a:t>
            </a:r>
          </a:p>
        </p:txBody>
      </p:sp>
    </p:spTree>
    <p:extLst>
      <p:ext uri="{BB962C8B-B14F-4D97-AF65-F5344CB8AC3E}">
        <p14:creationId xmlns:p14="http://schemas.microsoft.com/office/powerpoint/2010/main" val="326417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3F88CDE-4911-E44F-AD48-1223F50238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0" r="4051"/>
          <a:stretch/>
        </p:blipFill>
        <p:spPr>
          <a:xfrm>
            <a:off x="1611824" y="-1"/>
            <a:ext cx="10580176" cy="6858001"/>
          </a:xfrm>
          <a:prstGeom prst="rect">
            <a:avLst/>
          </a:prstGeom>
        </p:spPr>
      </p:pic>
      <p:sp>
        <p:nvSpPr>
          <p:cNvPr id="26" name="Rechteck 25">
            <a:extLst>
              <a:ext uri="{FF2B5EF4-FFF2-40B4-BE49-F238E27FC236}">
                <a16:creationId xmlns:a16="http://schemas.microsoft.com/office/drawing/2014/main" id="{25DC96FF-12D3-124D-970E-B78DDC6E0019}"/>
              </a:ext>
            </a:extLst>
          </p:cNvPr>
          <p:cNvSpPr/>
          <p:nvPr/>
        </p:nvSpPr>
        <p:spPr>
          <a:xfrm>
            <a:off x="1" y="0"/>
            <a:ext cx="8008144" cy="6858000"/>
          </a:xfrm>
          <a:prstGeom prst="rect">
            <a:avLst/>
          </a:prstGeom>
          <a:gradFill flip="none" rotWithShape="1">
            <a:gsLst>
              <a:gs pos="6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Textfeld 26">
            <a:extLst>
              <a:ext uri="{FF2B5EF4-FFF2-40B4-BE49-F238E27FC236}">
                <a16:creationId xmlns:a16="http://schemas.microsoft.com/office/drawing/2014/main" id="{B263CECF-EEF8-2E40-B7B9-DE79E775E275}"/>
              </a:ext>
            </a:extLst>
          </p:cNvPr>
          <p:cNvSpPr txBox="1"/>
          <p:nvPr/>
        </p:nvSpPr>
        <p:spPr>
          <a:xfrm>
            <a:off x="686174" y="1516513"/>
            <a:ext cx="5409826" cy="48320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200" b="0" i="0" u="none" strike="noStrike" kern="1200" cap="none" spc="0" normalizeH="0" baseline="0" noProof="0" dirty="0">
                <a:ln>
                  <a:noFill/>
                </a:ln>
                <a:solidFill>
                  <a:srgbClr val="404040"/>
                </a:solidFill>
                <a:effectLst/>
                <a:uLnTx/>
                <a:uFillTx/>
                <a:latin typeface="Arial" charset="0"/>
                <a:ea typeface="+mn-ea"/>
                <a:cs typeface="+mn-cs"/>
              </a:rPr>
              <a:t>J+S-Leiter/innen bringen sich aktiv in das Vereinsleben ein. Dabei leben sie die Werte des Sports und tragen diese in den Verein. Sie machen sich für den Zusammenhalt im Verein stark, zeigen Eigeninitiative, packen bei Anlässen tatkräftig mit an und unterstützen den Verein mit ihren Möglichkeiten.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200" b="0" i="0" u="none" strike="noStrike" kern="1200" cap="none" spc="0" normalizeH="0" baseline="0" noProof="0" dirty="0">
              <a:ln>
                <a:noFill/>
              </a:ln>
              <a:solidFill>
                <a:srgbClr val="40404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200" b="0" i="0" u="none" strike="noStrike" kern="1200" cap="none" spc="0" normalizeH="0" baseline="0" noProof="0" dirty="0">
                <a:ln>
                  <a:noFill/>
                </a:ln>
                <a:solidFill>
                  <a:srgbClr val="404040"/>
                </a:solidFill>
                <a:effectLst/>
                <a:uLnTx/>
                <a:uFillTx/>
                <a:latin typeface="Arial" charset="0"/>
                <a:ea typeface="+mn-ea"/>
                <a:cs typeface="+mn-cs"/>
              </a:rPr>
              <a:t>Zudem sind J+S-Leiter/innen gut vernetzt und stehen mit Eltern, anderen Vereins-</a:t>
            </a:r>
            <a:r>
              <a:rPr kumimoji="0" lang="de-DE" sz="2200" b="0" i="0" u="none" strike="noStrike" kern="1200" cap="none" spc="0" normalizeH="0" baseline="0" noProof="0" dirty="0" err="1">
                <a:ln>
                  <a:noFill/>
                </a:ln>
                <a:solidFill>
                  <a:srgbClr val="404040"/>
                </a:solidFill>
                <a:effectLst/>
                <a:uLnTx/>
                <a:uFillTx/>
                <a:latin typeface="Arial" charset="0"/>
                <a:ea typeface="+mn-ea"/>
                <a:cs typeface="+mn-cs"/>
              </a:rPr>
              <a:t>mitgliedern</a:t>
            </a:r>
            <a:r>
              <a:rPr kumimoji="0" lang="de-DE" sz="2200" b="0" i="0" u="none" strike="noStrike" kern="1200" cap="none" spc="0" normalizeH="0" baseline="0" noProof="0" dirty="0">
                <a:ln>
                  <a:noFill/>
                </a:ln>
                <a:solidFill>
                  <a:srgbClr val="404040"/>
                </a:solidFill>
                <a:effectLst/>
                <a:uLnTx/>
                <a:uFillTx/>
                <a:latin typeface="Arial" charset="0"/>
                <a:ea typeface="+mn-ea"/>
                <a:cs typeface="+mn-cs"/>
              </a:rPr>
              <a:t> sowie Personen aus dem Vereinsumfeld in einem konstruktiven und partnerschaftlichen Dialog.</a:t>
            </a:r>
          </a:p>
        </p:txBody>
      </p:sp>
      <p:sp>
        <p:nvSpPr>
          <p:cNvPr id="28" name="Titel 2">
            <a:extLst>
              <a:ext uri="{FF2B5EF4-FFF2-40B4-BE49-F238E27FC236}">
                <a16:creationId xmlns:a16="http://schemas.microsoft.com/office/drawing/2014/main" id="{D31DC93A-AC79-AA4D-8903-4A068FF64DBE}"/>
              </a:ext>
            </a:extLst>
          </p:cNvPr>
          <p:cNvSpPr txBox="1">
            <a:spLocks/>
          </p:cNvSpPr>
          <p:nvPr/>
        </p:nvSpPr>
        <p:spPr>
          <a:xfrm>
            <a:off x="686175" y="447840"/>
            <a:ext cx="3638175" cy="1045437"/>
          </a:xfrm>
          <a:prstGeom prst="rect">
            <a:avLst/>
          </a:prstGeom>
        </p:spPr>
        <p:txBody>
          <a:bodyPr/>
          <a:lst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3000" b="1" i="0" u="none" strike="noStrike" kern="0" cap="none" spc="0" normalizeH="0" baseline="0" noProof="0" dirty="0">
                <a:ln>
                  <a:noFill/>
                </a:ln>
                <a:solidFill>
                  <a:srgbClr val="FFFFFF">
                    <a:lumMod val="50000"/>
                  </a:srgbClr>
                </a:solidFill>
                <a:effectLst/>
                <a:uLnTx/>
                <a:uFillTx/>
                <a:latin typeface="Arial"/>
                <a:ea typeface="+mj-ea"/>
                <a:cs typeface="+mj-cs"/>
              </a:rPr>
              <a:t>«Umfeld pflegen» </a:t>
            </a:r>
          </a:p>
        </p:txBody>
      </p:sp>
    </p:spTree>
    <p:extLst>
      <p:ext uri="{BB962C8B-B14F-4D97-AF65-F5344CB8AC3E}">
        <p14:creationId xmlns:p14="http://schemas.microsoft.com/office/powerpoint/2010/main" val="70004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3F88CDE-4911-E44F-AD48-1223F50238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0" r="4051"/>
          <a:stretch/>
        </p:blipFill>
        <p:spPr>
          <a:xfrm>
            <a:off x="1611824" y="-1"/>
            <a:ext cx="10580176" cy="6858001"/>
          </a:xfrm>
          <a:prstGeom prst="rect">
            <a:avLst/>
          </a:prstGeom>
        </p:spPr>
      </p:pic>
      <p:sp>
        <p:nvSpPr>
          <p:cNvPr id="26" name="Rechteck 25">
            <a:extLst>
              <a:ext uri="{FF2B5EF4-FFF2-40B4-BE49-F238E27FC236}">
                <a16:creationId xmlns:a16="http://schemas.microsoft.com/office/drawing/2014/main" id="{25DC96FF-12D3-124D-970E-B78DDC6E0019}"/>
              </a:ext>
            </a:extLst>
          </p:cNvPr>
          <p:cNvSpPr/>
          <p:nvPr/>
        </p:nvSpPr>
        <p:spPr>
          <a:xfrm>
            <a:off x="1" y="0"/>
            <a:ext cx="8008144" cy="6858000"/>
          </a:xfrm>
          <a:prstGeom prst="rect">
            <a:avLst/>
          </a:prstGeom>
          <a:gradFill flip="none" rotWithShape="1">
            <a:gsLst>
              <a:gs pos="6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hteck 6">
            <a:extLst>
              <a:ext uri="{FF2B5EF4-FFF2-40B4-BE49-F238E27FC236}">
                <a16:creationId xmlns:a16="http://schemas.microsoft.com/office/drawing/2014/main" id="{2E630FB6-863F-3944-89A9-DBA070C903F4}"/>
              </a:ext>
            </a:extLst>
          </p:cNvPr>
          <p:cNvSpPr/>
          <p:nvPr/>
        </p:nvSpPr>
        <p:spPr>
          <a:xfrm>
            <a:off x="767712" y="1588725"/>
            <a:ext cx="5166159" cy="318499"/>
          </a:xfrm>
          <a:prstGeom prst="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2E630FB6-863F-3944-89A9-DBA070C903F4}"/>
              </a:ext>
            </a:extLst>
          </p:cNvPr>
          <p:cNvSpPr/>
          <p:nvPr/>
        </p:nvSpPr>
        <p:spPr>
          <a:xfrm>
            <a:off x="767712" y="1941117"/>
            <a:ext cx="2183011" cy="318499"/>
          </a:xfrm>
          <a:prstGeom prst="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B263CECF-EEF8-2E40-B7B9-DE79E775E275}"/>
              </a:ext>
            </a:extLst>
          </p:cNvPr>
          <p:cNvSpPr txBox="1"/>
          <p:nvPr/>
        </p:nvSpPr>
        <p:spPr>
          <a:xfrm>
            <a:off x="686174" y="1516513"/>
            <a:ext cx="5409826" cy="48320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Arial" charset="0"/>
                <a:ea typeface="+mn-ea"/>
                <a:cs typeface="+mn-cs"/>
              </a:rPr>
              <a:t>J+S-Leiter/innen bringen sich aktiv in das Vereinsleben ein.</a:t>
            </a:r>
            <a:r>
              <a:rPr kumimoji="0" lang="de-DE" sz="2200" b="0" i="0" u="none" strike="noStrike" kern="1200" cap="none" spc="0" normalizeH="0" baseline="0" noProof="0" dirty="0">
                <a:ln>
                  <a:noFill/>
                </a:ln>
                <a:solidFill>
                  <a:srgbClr val="404040"/>
                </a:solidFill>
                <a:effectLst/>
                <a:uLnTx/>
                <a:uFillTx/>
                <a:latin typeface="Arial" charset="0"/>
                <a:ea typeface="+mn-ea"/>
                <a:cs typeface="+mn-cs"/>
              </a:rPr>
              <a:t> </a:t>
            </a:r>
            <a:r>
              <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rPr>
              <a:t>Dabei leben sie die Werte des Sports und tragen diese in den Verein. Sie machen sich für den Zusammenhalt im Verein stark, zeigen Eigeninitiative, packen bei Anlässen tatkräftig mit an und unterstützen den Verein mit ihren Möglichkeiten.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rPr>
              <a:t>Zudem sind J+S-Leiter/innen gut vernetzt und stehen mit Eltern, anderen Vereins-</a:t>
            </a:r>
            <a:r>
              <a:rPr kumimoji="0" lang="de-DE" sz="2200" b="0" i="0" u="none" strike="noStrike" kern="1200" cap="none" spc="0" normalizeH="0" baseline="0" noProof="0" dirty="0" err="1">
                <a:ln>
                  <a:noFill/>
                </a:ln>
                <a:solidFill>
                  <a:schemeClr val="bg2">
                    <a:lumMod val="90000"/>
                  </a:schemeClr>
                </a:solidFill>
                <a:effectLst/>
                <a:uLnTx/>
                <a:uFillTx/>
                <a:latin typeface="Arial" charset="0"/>
                <a:ea typeface="+mn-ea"/>
                <a:cs typeface="+mn-cs"/>
              </a:rPr>
              <a:t>mitgliedern</a:t>
            </a:r>
            <a:r>
              <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rPr>
              <a:t> sowie Personen aus dem Vereinsumfeld in einem konstruktiven und partnerschaftlichen Dialog.</a:t>
            </a:r>
          </a:p>
        </p:txBody>
      </p:sp>
      <p:sp>
        <p:nvSpPr>
          <p:cNvPr id="28" name="Titel 2">
            <a:extLst>
              <a:ext uri="{FF2B5EF4-FFF2-40B4-BE49-F238E27FC236}">
                <a16:creationId xmlns:a16="http://schemas.microsoft.com/office/drawing/2014/main" id="{D31DC93A-AC79-AA4D-8903-4A068FF64DBE}"/>
              </a:ext>
            </a:extLst>
          </p:cNvPr>
          <p:cNvSpPr txBox="1">
            <a:spLocks/>
          </p:cNvSpPr>
          <p:nvPr/>
        </p:nvSpPr>
        <p:spPr>
          <a:xfrm>
            <a:off x="686175" y="447840"/>
            <a:ext cx="3638175" cy="1045437"/>
          </a:xfrm>
          <a:prstGeom prst="rect">
            <a:avLst/>
          </a:prstGeom>
        </p:spPr>
        <p:txBody>
          <a:bodyPr/>
          <a:lst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3000" b="1" i="0" u="none" strike="noStrike" kern="0" cap="none" spc="0" normalizeH="0" baseline="0" noProof="0" dirty="0">
                <a:ln>
                  <a:noFill/>
                </a:ln>
                <a:solidFill>
                  <a:srgbClr val="FFFFFF">
                    <a:lumMod val="50000"/>
                  </a:srgbClr>
                </a:solidFill>
                <a:effectLst/>
                <a:uLnTx/>
                <a:uFillTx/>
                <a:latin typeface="Arial"/>
                <a:ea typeface="+mj-ea"/>
                <a:cs typeface="+mj-cs"/>
              </a:rPr>
              <a:t>«Umfeld pflegen» </a:t>
            </a:r>
          </a:p>
        </p:txBody>
      </p:sp>
    </p:spTree>
    <p:extLst>
      <p:ext uri="{BB962C8B-B14F-4D97-AF65-F5344CB8AC3E}">
        <p14:creationId xmlns:p14="http://schemas.microsoft.com/office/powerpoint/2010/main" val="51214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feld 47">
            <a:extLst>
              <a:ext uri="{FF2B5EF4-FFF2-40B4-BE49-F238E27FC236}">
                <a16:creationId xmlns:a16="http://schemas.microsoft.com/office/drawing/2014/main" id="{CFFB458B-413D-1142-BFFE-07080ADE6B9D}"/>
              </a:ext>
            </a:extLst>
          </p:cNvPr>
          <p:cNvSpPr txBox="1"/>
          <p:nvPr/>
        </p:nvSpPr>
        <p:spPr>
          <a:xfrm>
            <a:off x="302360" y="1144360"/>
            <a:ext cx="5213143" cy="4167423"/>
          </a:xfrm>
          <a:prstGeom prst="rect">
            <a:avLst/>
          </a:prstGeom>
          <a:noFill/>
        </p:spPr>
        <p:txBody>
          <a:bodyPr wrap="square" rtlCol="0">
            <a:spAutoFit/>
          </a:bodyPr>
          <a:lstStyle/>
          <a:p>
            <a:pPr marL="0" marR="0" lvl="0" indent="0" algn="r" defTabSz="914400" rtl="0" eaLnBrk="1" fontAlgn="base" latinLnBrk="0" hangingPunct="1">
              <a:lnSpc>
                <a:spcPct val="150000"/>
              </a:lnSpc>
              <a:spcBef>
                <a:spcPct val="0"/>
              </a:spcBef>
              <a:spcAft>
                <a:spcPct val="0"/>
              </a:spcAft>
              <a:buClrTx/>
              <a:buSzTx/>
              <a:buFontTx/>
              <a:buNone/>
              <a:tabLst/>
              <a:defRPr/>
            </a:pPr>
            <a:r>
              <a:rPr lang="de-DE" sz="9600" dirty="0">
                <a:solidFill>
                  <a:srgbClr val="669933"/>
                </a:solidFill>
                <a:latin typeface="Arial Black" panose="020B0604020202020204" pitchFamily="34" charset="0"/>
                <a:cs typeface="Arial Black" panose="020B0604020202020204" pitchFamily="34" charset="0"/>
              </a:rPr>
              <a:t>19%</a:t>
            </a:r>
          </a:p>
          <a:p>
            <a:pPr marL="0" marR="0" lvl="0" indent="0" algn="r" defTabSz="914400" rtl="0" eaLnBrk="1" fontAlgn="base" latinLnBrk="0" hangingPunct="1">
              <a:lnSpc>
                <a:spcPct val="150000"/>
              </a:lnSpc>
              <a:spcBef>
                <a:spcPct val="0"/>
              </a:spcBef>
              <a:spcAft>
                <a:spcPct val="0"/>
              </a:spcAft>
              <a:buClrTx/>
              <a:buSzTx/>
              <a:buFontTx/>
              <a:buNone/>
              <a:tabLst/>
              <a:defRPr/>
            </a:pPr>
            <a:r>
              <a:rPr lang="de-DE" sz="2800" dirty="0">
                <a:solidFill>
                  <a:schemeClr val="tx2"/>
                </a:solidFill>
                <a:latin typeface="Arial" panose="020B0604020202020204" pitchFamily="34" charset="0"/>
                <a:cs typeface="Arial" panose="020B0604020202020204" pitchFamily="34" charset="0"/>
              </a:rPr>
              <a:t>der Schweizer Bevölkerung leistet Freiwilligenarbeit im Schweizer Sport.</a:t>
            </a:r>
          </a:p>
        </p:txBody>
      </p:sp>
      <p:cxnSp>
        <p:nvCxnSpPr>
          <p:cNvPr id="56" name="Gerade Verbindung 55">
            <a:extLst>
              <a:ext uri="{FF2B5EF4-FFF2-40B4-BE49-F238E27FC236}">
                <a16:creationId xmlns:a16="http://schemas.microsoft.com/office/drawing/2014/main" id="{7B27E944-E752-1C4C-9788-A3FA9FFB8F0C}"/>
              </a:ext>
            </a:extLst>
          </p:cNvPr>
          <p:cNvCxnSpPr>
            <a:cxnSpLocks/>
          </p:cNvCxnSpPr>
          <p:nvPr/>
        </p:nvCxnSpPr>
        <p:spPr>
          <a:xfrm>
            <a:off x="6096000" y="1425844"/>
            <a:ext cx="0" cy="438602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9C6834DC-AC12-434D-998B-73A798DD6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159" y="1797480"/>
            <a:ext cx="4541100" cy="3436813"/>
          </a:xfrm>
          <a:prstGeom prst="rect">
            <a:avLst/>
          </a:prstGeom>
        </p:spPr>
      </p:pic>
      <p:sp>
        <p:nvSpPr>
          <p:cNvPr id="57" name="Textfeld 56">
            <a:extLst>
              <a:ext uri="{FF2B5EF4-FFF2-40B4-BE49-F238E27FC236}">
                <a16:creationId xmlns:a16="http://schemas.microsoft.com/office/drawing/2014/main" id="{634855D8-165B-F147-874D-027C23DAD657}"/>
              </a:ext>
            </a:extLst>
          </p:cNvPr>
          <p:cNvSpPr txBox="1"/>
          <p:nvPr/>
        </p:nvSpPr>
        <p:spPr>
          <a:xfrm>
            <a:off x="1228398" y="6477978"/>
            <a:ext cx="10821232" cy="246221"/>
          </a:xfrm>
          <a:prstGeom prst="rect">
            <a:avLst/>
          </a:prstGeom>
          <a:noFill/>
        </p:spPr>
        <p:txBody>
          <a:bodyPr wrap="none" rIns="0" rtlCol="0">
            <a:spAutoFit/>
          </a:bodyPr>
          <a:lstStyle/>
          <a:p>
            <a:pPr algn="r"/>
            <a:r>
              <a:rPr lang="de-DE" sz="1000" dirty="0"/>
              <a:t>Lamprecht, Markus, Rahel Bürgi und Hanspeter Stamm (2020): Sport Schweiz 2020: Sportaktivität und Sportinteresse der Schweizer Bevölkerung. </a:t>
            </a:r>
            <a:r>
              <a:rPr lang="de-DE" sz="1000" dirty="0" err="1"/>
              <a:t>Magglingen</a:t>
            </a:r>
            <a:r>
              <a:rPr lang="de-DE" sz="1000" dirty="0"/>
              <a:t>: Bundesamt für Sport BASPO.</a:t>
            </a:r>
          </a:p>
        </p:txBody>
      </p:sp>
    </p:spTree>
    <p:extLst>
      <p:ext uri="{BB962C8B-B14F-4D97-AF65-F5344CB8AC3E}">
        <p14:creationId xmlns:p14="http://schemas.microsoft.com/office/powerpoint/2010/main" val="70026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4E6FEB3-66B2-6142-9C12-2D5EABECD122}"/>
              </a:ext>
            </a:extLst>
          </p:cNvPr>
          <p:cNvSpPr/>
          <p:nvPr/>
        </p:nvSpPr>
        <p:spPr>
          <a:xfrm>
            <a:off x="1291034" y="1199204"/>
            <a:ext cx="9903836" cy="4560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Engagierte Menschen sind zufriedener!</a:t>
            </a:r>
          </a:p>
        </p:txBody>
      </p:sp>
      <p:sp>
        <p:nvSpPr>
          <p:cNvPr id="55" name="Textfeld 54">
            <a:extLst>
              <a:ext uri="{FF2B5EF4-FFF2-40B4-BE49-F238E27FC236}">
                <a16:creationId xmlns:a16="http://schemas.microsoft.com/office/drawing/2014/main" id="{8F999C81-54C3-2341-A7FC-FCCE02A341F6}"/>
              </a:ext>
            </a:extLst>
          </p:cNvPr>
          <p:cNvSpPr txBox="1"/>
          <p:nvPr/>
        </p:nvSpPr>
        <p:spPr>
          <a:xfrm>
            <a:off x="6528594" y="5931068"/>
            <a:ext cx="4688143" cy="246221"/>
          </a:xfrm>
          <a:prstGeom prst="rect">
            <a:avLst/>
          </a:prstGeom>
          <a:noFill/>
        </p:spPr>
        <p:txBody>
          <a:bodyPr wrap="none" rIns="0" rtlCol="0">
            <a:spAutoFit/>
          </a:bodyPr>
          <a:lstStyle/>
          <a:p>
            <a:pPr algn="r"/>
            <a:r>
              <a:rPr lang="de-DE" sz="1000" dirty="0">
                <a:solidFill>
                  <a:srgbClr val="404040"/>
                </a:solidFill>
              </a:rPr>
              <a:t>Schröder, M. (2021). Wann sind wir wirklich zufrieden? </a:t>
            </a:r>
            <a:r>
              <a:rPr lang="de-DE" sz="1000" dirty="0" err="1">
                <a:solidFill>
                  <a:srgbClr val="404040"/>
                </a:solidFill>
              </a:rPr>
              <a:t>Penguin</a:t>
            </a:r>
            <a:r>
              <a:rPr lang="de-DE" sz="1000" dirty="0">
                <a:solidFill>
                  <a:srgbClr val="404040"/>
                </a:solidFill>
              </a:rPr>
              <a:t> Verlag: München.</a:t>
            </a:r>
          </a:p>
        </p:txBody>
      </p:sp>
      <p:graphicFrame>
        <p:nvGraphicFramePr>
          <p:cNvPr id="9" name="Diagramm 8">
            <a:extLst>
              <a:ext uri="{FF2B5EF4-FFF2-40B4-BE49-F238E27FC236}">
                <a16:creationId xmlns:a16="http://schemas.microsoft.com/office/drawing/2014/main" id="{C5317117-0C3B-7E4A-B8E5-08B49521EF09}"/>
              </a:ext>
            </a:extLst>
          </p:cNvPr>
          <p:cNvGraphicFramePr/>
          <p:nvPr>
            <p:extLst>
              <p:ext uri="{D42A27DB-BD31-4B8C-83A1-F6EECF244321}">
                <p14:modId xmlns:p14="http://schemas.microsoft.com/office/powerpoint/2010/main" val="1830546370"/>
              </p:ext>
            </p:extLst>
          </p:nvPr>
        </p:nvGraphicFramePr>
        <p:xfrm>
          <a:off x="2037805" y="1722042"/>
          <a:ext cx="7321078" cy="34393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9">
            <a:extLst>
              <a:ext uri="{FF2B5EF4-FFF2-40B4-BE49-F238E27FC236}">
                <a16:creationId xmlns:a16="http://schemas.microsoft.com/office/drawing/2014/main" id="{DB67FBC9-5DD4-9F4E-9D73-E4A44CCB6513}"/>
              </a:ext>
            </a:extLst>
          </p:cNvPr>
          <p:cNvSpPr txBox="1"/>
          <p:nvPr/>
        </p:nvSpPr>
        <p:spPr>
          <a:xfrm>
            <a:off x="8942728" y="1837918"/>
            <a:ext cx="2550916" cy="707886"/>
          </a:xfrm>
          <a:prstGeom prst="rect">
            <a:avLst/>
          </a:prstGeom>
          <a:noFill/>
        </p:spPr>
        <p:txBody>
          <a:bodyPr wrap="square" rtlCol="0">
            <a:spAutoFit/>
          </a:bodyPr>
          <a:lstStyle/>
          <a:p>
            <a:pPr algn="l"/>
            <a:r>
              <a:rPr lang="de-DE" sz="2000" dirty="0">
                <a:solidFill>
                  <a:srgbClr val="669933"/>
                </a:solidFill>
                <a:latin typeface="Arial" panose="020B0604020202020204" pitchFamily="34" charset="0"/>
                <a:cs typeface="Arial" panose="020B0604020202020204" pitchFamily="34" charset="0"/>
              </a:rPr>
              <a:t>Bevölkerungs-unterschiede</a:t>
            </a:r>
          </a:p>
        </p:txBody>
      </p:sp>
      <p:sp>
        <p:nvSpPr>
          <p:cNvPr id="13" name="Textfeld 12">
            <a:extLst>
              <a:ext uri="{FF2B5EF4-FFF2-40B4-BE49-F238E27FC236}">
                <a16:creationId xmlns:a16="http://schemas.microsoft.com/office/drawing/2014/main" id="{4FFA283D-787C-684E-83DB-14FB79886080}"/>
              </a:ext>
            </a:extLst>
          </p:cNvPr>
          <p:cNvSpPr txBox="1"/>
          <p:nvPr/>
        </p:nvSpPr>
        <p:spPr>
          <a:xfrm>
            <a:off x="8940094" y="3419997"/>
            <a:ext cx="2550916" cy="707886"/>
          </a:xfrm>
          <a:prstGeom prst="rect">
            <a:avLst/>
          </a:prstGeom>
          <a:noFill/>
        </p:spPr>
        <p:txBody>
          <a:bodyPr wrap="square" rtlCol="0">
            <a:spAutoFit/>
          </a:bodyPr>
          <a:lstStyle/>
          <a:p>
            <a:pPr algn="l"/>
            <a:r>
              <a:rPr lang="de-DE" sz="2000" dirty="0">
                <a:solidFill>
                  <a:srgbClr val="A9B501"/>
                </a:solidFill>
                <a:latin typeface="Arial" panose="020B0604020202020204" pitchFamily="34" charset="0"/>
                <a:cs typeface="Arial" panose="020B0604020202020204" pitchFamily="34" charset="0"/>
              </a:rPr>
              <a:t>Veränderung derselben Person</a:t>
            </a:r>
          </a:p>
        </p:txBody>
      </p:sp>
      <p:sp>
        <p:nvSpPr>
          <p:cNvPr id="14" name="Textfeld 13">
            <a:extLst>
              <a:ext uri="{FF2B5EF4-FFF2-40B4-BE49-F238E27FC236}">
                <a16:creationId xmlns:a16="http://schemas.microsoft.com/office/drawing/2014/main" id="{64FFEA28-D6C0-274D-8BCC-46C1323BCE4F}"/>
              </a:ext>
            </a:extLst>
          </p:cNvPr>
          <p:cNvSpPr txBox="1"/>
          <p:nvPr/>
        </p:nvSpPr>
        <p:spPr>
          <a:xfrm>
            <a:off x="3844348" y="5107306"/>
            <a:ext cx="4503304" cy="461665"/>
          </a:xfrm>
          <a:prstGeom prst="rect">
            <a:avLst/>
          </a:prstGeom>
          <a:noFill/>
        </p:spPr>
        <p:txBody>
          <a:bodyPr wrap="square" rtlCol="0">
            <a:spAutoFit/>
          </a:bodyPr>
          <a:lstStyle/>
          <a:p>
            <a:pPr algn="ctr"/>
            <a:r>
              <a:rPr lang="de-DE" sz="2400" dirty="0">
                <a:solidFill>
                  <a:schemeClr val="tx2"/>
                </a:solidFill>
                <a:latin typeface="Arial" panose="020B0604020202020204" pitchFamily="34" charset="0"/>
                <a:cs typeface="Arial" panose="020B0604020202020204" pitchFamily="34" charset="0"/>
              </a:rPr>
              <a:t>Ehrenamtliches Engagement</a:t>
            </a:r>
          </a:p>
        </p:txBody>
      </p:sp>
      <p:sp>
        <p:nvSpPr>
          <p:cNvPr id="15" name="Textfeld 14">
            <a:extLst>
              <a:ext uri="{FF2B5EF4-FFF2-40B4-BE49-F238E27FC236}">
                <a16:creationId xmlns:a16="http://schemas.microsoft.com/office/drawing/2014/main" id="{8D554A99-6943-A34C-A73E-D88DCC0547DF}"/>
              </a:ext>
            </a:extLst>
          </p:cNvPr>
          <p:cNvSpPr txBox="1"/>
          <p:nvPr/>
        </p:nvSpPr>
        <p:spPr>
          <a:xfrm rot="16200000">
            <a:off x="-103843" y="2916237"/>
            <a:ext cx="3439351" cy="461665"/>
          </a:xfrm>
          <a:prstGeom prst="rect">
            <a:avLst/>
          </a:prstGeom>
          <a:noFill/>
        </p:spPr>
        <p:txBody>
          <a:bodyPr wrap="square" rtlCol="0">
            <a:spAutoFit/>
          </a:bodyPr>
          <a:lstStyle/>
          <a:p>
            <a:pPr algn="ctr"/>
            <a:r>
              <a:rPr lang="de-DE" sz="2400" dirty="0">
                <a:solidFill>
                  <a:schemeClr val="tx2"/>
                </a:solidFill>
                <a:latin typeface="Arial" panose="020B0604020202020204" pitchFamily="34" charset="0"/>
                <a:cs typeface="Arial" panose="020B0604020202020204" pitchFamily="34" charset="0"/>
              </a:rPr>
              <a:t>Zufriedenheit</a:t>
            </a:r>
          </a:p>
        </p:txBody>
      </p:sp>
      <p:sp>
        <p:nvSpPr>
          <p:cNvPr id="16" name="Textfeld 15">
            <a:extLst>
              <a:ext uri="{FF2B5EF4-FFF2-40B4-BE49-F238E27FC236}">
                <a16:creationId xmlns:a16="http://schemas.microsoft.com/office/drawing/2014/main" id="{422D4325-0EE3-4347-989D-484A00C7C892}"/>
              </a:ext>
            </a:extLst>
          </p:cNvPr>
          <p:cNvSpPr txBox="1"/>
          <p:nvPr/>
        </p:nvSpPr>
        <p:spPr>
          <a:xfrm>
            <a:off x="3104719" y="3821139"/>
            <a:ext cx="493007" cy="338554"/>
          </a:xfrm>
          <a:prstGeom prst="rect">
            <a:avLst/>
          </a:prstGeom>
          <a:noFill/>
        </p:spPr>
        <p:txBody>
          <a:bodyPr wrap="square" rtlCol="0">
            <a:spAutoFit/>
          </a:bodyPr>
          <a:lstStyle/>
          <a:p>
            <a:pPr algn="ctr"/>
            <a:r>
              <a:rPr lang="de-DE" sz="1600" dirty="0">
                <a:solidFill>
                  <a:schemeClr val="tx2"/>
                </a:solidFill>
                <a:latin typeface="Arial" panose="020B0604020202020204" pitchFamily="34" charset="0"/>
                <a:cs typeface="Arial" panose="020B0604020202020204" pitchFamily="34" charset="0"/>
              </a:rPr>
              <a:t>0</a:t>
            </a:r>
          </a:p>
        </p:txBody>
      </p:sp>
      <p:sp>
        <p:nvSpPr>
          <p:cNvPr id="17" name="Textfeld 16">
            <a:extLst>
              <a:ext uri="{FF2B5EF4-FFF2-40B4-BE49-F238E27FC236}">
                <a16:creationId xmlns:a16="http://schemas.microsoft.com/office/drawing/2014/main" id="{06C853B1-56C9-3342-9771-B8B77D3B892F}"/>
              </a:ext>
            </a:extLst>
          </p:cNvPr>
          <p:cNvSpPr txBox="1"/>
          <p:nvPr/>
        </p:nvSpPr>
        <p:spPr>
          <a:xfrm>
            <a:off x="4764547" y="2306817"/>
            <a:ext cx="493007" cy="338554"/>
          </a:xfrm>
          <a:prstGeom prst="rect">
            <a:avLst/>
          </a:prstGeom>
          <a:noFill/>
        </p:spPr>
        <p:txBody>
          <a:bodyPr wrap="square" rtlCol="0">
            <a:spAutoFit/>
          </a:bodyPr>
          <a:lstStyle/>
          <a:p>
            <a:pPr algn="ctr"/>
            <a:r>
              <a:rPr lang="de-DE" sz="1600" dirty="0">
                <a:solidFill>
                  <a:schemeClr val="tx2"/>
                </a:solidFill>
                <a:latin typeface="Arial" panose="020B0604020202020204" pitchFamily="34" charset="0"/>
                <a:cs typeface="Arial" panose="020B0604020202020204" pitchFamily="34" charset="0"/>
              </a:rPr>
              <a:t>3.9</a:t>
            </a:r>
          </a:p>
        </p:txBody>
      </p:sp>
      <p:sp>
        <p:nvSpPr>
          <p:cNvPr id="18" name="Textfeld 17">
            <a:extLst>
              <a:ext uri="{FF2B5EF4-FFF2-40B4-BE49-F238E27FC236}">
                <a16:creationId xmlns:a16="http://schemas.microsoft.com/office/drawing/2014/main" id="{04729A1D-ABC1-4F42-8C13-CA67B570D3F9}"/>
              </a:ext>
            </a:extLst>
          </p:cNvPr>
          <p:cNvSpPr txBox="1"/>
          <p:nvPr/>
        </p:nvSpPr>
        <p:spPr>
          <a:xfrm>
            <a:off x="6449516" y="1968263"/>
            <a:ext cx="493007" cy="338554"/>
          </a:xfrm>
          <a:prstGeom prst="rect">
            <a:avLst/>
          </a:prstGeom>
          <a:noFill/>
        </p:spPr>
        <p:txBody>
          <a:bodyPr wrap="square" rtlCol="0">
            <a:spAutoFit/>
          </a:bodyPr>
          <a:lstStyle/>
          <a:p>
            <a:pPr algn="ctr"/>
            <a:r>
              <a:rPr lang="de-DE" sz="1600" dirty="0">
                <a:solidFill>
                  <a:schemeClr val="tx2"/>
                </a:solidFill>
                <a:latin typeface="Arial" panose="020B0604020202020204" pitchFamily="34" charset="0"/>
                <a:cs typeface="Arial" panose="020B0604020202020204" pitchFamily="34" charset="0"/>
              </a:rPr>
              <a:t>4.7</a:t>
            </a:r>
          </a:p>
        </p:txBody>
      </p:sp>
      <p:sp>
        <p:nvSpPr>
          <p:cNvPr id="19" name="Textfeld 18">
            <a:extLst>
              <a:ext uri="{FF2B5EF4-FFF2-40B4-BE49-F238E27FC236}">
                <a16:creationId xmlns:a16="http://schemas.microsoft.com/office/drawing/2014/main" id="{D04C2887-5D91-4F4C-8514-5572279F42CC}"/>
              </a:ext>
            </a:extLst>
          </p:cNvPr>
          <p:cNvSpPr txBox="1"/>
          <p:nvPr/>
        </p:nvSpPr>
        <p:spPr>
          <a:xfrm>
            <a:off x="8104050" y="1714239"/>
            <a:ext cx="493007" cy="338554"/>
          </a:xfrm>
          <a:prstGeom prst="rect">
            <a:avLst/>
          </a:prstGeom>
          <a:noFill/>
        </p:spPr>
        <p:txBody>
          <a:bodyPr wrap="square" rtlCol="0">
            <a:spAutoFit/>
          </a:bodyPr>
          <a:lstStyle/>
          <a:p>
            <a:pPr algn="ctr"/>
            <a:r>
              <a:rPr lang="de-DE" sz="1600" dirty="0">
                <a:solidFill>
                  <a:schemeClr val="tx2"/>
                </a:solidFill>
                <a:latin typeface="Arial" panose="020B0604020202020204" pitchFamily="34" charset="0"/>
                <a:cs typeface="Arial" panose="020B0604020202020204" pitchFamily="34" charset="0"/>
              </a:rPr>
              <a:t>5.4</a:t>
            </a:r>
          </a:p>
        </p:txBody>
      </p:sp>
      <p:sp>
        <p:nvSpPr>
          <p:cNvPr id="20" name="Textfeld 19">
            <a:extLst>
              <a:ext uri="{FF2B5EF4-FFF2-40B4-BE49-F238E27FC236}">
                <a16:creationId xmlns:a16="http://schemas.microsoft.com/office/drawing/2014/main" id="{A17D6269-C6C8-844C-AF28-7F196CD8464D}"/>
              </a:ext>
            </a:extLst>
          </p:cNvPr>
          <p:cNvSpPr txBox="1"/>
          <p:nvPr/>
        </p:nvSpPr>
        <p:spPr>
          <a:xfrm>
            <a:off x="4772106" y="3697930"/>
            <a:ext cx="493007" cy="338554"/>
          </a:xfrm>
          <a:prstGeom prst="rect">
            <a:avLst/>
          </a:prstGeom>
          <a:noFill/>
        </p:spPr>
        <p:txBody>
          <a:bodyPr wrap="square" rtlCol="0">
            <a:spAutoFit/>
          </a:bodyPr>
          <a:lstStyle/>
          <a:p>
            <a:pPr algn="ctr"/>
            <a:r>
              <a:rPr lang="de-DE" sz="1600" dirty="0">
                <a:solidFill>
                  <a:schemeClr val="tx2"/>
                </a:solidFill>
                <a:latin typeface="Arial" panose="020B0604020202020204" pitchFamily="34" charset="0"/>
                <a:cs typeface="Arial" panose="020B0604020202020204" pitchFamily="34" charset="0"/>
              </a:rPr>
              <a:t>0.4</a:t>
            </a:r>
          </a:p>
        </p:txBody>
      </p:sp>
      <p:sp>
        <p:nvSpPr>
          <p:cNvPr id="21" name="Textfeld 20">
            <a:extLst>
              <a:ext uri="{FF2B5EF4-FFF2-40B4-BE49-F238E27FC236}">
                <a16:creationId xmlns:a16="http://schemas.microsoft.com/office/drawing/2014/main" id="{3CD98D70-E357-3D4F-9DA0-94BA2639A5FD}"/>
              </a:ext>
            </a:extLst>
          </p:cNvPr>
          <p:cNvSpPr txBox="1"/>
          <p:nvPr/>
        </p:nvSpPr>
        <p:spPr>
          <a:xfrm>
            <a:off x="6449516" y="3590485"/>
            <a:ext cx="493007" cy="338554"/>
          </a:xfrm>
          <a:prstGeom prst="rect">
            <a:avLst/>
          </a:prstGeom>
          <a:noFill/>
        </p:spPr>
        <p:txBody>
          <a:bodyPr wrap="square" rtlCol="0">
            <a:spAutoFit/>
          </a:bodyPr>
          <a:lstStyle/>
          <a:p>
            <a:pPr algn="ctr"/>
            <a:r>
              <a:rPr lang="de-DE" sz="1600" dirty="0">
                <a:solidFill>
                  <a:schemeClr val="tx2"/>
                </a:solidFill>
                <a:latin typeface="Arial" panose="020B0604020202020204" pitchFamily="34" charset="0"/>
                <a:cs typeface="Arial" panose="020B0604020202020204" pitchFamily="34" charset="0"/>
              </a:rPr>
              <a:t>0.8</a:t>
            </a:r>
          </a:p>
        </p:txBody>
      </p:sp>
      <p:sp>
        <p:nvSpPr>
          <p:cNvPr id="22" name="Textfeld 21">
            <a:extLst>
              <a:ext uri="{FF2B5EF4-FFF2-40B4-BE49-F238E27FC236}">
                <a16:creationId xmlns:a16="http://schemas.microsoft.com/office/drawing/2014/main" id="{17B244BC-8581-E14F-AAA7-04AFF612731B}"/>
              </a:ext>
            </a:extLst>
          </p:cNvPr>
          <p:cNvSpPr txBox="1"/>
          <p:nvPr/>
        </p:nvSpPr>
        <p:spPr>
          <a:xfrm>
            <a:off x="8104050" y="3359376"/>
            <a:ext cx="493007" cy="338554"/>
          </a:xfrm>
          <a:prstGeom prst="rect">
            <a:avLst/>
          </a:prstGeom>
          <a:noFill/>
        </p:spPr>
        <p:txBody>
          <a:bodyPr wrap="square" rtlCol="0">
            <a:spAutoFit/>
          </a:bodyPr>
          <a:lstStyle/>
          <a:p>
            <a:pPr algn="ctr"/>
            <a:r>
              <a:rPr lang="de-DE" sz="1600" dirty="0">
                <a:solidFill>
                  <a:schemeClr val="tx2"/>
                </a:solidFill>
                <a:latin typeface="Arial" panose="020B0604020202020204" pitchFamily="34" charset="0"/>
                <a:cs typeface="Arial" panose="020B0604020202020204" pitchFamily="34" charset="0"/>
              </a:rPr>
              <a:t>1.3</a:t>
            </a:r>
          </a:p>
        </p:txBody>
      </p:sp>
      <p:cxnSp>
        <p:nvCxnSpPr>
          <p:cNvPr id="5" name="Gerade Verbindung 4">
            <a:extLst>
              <a:ext uri="{FF2B5EF4-FFF2-40B4-BE49-F238E27FC236}">
                <a16:creationId xmlns:a16="http://schemas.microsoft.com/office/drawing/2014/main" id="{2E41D154-A827-8441-9C1A-CABEB86A1314}"/>
              </a:ext>
            </a:extLst>
          </p:cNvPr>
          <p:cNvCxnSpPr/>
          <p:nvPr/>
        </p:nvCxnSpPr>
        <p:spPr>
          <a:xfrm flipV="1">
            <a:off x="2560319" y="1865746"/>
            <a:ext cx="0" cy="24716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3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2" dur="500"/>
                                        <p:tgtEl>
                                          <p:spTgt spid="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7" dur="500"/>
                                        <p:tgtEl>
                                          <p:spTgt spid="9">
                                            <p:graphicEl>
                                              <a:chart seriesIdx="1" categoryIdx="-4" bldStep="series"/>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0" grpId="0"/>
      <p:bldP spid="13" grpId="0"/>
      <p:bldP spid="14" grpId="0"/>
      <p:bldP spid="15" grpId="0"/>
      <p:bldP spid="16" grpId="0"/>
      <p:bldP spid="17"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3F88CDE-4911-E44F-AD48-1223F50238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0" r="4051"/>
          <a:stretch/>
        </p:blipFill>
        <p:spPr>
          <a:xfrm>
            <a:off x="1611824" y="-1"/>
            <a:ext cx="10580176" cy="6858001"/>
          </a:xfrm>
          <a:prstGeom prst="rect">
            <a:avLst/>
          </a:prstGeom>
        </p:spPr>
      </p:pic>
      <p:sp>
        <p:nvSpPr>
          <p:cNvPr id="26" name="Rechteck 25">
            <a:extLst>
              <a:ext uri="{FF2B5EF4-FFF2-40B4-BE49-F238E27FC236}">
                <a16:creationId xmlns:a16="http://schemas.microsoft.com/office/drawing/2014/main" id="{25DC96FF-12D3-124D-970E-B78DDC6E0019}"/>
              </a:ext>
            </a:extLst>
          </p:cNvPr>
          <p:cNvSpPr/>
          <p:nvPr/>
        </p:nvSpPr>
        <p:spPr>
          <a:xfrm>
            <a:off x="1" y="0"/>
            <a:ext cx="8008144" cy="6858000"/>
          </a:xfrm>
          <a:prstGeom prst="rect">
            <a:avLst/>
          </a:prstGeom>
          <a:gradFill flip="none" rotWithShape="1">
            <a:gsLst>
              <a:gs pos="6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hteck 8">
            <a:extLst>
              <a:ext uri="{FF2B5EF4-FFF2-40B4-BE49-F238E27FC236}">
                <a16:creationId xmlns:a16="http://schemas.microsoft.com/office/drawing/2014/main" id="{2E630FB6-863F-3944-89A9-DBA070C903F4}"/>
              </a:ext>
            </a:extLst>
          </p:cNvPr>
          <p:cNvSpPr/>
          <p:nvPr/>
        </p:nvSpPr>
        <p:spPr>
          <a:xfrm>
            <a:off x="767711" y="4601057"/>
            <a:ext cx="5166159" cy="318499"/>
          </a:xfrm>
          <a:prstGeom prst="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B263CECF-EEF8-2E40-B7B9-DE79E775E275}"/>
              </a:ext>
            </a:extLst>
          </p:cNvPr>
          <p:cNvSpPr txBox="1"/>
          <p:nvPr/>
        </p:nvSpPr>
        <p:spPr>
          <a:xfrm>
            <a:off x="686174" y="1516513"/>
            <a:ext cx="5409826" cy="48320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200" b="0" i="0" u="none" strike="noStrike" kern="1200" cap="none" spc="0" normalizeH="0" baseline="0" noProof="0" dirty="0">
                <a:ln>
                  <a:noFill/>
                </a:ln>
                <a:solidFill>
                  <a:schemeClr val="bg2">
                    <a:lumMod val="20000"/>
                    <a:lumOff val="80000"/>
                  </a:schemeClr>
                </a:solidFill>
                <a:effectLst/>
                <a:uLnTx/>
                <a:uFillTx/>
                <a:latin typeface="Arial" charset="0"/>
                <a:ea typeface="+mn-ea"/>
                <a:cs typeface="+mn-cs"/>
              </a:rPr>
              <a:t>J+S-Leiter/innen bringen sich aktiv in das Vereinsleben ein. Dabei leben sie die Werte des Sports und tragen diese in den Verein. Sie machen sich für den Zusammenhalt im Verein stark, zeigen Eigeninitiative, packen bei Anlässen tatkräftig mit an und unterstützen den Verein mit ihren Möglichkeiten.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Arial" charset="0"/>
                <a:ea typeface="+mn-ea"/>
                <a:cs typeface="+mn-cs"/>
              </a:rPr>
              <a:t>Zudem sind J+S-Leiter/innen gut vernetzt </a:t>
            </a:r>
            <a:r>
              <a:rPr kumimoji="0" lang="de-DE" sz="2200" b="0" i="0" u="none" strike="noStrike" kern="1200" cap="none" spc="0" normalizeH="0" baseline="0" noProof="0" dirty="0">
                <a:ln>
                  <a:noFill/>
                </a:ln>
                <a:solidFill>
                  <a:schemeClr val="bg2">
                    <a:lumMod val="20000"/>
                    <a:lumOff val="80000"/>
                  </a:schemeClr>
                </a:solidFill>
                <a:effectLst/>
                <a:uLnTx/>
                <a:uFillTx/>
                <a:latin typeface="Arial" charset="0"/>
                <a:ea typeface="+mn-ea"/>
                <a:cs typeface="+mn-cs"/>
              </a:rPr>
              <a:t>und stehen mit Eltern, anderen Vereins-</a:t>
            </a:r>
            <a:r>
              <a:rPr kumimoji="0" lang="de-DE" sz="2200" b="0" i="0" u="none" strike="noStrike" kern="1200" cap="none" spc="0" normalizeH="0" baseline="0" noProof="0" dirty="0" err="1">
                <a:ln>
                  <a:noFill/>
                </a:ln>
                <a:solidFill>
                  <a:schemeClr val="bg2">
                    <a:lumMod val="20000"/>
                    <a:lumOff val="80000"/>
                  </a:schemeClr>
                </a:solidFill>
                <a:effectLst/>
                <a:uLnTx/>
                <a:uFillTx/>
                <a:latin typeface="Arial" charset="0"/>
                <a:ea typeface="+mn-ea"/>
                <a:cs typeface="+mn-cs"/>
              </a:rPr>
              <a:t>mitgliedern</a:t>
            </a:r>
            <a:r>
              <a:rPr kumimoji="0" lang="de-DE" sz="2200" b="0" i="0" u="none" strike="noStrike" kern="1200" cap="none" spc="0" normalizeH="0" baseline="0" noProof="0" dirty="0">
                <a:ln>
                  <a:noFill/>
                </a:ln>
                <a:solidFill>
                  <a:schemeClr val="bg2">
                    <a:lumMod val="20000"/>
                    <a:lumOff val="80000"/>
                  </a:schemeClr>
                </a:solidFill>
                <a:effectLst/>
                <a:uLnTx/>
                <a:uFillTx/>
                <a:latin typeface="Arial" charset="0"/>
                <a:ea typeface="+mn-ea"/>
                <a:cs typeface="+mn-cs"/>
              </a:rPr>
              <a:t> sowie Personen aus dem Vereinsumfeld in einem konstruktiven und partnerschaftlichen Dialog.</a:t>
            </a:r>
          </a:p>
        </p:txBody>
      </p:sp>
      <p:sp>
        <p:nvSpPr>
          <p:cNvPr id="28" name="Titel 2">
            <a:extLst>
              <a:ext uri="{FF2B5EF4-FFF2-40B4-BE49-F238E27FC236}">
                <a16:creationId xmlns:a16="http://schemas.microsoft.com/office/drawing/2014/main" id="{D31DC93A-AC79-AA4D-8903-4A068FF64DBE}"/>
              </a:ext>
            </a:extLst>
          </p:cNvPr>
          <p:cNvSpPr txBox="1">
            <a:spLocks/>
          </p:cNvSpPr>
          <p:nvPr/>
        </p:nvSpPr>
        <p:spPr>
          <a:xfrm>
            <a:off x="686175" y="447840"/>
            <a:ext cx="3638175" cy="1045437"/>
          </a:xfrm>
          <a:prstGeom prst="rect">
            <a:avLst/>
          </a:prstGeom>
        </p:spPr>
        <p:txBody>
          <a:bodyPr/>
          <a:lst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3000" b="1" i="0" u="none" strike="noStrike" kern="0" cap="none" spc="0" normalizeH="0" baseline="0" noProof="0" dirty="0">
                <a:ln>
                  <a:noFill/>
                </a:ln>
                <a:solidFill>
                  <a:srgbClr val="FFFFFF">
                    <a:lumMod val="50000"/>
                  </a:srgbClr>
                </a:solidFill>
                <a:effectLst/>
                <a:uLnTx/>
                <a:uFillTx/>
                <a:latin typeface="Arial"/>
                <a:ea typeface="+mj-ea"/>
                <a:cs typeface="+mj-cs"/>
              </a:rPr>
              <a:t>«Umfeld pflegen» </a:t>
            </a:r>
          </a:p>
        </p:txBody>
      </p:sp>
    </p:spTree>
    <p:extLst>
      <p:ext uri="{BB962C8B-B14F-4D97-AF65-F5344CB8AC3E}">
        <p14:creationId xmlns:p14="http://schemas.microsoft.com/office/powerpoint/2010/main" val="2298469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val 72">
            <a:extLst>
              <a:ext uri="{FF2B5EF4-FFF2-40B4-BE49-F238E27FC236}">
                <a16:creationId xmlns:a16="http://schemas.microsoft.com/office/drawing/2014/main" id="{E83F0E64-50A6-2D4E-976D-7C1A4CE3E524}"/>
              </a:ext>
            </a:extLst>
          </p:cNvPr>
          <p:cNvSpPr>
            <a:spLocks noChangeAspect="1"/>
          </p:cNvSpPr>
          <p:nvPr/>
        </p:nvSpPr>
        <p:spPr>
          <a:xfrm>
            <a:off x="7143333" y="2294378"/>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89" name="Oval 88">
            <a:extLst>
              <a:ext uri="{FF2B5EF4-FFF2-40B4-BE49-F238E27FC236}">
                <a16:creationId xmlns:a16="http://schemas.microsoft.com/office/drawing/2014/main" id="{D1D63B78-B95A-544E-8E9F-BFF6015EC370}"/>
              </a:ext>
            </a:extLst>
          </p:cNvPr>
          <p:cNvSpPr>
            <a:spLocks noChangeAspect="1"/>
          </p:cNvSpPr>
          <p:nvPr/>
        </p:nvSpPr>
        <p:spPr>
          <a:xfrm>
            <a:off x="7135610" y="4056588"/>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90" name="Oval 89">
            <a:extLst>
              <a:ext uri="{FF2B5EF4-FFF2-40B4-BE49-F238E27FC236}">
                <a16:creationId xmlns:a16="http://schemas.microsoft.com/office/drawing/2014/main" id="{A4D9C36B-09BA-2C47-9D6D-427D78C67A00}"/>
              </a:ext>
            </a:extLst>
          </p:cNvPr>
          <p:cNvSpPr>
            <a:spLocks noChangeAspect="1"/>
          </p:cNvSpPr>
          <p:nvPr/>
        </p:nvSpPr>
        <p:spPr>
          <a:xfrm>
            <a:off x="5621037" y="4950202"/>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91" name="Oval 90">
            <a:extLst>
              <a:ext uri="{FF2B5EF4-FFF2-40B4-BE49-F238E27FC236}">
                <a16:creationId xmlns:a16="http://schemas.microsoft.com/office/drawing/2014/main" id="{6E5CA9E5-777E-2343-853D-C41D7B175874}"/>
              </a:ext>
            </a:extLst>
          </p:cNvPr>
          <p:cNvSpPr>
            <a:spLocks noChangeAspect="1"/>
          </p:cNvSpPr>
          <p:nvPr/>
        </p:nvSpPr>
        <p:spPr>
          <a:xfrm>
            <a:off x="4094073" y="4062038"/>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93" name="Oval 92">
            <a:extLst>
              <a:ext uri="{FF2B5EF4-FFF2-40B4-BE49-F238E27FC236}">
                <a16:creationId xmlns:a16="http://schemas.microsoft.com/office/drawing/2014/main" id="{C11F0F67-13B1-4345-98CE-05589C490C72}"/>
              </a:ext>
            </a:extLst>
          </p:cNvPr>
          <p:cNvSpPr>
            <a:spLocks noChangeAspect="1"/>
          </p:cNvSpPr>
          <p:nvPr/>
        </p:nvSpPr>
        <p:spPr>
          <a:xfrm>
            <a:off x="4084390" y="2292672"/>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7" name="Oval 6">
            <a:extLst>
              <a:ext uri="{FF2B5EF4-FFF2-40B4-BE49-F238E27FC236}">
                <a16:creationId xmlns:a16="http://schemas.microsoft.com/office/drawing/2014/main" id="{CF31E9C8-201E-B340-B84A-4F6D9DDB434C}"/>
              </a:ext>
            </a:extLst>
          </p:cNvPr>
          <p:cNvSpPr>
            <a:spLocks noChangeAspect="1"/>
          </p:cNvSpPr>
          <p:nvPr/>
        </p:nvSpPr>
        <p:spPr>
          <a:xfrm>
            <a:off x="5617132" y="1412181"/>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5" name="Oval 4">
            <a:extLst>
              <a:ext uri="{FF2B5EF4-FFF2-40B4-BE49-F238E27FC236}">
                <a16:creationId xmlns:a16="http://schemas.microsoft.com/office/drawing/2014/main" id="{8E61DA96-54BF-B94A-9A5E-FCA61094BCB7}"/>
              </a:ext>
            </a:extLst>
          </p:cNvPr>
          <p:cNvSpPr/>
          <p:nvPr/>
        </p:nvSpPr>
        <p:spPr>
          <a:xfrm>
            <a:off x="5357786" y="2913062"/>
            <a:ext cx="1518841" cy="1518841"/>
          </a:xfrm>
          <a:prstGeom prst="ellipse">
            <a:avLst/>
          </a:prstGeom>
          <a:solidFill>
            <a:srgbClr val="A9B501">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J+S-Leiterinnen und -Leiter als wichtige Drehschreibe</a:t>
            </a:r>
            <a:br>
              <a:rPr lang="de-DE" sz="3000" dirty="0"/>
            </a:br>
            <a:r>
              <a:rPr lang="de-DE" sz="3000" dirty="0"/>
              <a:t>im Verein</a:t>
            </a:r>
          </a:p>
        </p:txBody>
      </p:sp>
      <p:grpSp>
        <p:nvGrpSpPr>
          <p:cNvPr id="8" name="Gruppieren 7">
            <a:extLst>
              <a:ext uri="{FF2B5EF4-FFF2-40B4-BE49-F238E27FC236}">
                <a16:creationId xmlns:a16="http://schemas.microsoft.com/office/drawing/2014/main" id="{3E49296F-75F8-B54F-9353-87EEB3A7E44F}"/>
              </a:ext>
            </a:extLst>
          </p:cNvPr>
          <p:cNvGrpSpPr/>
          <p:nvPr/>
        </p:nvGrpSpPr>
        <p:grpSpPr>
          <a:xfrm>
            <a:off x="6725336" y="1481052"/>
            <a:ext cx="4559039" cy="3302900"/>
            <a:chOff x="6725335" y="1481052"/>
            <a:chExt cx="5118710" cy="3302900"/>
          </a:xfrm>
        </p:grpSpPr>
        <p:sp>
          <p:nvSpPr>
            <p:cNvPr id="103" name="Textfeld 102">
              <a:extLst>
                <a:ext uri="{FF2B5EF4-FFF2-40B4-BE49-F238E27FC236}">
                  <a16:creationId xmlns:a16="http://schemas.microsoft.com/office/drawing/2014/main" id="{02E3D100-8494-8843-8DFF-26152031EEF9}"/>
                </a:ext>
              </a:extLst>
            </p:cNvPr>
            <p:cNvSpPr txBox="1"/>
            <p:nvPr/>
          </p:nvSpPr>
          <p:spPr>
            <a:xfrm>
              <a:off x="8240358" y="3709932"/>
              <a:ext cx="3502750" cy="1054135"/>
            </a:xfrm>
            <a:prstGeom prst="rect">
              <a:avLst/>
            </a:prstGeom>
            <a:noFill/>
          </p:spPr>
          <p:txBody>
            <a:bodyPr wrap="none" rtlCol="0">
              <a:spAutoFit/>
            </a:bodyPr>
            <a:lstStyle/>
            <a:p>
              <a:pPr algn="r">
                <a:lnSpc>
                  <a:spcPts val="2480"/>
                </a:lnSpc>
              </a:pPr>
              <a:r>
                <a:rPr lang="de-DE" sz="2200" dirty="0">
                  <a:solidFill>
                    <a:schemeClr val="tx2"/>
                  </a:solidFill>
                </a:rPr>
                <a:t>Personen aus</a:t>
              </a:r>
            </a:p>
            <a:p>
              <a:pPr algn="r">
                <a:lnSpc>
                  <a:spcPts val="2480"/>
                </a:lnSpc>
              </a:pPr>
              <a:r>
                <a:rPr lang="de-DE" sz="2200" dirty="0">
                  <a:solidFill>
                    <a:schemeClr val="tx2"/>
                  </a:solidFill>
                </a:rPr>
                <a:t>dem Vereinsumfeld</a:t>
              </a:r>
            </a:p>
            <a:p>
              <a:pPr algn="r">
                <a:lnSpc>
                  <a:spcPts val="2480"/>
                </a:lnSpc>
              </a:pPr>
              <a:r>
                <a:rPr lang="de-DE" sz="2200" dirty="0">
                  <a:solidFill>
                    <a:schemeClr val="tx2"/>
                  </a:solidFill>
                </a:rPr>
                <a:t>(z.B. Hallenwart/in u.a.)</a:t>
              </a:r>
            </a:p>
          </p:txBody>
        </p:sp>
        <p:cxnSp>
          <p:nvCxnSpPr>
            <p:cNvPr id="104" name="Gerade Verbindung 103">
              <a:extLst>
                <a:ext uri="{FF2B5EF4-FFF2-40B4-BE49-F238E27FC236}">
                  <a16:creationId xmlns:a16="http://schemas.microsoft.com/office/drawing/2014/main" id="{4C3E6405-3117-5849-B44A-C11D218C03C4}"/>
                </a:ext>
              </a:extLst>
            </p:cNvPr>
            <p:cNvCxnSpPr>
              <a:cxnSpLocks/>
            </p:cNvCxnSpPr>
            <p:nvPr/>
          </p:nvCxnSpPr>
          <p:spPr>
            <a:xfrm>
              <a:off x="8390350" y="4783952"/>
              <a:ext cx="3352758"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07" name="Textfeld 106">
              <a:extLst>
                <a:ext uri="{FF2B5EF4-FFF2-40B4-BE49-F238E27FC236}">
                  <a16:creationId xmlns:a16="http://schemas.microsoft.com/office/drawing/2014/main" id="{F5522CED-8A38-FB4B-9CF3-D7D643718E7F}"/>
                </a:ext>
              </a:extLst>
            </p:cNvPr>
            <p:cNvSpPr txBox="1"/>
            <p:nvPr/>
          </p:nvSpPr>
          <p:spPr>
            <a:xfrm>
              <a:off x="8851932" y="1481052"/>
              <a:ext cx="2992113" cy="412934"/>
            </a:xfrm>
            <a:prstGeom prst="rect">
              <a:avLst/>
            </a:prstGeom>
            <a:noFill/>
          </p:spPr>
          <p:txBody>
            <a:bodyPr wrap="none" rtlCol="0">
              <a:spAutoFit/>
            </a:bodyPr>
            <a:lstStyle/>
            <a:p>
              <a:pPr>
                <a:lnSpc>
                  <a:spcPts val="2480"/>
                </a:lnSpc>
              </a:pPr>
              <a:r>
                <a:rPr lang="de-DE" sz="2200" dirty="0">
                  <a:solidFill>
                    <a:schemeClr val="tx2"/>
                  </a:solidFill>
                </a:rPr>
                <a:t>Vorstandsmitglieder</a:t>
              </a:r>
            </a:p>
          </p:txBody>
        </p:sp>
        <p:cxnSp>
          <p:nvCxnSpPr>
            <p:cNvPr id="108" name="Gerade Verbindung 107">
              <a:extLst>
                <a:ext uri="{FF2B5EF4-FFF2-40B4-BE49-F238E27FC236}">
                  <a16:creationId xmlns:a16="http://schemas.microsoft.com/office/drawing/2014/main" id="{4BFA9D3A-2885-D543-97CE-BBA155FBA406}"/>
                </a:ext>
              </a:extLst>
            </p:cNvPr>
            <p:cNvCxnSpPr>
              <a:cxnSpLocks/>
            </p:cNvCxnSpPr>
            <p:nvPr/>
          </p:nvCxnSpPr>
          <p:spPr>
            <a:xfrm>
              <a:off x="8390350" y="3008426"/>
              <a:ext cx="3192050"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11" name="Textfeld 110">
              <a:extLst>
                <a:ext uri="{FF2B5EF4-FFF2-40B4-BE49-F238E27FC236}">
                  <a16:creationId xmlns:a16="http://schemas.microsoft.com/office/drawing/2014/main" id="{F458221A-2287-3645-A573-D6B6BA560EC2}"/>
                </a:ext>
              </a:extLst>
            </p:cNvPr>
            <p:cNvSpPr txBox="1"/>
            <p:nvPr/>
          </p:nvSpPr>
          <p:spPr>
            <a:xfrm>
              <a:off x="10025971" y="2595492"/>
              <a:ext cx="1783951" cy="412934"/>
            </a:xfrm>
            <a:prstGeom prst="rect">
              <a:avLst/>
            </a:prstGeom>
            <a:noFill/>
          </p:spPr>
          <p:txBody>
            <a:bodyPr wrap="none" rtlCol="0">
              <a:spAutoFit/>
            </a:bodyPr>
            <a:lstStyle/>
            <a:p>
              <a:pPr>
                <a:lnSpc>
                  <a:spcPts val="2480"/>
                </a:lnSpc>
              </a:pPr>
              <a:r>
                <a:rPr lang="de-DE" sz="2200" dirty="0">
                  <a:solidFill>
                    <a:schemeClr val="tx2"/>
                  </a:solidFill>
                </a:rPr>
                <a:t>J+S-Coach</a:t>
              </a:r>
            </a:p>
          </p:txBody>
        </p:sp>
        <p:cxnSp>
          <p:nvCxnSpPr>
            <p:cNvPr id="112" name="Gerade Verbindung 111">
              <a:extLst>
                <a:ext uri="{FF2B5EF4-FFF2-40B4-BE49-F238E27FC236}">
                  <a16:creationId xmlns:a16="http://schemas.microsoft.com/office/drawing/2014/main" id="{C8DEAE1B-F4E1-2647-A1EB-FAF428B43F2F}"/>
                </a:ext>
              </a:extLst>
            </p:cNvPr>
            <p:cNvCxnSpPr>
              <a:cxnSpLocks/>
            </p:cNvCxnSpPr>
            <p:nvPr/>
          </p:nvCxnSpPr>
          <p:spPr>
            <a:xfrm>
              <a:off x="6725335" y="1907297"/>
              <a:ext cx="4857065"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nvGrpSpPr>
          <p:cNvPr id="2" name="Gruppieren 1">
            <a:extLst>
              <a:ext uri="{FF2B5EF4-FFF2-40B4-BE49-F238E27FC236}">
                <a16:creationId xmlns:a16="http://schemas.microsoft.com/office/drawing/2014/main" id="{1E0AB75E-11F0-7146-90D1-02A5AD054F95}"/>
              </a:ext>
            </a:extLst>
          </p:cNvPr>
          <p:cNvGrpSpPr/>
          <p:nvPr/>
        </p:nvGrpSpPr>
        <p:grpSpPr>
          <a:xfrm>
            <a:off x="1308100" y="2102870"/>
            <a:ext cx="4542460" cy="3845864"/>
            <a:chOff x="956962" y="2102870"/>
            <a:chExt cx="4893598" cy="3845864"/>
          </a:xfrm>
        </p:grpSpPr>
        <p:cxnSp>
          <p:nvCxnSpPr>
            <p:cNvPr id="87" name="Gerade Verbindung 86">
              <a:extLst>
                <a:ext uri="{FF2B5EF4-FFF2-40B4-BE49-F238E27FC236}">
                  <a16:creationId xmlns:a16="http://schemas.microsoft.com/office/drawing/2014/main" id="{030A5B71-64A4-0E47-A7A6-6E594ECC7B2A}"/>
                </a:ext>
              </a:extLst>
            </p:cNvPr>
            <p:cNvCxnSpPr>
              <a:cxnSpLocks/>
            </p:cNvCxnSpPr>
            <p:nvPr/>
          </p:nvCxnSpPr>
          <p:spPr>
            <a:xfrm>
              <a:off x="1079878" y="2903079"/>
              <a:ext cx="2675314"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6247A82-DB3E-EA48-925F-6ACC309C8640}"/>
                </a:ext>
              </a:extLst>
            </p:cNvPr>
            <p:cNvSpPr txBox="1"/>
            <p:nvPr/>
          </p:nvSpPr>
          <p:spPr>
            <a:xfrm>
              <a:off x="956962" y="2102870"/>
              <a:ext cx="2517036" cy="733534"/>
            </a:xfrm>
            <a:prstGeom prst="rect">
              <a:avLst/>
            </a:prstGeom>
            <a:noFill/>
          </p:spPr>
          <p:txBody>
            <a:bodyPr wrap="none" rtlCol="0">
              <a:spAutoFit/>
            </a:bodyPr>
            <a:lstStyle/>
            <a:p>
              <a:pPr>
                <a:lnSpc>
                  <a:spcPts val="2480"/>
                </a:lnSpc>
              </a:pPr>
              <a:r>
                <a:rPr lang="de-DE" sz="2200" dirty="0">
                  <a:solidFill>
                    <a:schemeClr val="tx2"/>
                  </a:solidFill>
                </a:rPr>
                <a:t>Leiterkolleginnen</a:t>
              </a:r>
            </a:p>
            <a:p>
              <a:pPr>
                <a:lnSpc>
                  <a:spcPts val="2480"/>
                </a:lnSpc>
              </a:pPr>
              <a:r>
                <a:rPr lang="de-DE" sz="2200" dirty="0">
                  <a:solidFill>
                    <a:schemeClr val="tx2"/>
                  </a:solidFill>
                </a:rPr>
                <a:t>und -kollegen</a:t>
              </a:r>
            </a:p>
          </p:txBody>
        </p:sp>
        <p:cxnSp>
          <p:nvCxnSpPr>
            <p:cNvPr id="92" name="Gerade Verbindung 91">
              <a:extLst>
                <a:ext uri="{FF2B5EF4-FFF2-40B4-BE49-F238E27FC236}">
                  <a16:creationId xmlns:a16="http://schemas.microsoft.com/office/drawing/2014/main" id="{A3BAF8ED-F5DD-DA41-A30C-79F0526E1DDF}"/>
                </a:ext>
              </a:extLst>
            </p:cNvPr>
            <p:cNvCxnSpPr>
              <a:cxnSpLocks/>
            </p:cNvCxnSpPr>
            <p:nvPr/>
          </p:nvCxnSpPr>
          <p:spPr>
            <a:xfrm>
              <a:off x="1058522" y="4257165"/>
              <a:ext cx="2832548"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99" name="Textfeld 98">
              <a:extLst>
                <a:ext uri="{FF2B5EF4-FFF2-40B4-BE49-F238E27FC236}">
                  <a16:creationId xmlns:a16="http://schemas.microsoft.com/office/drawing/2014/main" id="{8CEC0BFD-B943-2245-AABF-8EB18B30C18B}"/>
                </a:ext>
              </a:extLst>
            </p:cNvPr>
            <p:cNvSpPr txBox="1"/>
            <p:nvPr/>
          </p:nvSpPr>
          <p:spPr>
            <a:xfrm>
              <a:off x="956962" y="3443411"/>
              <a:ext cx="2803973" cy="733534"/>
            </a:xfrm>
            <a:prstGeom prst="rect">
              <a:avLst/>
            </a:prstGeom>
            <a:noFill/>
          </p:spPr>
          <p:txBody>
            <a:bodyPr wrap="none" rtlCol="0">
              <a:spAutoFit/>
            </a:bodyPr>
            <a:lstStyle/>
            <a:p>
              <a:pPr>
                <a:lnSpc>
                  <a:spcPts val="2480"/>
                </a:lnSpc>
              </a:pPr>
              <a:r>
                <a:rPr lang="de-DE" sz="2200" dirty="0">
                  <a:solidFill>
                    <a:schemeClr val="tx2"/>
                  </a:solidFill>
                </a:rPr>
                <a:t>Eltern, Erziehungs-</a:t>
              </a:r>
            </a:p>
            <a:p>
              <a:pPr>
                <a:lnSpc>
                  <a:spcPts val="2480"/>
                </a:lnSpc>
              </a:pPr>
              <a:r>
                <a:rPr lang="de-DE" sz="2200" dirty="0">
                  <a:solidFill>
                    <a:schemeClr val="tx2"/>
                  </a:solidFill>
                </a:rPr>
                <a:t>berechtigte</a:t>
              </a:r>
            </a:p>
          </p:txBody>
        </p:sp>
        <p:cxnSp>
          <p:nvCxnSpPr>
            <p:cNvPr id="100" name="Gerade Verbindung 99">
              <a:extLst>
                <a:ext uri="{FF2B5EF4-FFF2-40B4-BE49-F238E27FC236}">
                  <a16:creationId xmlns:a16="http://schemas.microsoft.com/office/drawing/2014/main" id="{B5FBEA84-3878-3848-826A-6DC07AD13D54}"/>
                </a:ext>
              </a:extLst>
            </p:cNvPr>
            <p:cNvCxnSpPr>
              <a:cxnSpLocks/>
            </p:cNvCxnSpPr>
            <p:nvPr/>
          </p:nvCxnSpPr>
          <p:spPr>
            <a:xfrm>
              <a:off x="1058522" y="5948734"/>
              <a:ext cx="4792038"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15" name="Textfeld 114">
              <a:extLst>
                <a:ext uri="{FF2B5EF4-FFF2-40B4-BE49-F238E27FC236}">
                  <a16:creationId xmlns:a16="http://schemas.microsoft.com/office/drawing/2014/main" id="{41ADC35B-42A3-1442-BCDA-091D9B12C979}"/>
                </a:ext>
              </a:extLst>
            </p:cNvPr>
            <p:cNvSpPr txBox="1"/>
            <p:nvPr/>
          </p:nvSpPr>
          <p:spPr>
            <a:xfrm>
              <a:off x="956962" y="4783952"/>
              <a:ext cx="3703890" cy="1054135"/>
            </a:xfrm>
            <a:prstGeom prst="rect">
              <a:avLst/>
            </a:prstGeom>
            <a:noFill/>
          </p:spPr>
          <p:txBody>
            <a:bodyPr wrap="square" rtlCol="0">
              <a:spAutoFit/>
            </a:bodyPr>
            <a:lstStyle/>
            <a:p>
              <a:pPr>
                <a:lnSpc>
                  <a:spcPts val="2480"/>
                </a:lnSpc>
              </a:pPr>
              <a:r>
                <a:rPr lang="de-DE" sz="2200" dirty="0">
                  <a:solidFill>
                    <a:schemeClr val="tx2"/>
                  </a:solidFill>
                </a:rPr>
                <a:t>Leiterkolleginnen</a:t>
              </a:r>
            </a:p>
            <a:p>
              <a:pPr>
                <a:lnSpc>
                  <a:spcPts val="2480"/>
                </a:lnSpc>
              </a:pPr>
              <a:r>
                <a:rPr lang="de-DE" sz="2200" dirty="0">
                  <a:solidFill>
                    <a:schemeClr val="tx2"/>
                  </a:solidFill>
                </a:rPr>
                <a:t>und -kollegen aus anderen Vereinen</a:t>
              </a:r>
            </a:p>
          </p:txBody>
        </p:sp>
      </p:grpSp>
      <p:pic>
        <p:nvPicPr>
          <p:cNvPr id="6" name="Grafik 5">
            <a:extLst>
              <a:ext uri="{FF2B5EF4-FFF2-40B4-BE49-F238E27FC236}">
                <a16:creationId xmlns:a16="http://schemas.microsoft.com/office/drawing/2014/main" id="{F47FCC4C-5D04-CB49-9B3A-7B67A81903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5330" y="2111114"/>
            <a:ext cx="1335116" cy="1344585"/>
          </a:xfrm>
          <a:prstGeom prst="rect">
            <a:avLst/>
          </a:prstGeom>
          <a:effectLst>
            <a:outerShdw blurRad="63500" sx="102000" sy="102000" algn="ctr" rotWithShape="0">
              <a:prstClr val="black">
                <a:alpha val="40000"/>
              </a:prstClr>
            </a:outerShdw>
          </a:effectLst>
        </p:spPr>
      </p:pic>
      <p:pic>
        <p:nvPicPr>
          <p:cNvPr id="9" name="Grafik 8">
            <a:extLst>
              <a:ext uri="{FF2B5EF4-FFF2-40B4-BE49-F238E27FC236}">
                <a16:creationId xmlns:a16="http://schemas.microsoft.com/office/drawing/2014/main" id="{56EC9656-3C9D-5F44-8805-28AE7E4A47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0953" y="2138352"/>
            <a:ext cx="1294342" cy="1303522"/>
          </a:xfrm>
          <a:prstGeom prst="rect">
            <a:avLst/>
          </a:prstGeom>
          <a:effectLst>
            <a:outerShdw blurRad="63500" sx="102000" sy="102000" algn="ctr" rotWithShape="0">
              <a:prstClr val="black">
                <a:alpha val="40000"/>
              </a:prstClr>
            </a:outerShdw>
          </a:effectLst>
        </p:spPr>
      </p:pic>
      <p:pic>
        <p:nvPicPr>
          <p:cNvPr id="11" name="Grafik 10">
            <a:extLst>
              <a:ext uri="{FF2B5EF4-FFF2-40B4-BE49-F238E27FC236}">
                <a16:creationId xmlns:a16="http://schemas.microsoft.com/office/drawing/2014/main" id="{CF7CC10B-FC65-0F49-8CA2-5965CFB6DB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5932" y="4056588"/>
            <a:ext cx="949104" cy="949104"/>
          </a:xfrm>
          <a:prstGeom prst="rect">
            <a:avLst/>
          </a:prstGeom>
          <a:effectLst>
            <a:outerShdw blurRad="63500" sx="102000" sy="102000" algn="ctr" rotWithShape="0">
              <a:prstClr val="black">
                <a:alpha val="40000"/>
              </a:prstClr>
            </a:outerShdw>
          </a:effectLst>
        </p:spPr>
      </p:pic>
      <p:pic>
        <p:nvPicPr>
          <p:cNvPr id="13" name="Grafik 12">
            <a:extLst>
              <a:ext uri="{FF2B5EF4-FFF2-40B4-BE49-F238E27FC236}">
                <a16:creationId xmlns:a16="http://schemas.microsoft.com/office/drawing/2014/main" id="{8AE1AEDC-9BBC-A949-B533-FF63427C42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4783" y="5064271"/>
            <a:ext cx="681608" cy="831413"/>
          </a:xfrm>
          <a:prstGeom prst="rect">
            <a:avLst/>
          </a:prstGeom>
          <a:effectLst>
            <a:outerShdw blurRad="63500" sx="102000" sy="102000" algn="ctr" rotWithShape="0">
              <a:prstClr val="black">
                <a:alpha val="40000"/>
              </a:prstClr>
            </a:outerShdw>
          </a:effectLst>
        </p:spPr>
      </p:pic>
      <p:pic>
        <p:nvPicPr>
          <p:cNvPr id="16" name="Grafik 15">
            <a:extLst>
              <a:ext uri="{FF2B5EF4-FFF2-40B4-BE49-F238E27FC236}">
                <a16:creationId xmlns:a16="http://schemas.microsoft.com/office/drawing/2014/main" id="{105EF38F-6B2C-BA41-B192-0C7D9E1719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9302" y="1412210"/>
            <a:ext cx="950270" cy="950270"/>
          </a:xfrm>
          <a:prstGeom prst="rect">
            <a:avLst/>
          </a:prstGeom>
          <a:effectLst>
            <a:outerShdw blurRad="63500" sx="102000" sy="102000" algn="ctr" rotWithShape="0">
              <a:prstClr val="black">
                <a:alpha val="40000"/>
              </a:prstClr>
            </a:outerShdw>
          </a:effectLst>
        </p:spPr>
      </p:pic>
      <p:pic>
        <p:nvPicPr>
          <p:cNvPr id="20" name="Grafik 19">
            <a:extLst>
              <a:ext uri="{FF2B5EF4-FFF2-40B4-BE49-F238E27FC236}">
                <a16:creationId xmlns:a16="http://schemas.microsoft.com/office/drawing/2014/main" id="{3236CF9F-2529-B34E-BE7E-D51850CC07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9412" y="4116230"/>
            <a:ext cx="731168" cy="889462"/>
          </a:xfrm>
          <a:prstGeom prst="rect">
            <a:avLst/>
          </a:prstGeom>
          <a:effectLst>
            <a:outerShdw blurRad="63500" sx="102000" sy="102000" algn="ctr" rotWithShape="0">
              <a:prstClr val="black">
                <a:alpha val="40000"/>
              </a:prstClr>
            </a:outerShdw>
          </a:effectLst>
        </p:spPr>
      </p:pic>
      <p:grpSp>
        <p:nvGrpSpPr>
          <p:cNvPr id="86" name="Gruppieren 85">
            <a:extLst>
              <a:ext uri="{FF2B5EF4-FFF2-40B4-BE49-F238E27FC236}">
                <a16:creationId xmlns:a16="http://schemas.microsoft.com/office/drawing/2014/main" id="{18672E7B-713A-5C46-80BF-B0043FEAEB96}"/>
              </a:ext>
            </a:extLst>
          </p:cNvPr>
          <p:cNvGrpSpPr/>
          <p:nvPr/>
        </p:nvGrpSpPr>
        <p:grpSpPr>
          <a:xfrm>
            <a:off x="3948753" y="1414985"/>
            <a:ext cx="4294493" cy="4503876"/>
            <a:chOff x="3990525" y="1686231"/>
            <a:chExt cx="3652753" cy="3830847"/>
          </a:xfrm>
          <a:noFill/>
        </p:grpSpPr>
        <p:grpSp>
          <p:nvGrpSpPr>
            <p:cNvPr id="15" name="Gruppieren 14">
              <a:extLst>
                <a:ext uri="{FF2B5EF4-FFF2-40B4-BE49-F238E27FC236}">
                  <a16:creationId xmlns:a16="http://schemas.microsoft.com/office/drawing/2014/main" id="{F9FA8016-A33E-5644-8229-7DF4D12F49E5}"/>
                </a:ext>
              </a:extLst>
            </p:cNvPr>
            <p:cNvGrpSpPr/>
            <p:nvPr/>
          </p:nvGrpSpPr>
          <p:grpSpPr>
            <a:xfrm>
              <a:off x="5178959" y="1686231"/>
              <a:ext cx="1287206" cy="2553898"/>
              <a:chOff x="4780370" y="1973475"/>
              <a:chExt cx="1786033" cy="3543604"/>
            </a:xfrm>
            <a:grpFill/>
          </p:grpSpPr>
          <p:sp>
            <p:nvSpPr>
              <p:cNvPr id="54" name="Oval 53">
                <a:extLst>
                  <a:ext uri="{FF2B5EF4-FFF2-40B4-BE49-F238E27FC236}">
                    <a16:creationId xmlns:a16="http://schemas.microsoft.com/office/drawing/2014/main" id="{623C30C5-98B5-2445-90F5-2A9D13178EFB}"/>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56" name="Oval 55">
                <a:extLst>
                  <a:ext uri="{FF2B5EF4-FFF2-40B4-BE49-F238E27FC236}">
                    <a16:creationId xmlns:a16="http://schemas.microsoft.com/office/drawing/2014/main" id="{4B0136E4-37D1-534D-8B67-3B4DA8827723}"/>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cxnSp>
            <p:nvCxnSpPr>
              <p:cNvPr id="4" name="Gerade Verbindung 3">
                <a:extLst>
                  <a:ext uri="{FF2B5EF4-FFF2-40B4-BE49-F238E27FC236}">
                    <a16:creationId xmlns:a16="http://schemas.microsoft.com/office/drawing/2014/main" id="{3E847DF7-5691-834C-A4AA-484ABAEFB04C}"/>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57" name="Gerade Verbindung 56">
                <a:extLst>
                  <a:ext uri="{FF2B5EF4-FFF2-40B4-BE49-F238E27FC236}">
                    <a16:creationId xmlns:a16="http://schemas.microsoft.com/office/drawing/2014/main" id="{7451FE89-961B-024B-A678-181ED72280FD}"/>
                  </a:ext>
                </a:extLst>
              </p:cNvPr>
              <p:cNvCxnSpPr>
                <a:cxnSpLocks/>
                <a:stCxn id="54" idx="6"/>
                <a:endCxn id="56"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58" name="Gruppieren 57">
              <a:extLst>
                <a:ext uri="{FF2B5EF4-FFF2-40B4-BE49-F238E27FC236}">
                  <a16:creationId xmlns:a16="http://schemas.microsoft.com/office/drawing/2014/main" id="{9C3FE6E1-EDAF-E94D-9398-B1D4E375AB0E}"/>
                </a:ext>
              </a:extLst>
            </p:cNvPr>
            <p:cNvGrpSpPr/>
            <p:nvPr/>
          </p:nvGrpSpPr>
          <p:grpSpPr>
            <a:xfrm flipV="1">
              <a:off x="5178959" y="2963180"/>
              <a:ext cx="1287206" cy="2553898"/>
              <a:chOff x="4780370" y="1973475"/>
              <a:chExt cx="1786033" cy="3543604"/>
            </a:xfrm>
            <a:grpFill/>
          </p:grpSpPr>
          <p:sp>
            <p:nvSpPr>
              <p:cNvPr id="59" name="Oval 58">
                <a:extLst>
                  <a:ext uri="{FF2B5EF4-FFF2-40B4-BE49-F238E27FC236}">
                    <a16:creationId xmlns:a16="http://schemas.microsoft.com/office/drawing/2014/main" id="{27B09ACF-1E0E-C34D-8B0B-DFE0C4F26376}"/>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60" name="Oval 59">
                <a:extLst>
                  <a:ext uri="{FF2B5EF4-FFF2-40B4-BE49-F238E27FC236}">
                    <a16:creationId xmlns:a16="http://schemas.microsoft.com/office/drawing/2014/main" id="{C570E64E-A71C-ED4C-AF55-2378B2D42485}"/>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cxnSp>
            <p:nvCxnSpPr>
              <p:cNvPr id="61" name="Gerade Verbindung 60">
                <a:extLst>
                  <a:ext uri="{FF2B5EF4-FFF2-40B4-BE49-F238E27FC236}">
                    <a16:creationId xmlns:a16="http://schemas.microsoft.com/office/drawing/2014/main" id="{B81FB256-C82E-2145-8E64-5CBCB21FB84C}"/>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62" name="Gerade Verbindung 61">
                <a:extLst>
                  <a:ext uri="{FF2B5EF4-FFF2-40B4-BE49-F238E27FC236}">
                    <a16:creationId xmlns:a16="http://schemas.microsoft.com/office/drawing/2014/main" id="{411890B1-1210-AF41-869A-7DDA0357C944}"/>
                  </a:ext>
                </a:extLst>
              </p:cNvPr>
              <p:cNvCxnSpPr>
                <a:cxnSpLocks/>
                <a:stCxn id="59" idx="6"/>
                <a:endCxn id="60"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19" name="Gruppieren 18">
              <a:extLst>
                <a:ext uri="{FF2B5EF4-FFF2-40B4-BE49-F238E27FC236}">
                  <a16:creationId xmlns:a16="http://schemas.microsoft.com/office/drawing/2014/main" id="{C5C9F33B-AC1D-834E-937A-A9988B567E85}"/>
                </a:ext>
              </a:extLst>
            </p:cNvPr>
            <p:cNvGrpSpPr/>
            <p:nvPr/>
          </p:nvGrpSpPr>
          <p:grpSpPr>
            <a:xfrm>
              <a:off x="3990525" y="2633179"/>
              <a:ext cx="2553899" cy="1927989"/>
              <a:chOff x="3990525" y="2633179"/>
              <a:chExt cx="2553899" cy="1927989"/>
            </a:xfrm>
            <a:grpFill/>
          </p:grpSpPr>
          <p:grpSp>
            <p:nvGrpSpPr>
              <p:cNvPr id="63" name="Gruppieren 62">
                <a:extLst>
                  <a:ext uri="{FF2B5EF4-FFF2-40B4-BE49-F238E27FC236}">
                    <a16:creationId xmlns:a16="http://schemas.microsoft.com/office/drawing/2014/main" id="{3F04D77C-906D-3D47-814E-9527D9D238E3}"/>
                  </a:ext>
                </a:extLst>
              </p:cNvPr>
              <p:cNvGrpSpPr/>
              <p:nvPr/>
            </p:nvGrpSpPr>
            <p:grpSpPr>
              <a:xfrm rot="18000000">
                <a:off x="4623871" y="1999833"/>
                <a:ext cx="1287206" cy="2553898"/>
                <a:chOff x="4780370" y="1973475"/>
                <a:chExt cx="1786033" cy="3543604"/>
              </a:xfrm>
              <a:grpFill/>
            </p:grpSpPr>
            <p:sp>
              <p:nvSpPr>
                <p:cNvPr id="64" name="Oval 63">
                  <a:extLst>
                    <a:ext uri="{FF2B5EF4-FFF2-40B4-BE49-F238E27FC236}">
                      <a16:creationId xmlns:a16="http://schemas.microsoft.com/office/drawing/2014/main" id="{185A7D9E-3304-A641-AAAA-92827372CCC7}"/>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65" name="Oval 64">
                  <a:extLst>
                    <a:ext uri="{FF2B5EF4-FFF2-40B4-BE49-F238E27FC236}">
                      <a16:creationId xmlns:a16="http://schemas.microsoft.com/office/drawing/2014/main" id="{261CD274-B4E2-7143-A7F6-2AA4DE5315AC}"/>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cxnSp>
              <p:nvCxnSpPr>
                <p:cNvPr id="66" name="Gerade Verbindung 65">
                  <a:extLst>
                    <a:ext uri="{FF2B5EF4-FFF2-40B4-BE49-F238E27FC236}">
                      <a16:creationId xmlns:a16="http://schemas.microsoft.com/office/drawing/2014/main" id="{CD1CA2CC-27FD-8C46-BC97-3E1643E33456}"/>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67" name="Gerade Verbindung 66">
                  <a:extLst>
                    <a:ext uri="{FF2B5EF4-FFF2-40B4-BE49-F238E27FC236}">
                      <a16:creationId xmlns:a16="http://schemas.microsoft.com/office/drawing/2014/main" id="{0A80AE31-4C9C-4044-A3BE-1FF870B398A0}"/>
                    </a:ext>
                  </a:extLst>
                </p:cNvPr>
                <p:cNvCxnSpPr>
                  <a:cxnSpLocks/>
                  <a:stCxn id="64" idx="6"/>
                  <a:endCxn id="65"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68" name="Gruppieren 67">
                <a:extLst>
                  <a:ext uri="{FF2B5EF4-FFF2-40B4-BE49-F238E27FC236}">
                    <a16:creationId xmlns:a16="http://schemas.microsoft.com/office/drawing/2014/main" id="{63117A31-900C-0343-82DD-3C2FF138C49F}"/>
                  </a:ext>
                </a:extLst>
              </p:cNvPr>
              <p:cNvGrpSpPr/>
              <p:nvPr/>
            </p:nvGrpSpPr>
            <p:grpSpPr>
              <a:xfrm rot="14400000">
                <a:off x="4623872" y="2640616"/>
                <a:ext cx="1287206" cy="2553898"/>
                <a:chOff x="4780370" y="1973475"/>
                <a:chExt cx="1786033" cy="3543604"/>
              </a:xfrm>
              <a:grpFill/>
            </p:grpSpPr>
            <p:sp>
              <p:nvSpPr>
                <p:cNvPr id="69" name="Oval 68">
                  <a:extLst>
                    <a:ext uri="{FF2B5EF4-FFF2-40B4-BE49-F238E27FC236}">
                      <a16:creationId xmlns:a16="http://schemas.microsoft.com/office/drawing/2014/main" id="{04FB8935-7693-224E-8F48-8E14551446A0}"/>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70" name="Oval 69">
                  <a:extLst>
                    <a:ext uri="{FF2B5EF4-FFF2-40B4-BE49-F238E27FC236}">
                      <a16:creationId xmlns:a16="http://schemas.microsoft.com/office/drawing/2014/main" id="{1A90A33D-2811-554E-BC7E-F11F88C6EE35}"/>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cxnSp>
              <p:nvCxnSpPr>
                <p:cNvPr id="71" name="Gerade Verbindung 70">
                  <a:extLst>
                    <a:ext uri="{FF2B5EF4-FFF2-40B4-BE49-F238E27FC236}">
                      <a16:creationId xmlns:a16="http://schemas.microsoft.com/office/drawing/2014/main" id="{A6EE5875-09F1-6242-9F1D-C10D0145782A}"/>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72" name="Gerade Verbindung 71">
                  <a:extLst>
                    <a:ext uri="{FF2B5EF4-FFF2-40B4-BE49-F238E27FC236}">
                      <a16:creationId xmlns:a16="http://schemas.microsoft.com/office/drawing/2014/main" id="{7906E048-7402-514C-B856-3D170B405CD5}"/>
                    </a:ext>
                  </a:extLst>
                </p:cNvPr>
                <p:cNvCxnSpPr>
                  <a:cxnSpLocks/>
                  <a:stCxn id="69" idx="6"/>
                  <a:endCxn id="70"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grpSp>
          <p:nvGrpSpPr>
            <p:cNvPr id="17" name="Gruppieren 16">
              <a:extLst>
                <a:ext uri="{FF2B5EF4-FFF2-40B4-BE49-F238E27FC236}">
                  <a16:creationId xmlns:a16="http://schemas.microsoft.com/office/drawing/2014/main" id="{2650F5C6-379B-2940-87D8-84F8674F4DD6}"/>
                </a:ext>
              </a:extLst>
            </p:cNvPr>
            <p:cNvGrpSpPr/>
            <p:nvPr/>
          </p:nvGrpSpPr>
          <p:grpSpPr>
            <a:xfrm>
              <a:off x="5089379" y="2633179"/>
              <a:ext cx="2553899" cy="1927989"/>
              <a:chOff x="5089379" y="2633179"/>
              <a:chExt cx="2553899" cy="1927989"/>
            </a:xfrm>
            <a:grpFill/>
          </p:grpSpPr>
          <p:grpSp>
            <p:nvGrpSpPr>
              <p:cNvPr id="74" name="Gruppieren 73">
                <a:extLst>
                  <a:ext uri="{FF2B5EF4-FFF2-40B4-BE49-F238E27FC236}">
                    <a16:creationId xmlns:a16="http://schemas.microsoft.com/office/drawing/2014/main" id="{C6A4CF4D-77A1-8F43-938E-4B61B6A6C3F9}"/>
                  </a:ext>
                </a:extLst>
              </p:cNvPr>
              <p:cNvGrpSpPr/>
              <p:nvPr/>
            </p:nvGrpSpPr>
            <p:grpSpPr>
              <a:xfrm rot="3600000" flipH="1">
                <a:off x="5722726" y="1999833"/>
                <a:ext cx="1287206" cy="2553898"/>
                <a:chOff x="4780370" y="1973475"/>
                <a:chExt cx="1786033" cy="3543604"/>
              </a:xfrm>
              <a:grpFill/>
            </p:grpSpPr>
            <p:sp>
              <p:nvSpPr>
                <p:cNvPr id="80" name="Oval 79">
                  <a:extLst>
                    <a:ext uri="{FF2B5EF4-FFF2-40B4-BE49-F238E27FC236}">
                      <a16:creationId xmlns:a16="http://schemas.microsoft.com/office/drawing/2014/main" id="{D05317B3-D3EB-A34E-B7C7-4B29F2D42F69}"/>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81" name="Oval 80">
                  <a:extLst>
                    <a:ext uri="{FF2B5EF4-FFF2-40B4-BE49-F238E27FC236}">
                      <a16:creationId xmlns:a16="http://schemas.microsoft.com/office/drawing/2014/main" id="{4600067A-F584-964E-9A83-B730E6D869C3}"/>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cxnSp>
              <p:nvCxnSpPr>
                <p:cNvPr id="82" name="Gerade Verbindung 81">
                  <a:extLst>
                    <a:ext uri="{FF2B5EF4-FFF2-40B4-BE49-F238E27FC236}">
                      <a16:creationId xmlns:a16="http://schemas.microsoft.com/office/drawing/2014/main" id="{C8B73597-3413-CC44-8EDA-5AACC1417E6C}"/>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83" name="Gerade Verbindung 82">
                  <a:extLst>
                    <a:ext uri="{FF2B5EF4-FFF2-40B4-BE49-F238E27FC236}">
                      <a16:creationId xmlns:a16="http://schemas.microsoft.com/office/drawing/2014/main" id="{428B5F37-297F-B241-B02E-87ABEED4E0CE}"/>
                    </a:ext>
                  </a:extLst>
                </p:cNvPr>
                <p:cNvCxnSpPr>
                  <a:cxnSpLocks/>
                  <a:stCxn id="80" idx="6"/>
                  <a:endCxn id="81"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75" name="Gruppieren 74">
                <a:extLst>
                  <a:ext uri="{FF2B5EF4-FFF2-40B4-BE49-F238E27FC236}">
                    <a16:creationId xmlns:a16="http://schemas.microsoft.com/office/drawing/2014/main" id="{AA50B61F-9664-8D42-AB20-16B0C659396A}"/>
                  </a:ext>
                </a:extLst>
              </p:cNvPr>
              <p:cNvGrpSpPr/>
              <p:nvPr/>
            </p:nvGrpSpPr>
            <p:grpSpPr>
              <a:xfrm rot="7200000" flipH="1">
                <a:off x="5722725" y="2640616"/>
                <a:ext cx="1287206" cy="2553898"/>
                <a:chOff x="4780370" y="1973475"/>
                <a:chExt cx="1786033" cy="3543604"/>
              </a:xfrm>
              <a:grpFill/>
            </p:grpSpPr>
            <p:sp>
              <p:nvSpPr>
                <p:cNvPr id="76" name="Oval 75">
                  <a:extLst>
                    <a:ext uri="{FF2B5EF4-FFF2-40B4-BE49-F238E27FC236}">
                      <a16:creationId xmlns:a16="http://schemas.microsoft.com/office/drawing/2014/main" id="{A7C794ED-D1BC-894C-ACAA-F26C5E05AFFA}"/>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77" name="Oval 76">
                  <a:extLst>
                    <a:ext uri="{FF2B5EF4-FFF2-40B4-BE49-F238E27FC236}">
                      <a16:creationId xmlns:a16="http://schemas.microsoft.com/office/drawing/2014/main" id="{1F7B7789-F1D0-A047-9C1B-7B57D8A08E2A}"/>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cxnSp>
              <p:nvCxnSpPr>
                <p:cNvPr id="78" name="Gerade Verbindung 77">
                  <a:extLst>
                    <a:ext uri="{FF2B5EF4-FFF2-40B4-BE49-F238E27FC236}">
                      <a16:creationId xmlns:a16="http://schemas.microsoft.com/office/drawing/2014/main" id="{095225D5-5393-3D4A-BA6A-E2BC6A757982}"/>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79" name="Gerade Verbindung 78">
                  <a:extLst>
                    <a:ext uri="{FF2B5EF4-FFF2-40B4-BE49-F238E27FC236}">
                      <a16:creationId xmlns:a16="http://schemas.microsoft.com/office/drawing/2014/main" id="{22984085-BF28-5745-9F7C-F440B2339E4A}"/>
                    </a:ext>
                  </a:extLst>
                </p:cNvPr>
                <p:cNvCxnSpPr>
                  <a:cxnSpLocks/>
                  <a:stCxn id="76" idx="6"/>
                  <a:endCxn id="77"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pic>
          <p:nvPicPr>
            <p:cNvPr id="85" name="Grafik 84">
              <a:extLst>
                <a:ext uri="{FF2B5EF4-FFF2-40B4-BE49-F238E27FC236}">
                  <a16:creationId xmlns:a16="http://schemas.microsoft.com/office/drawing/2014/main" id="{93E6FC4E-A0ED-9B43-A477-7E53942E82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5228" y="2707349"/>
              <a:ext cx="1790700" cy="1803400"/>
            </a:xfrm>
            <a:prstGeom prst="rect">
              <a:avLst/>
            </a:prstGeom>
            <a:grpFill/>
            <a:ln w="57150">
              <a:noFill/>
            </a:ln>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2257809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val 72">
            <a:extLst>
              <a:ext uri="{FF2B5EF4-FFF2-40B4-BE49-F238E27FC236}">
                <a16:creationId xmlns:a16="http://schemas.microsoft.com/office/drawing/2014/main" id="{E83F0E64-50A6-2D4E-976D-7C1A4CE3E524}"/>
              </a:ext>
            </a:extLst>
          </p:cNvPr>
          <p:cNvSpPr>
            <a:spLocks noChangeAspect="1"/>
          </p:cNvSpPr>
          <p:nvPr/>
        </p:nvSpPr>
        <p:spPr>
          <a:xfrm>
            <a:off x="7143333" y="2294378"/>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Oval 88">
            <a:extLst>
              <a:ext uri="{FF2B5EF4-FFF2-40B4-BE49-F238E27FC236}">
                <a16:creationId xmlns:a16="http://schemas.microsoft.com/office/drawing/2014/main" id="{D1D63B78-B95A-544E-8E9F-BFF6015EC370}"/>
              </a:ext>
            </a:extLst>
          </p:cNvPr>
          <p:cNvSpPr>
            <a:spLocks noChangeAspect="1"/>
          </p:cNvSpPr>
          <p:nvPr/>
        </p:nvSpPr>
        <p:spPr>
          <a:xfrm>
            <a:off x="7135610" y="4056588"/>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Oval 89">
            <a:extLst>
              <a:ext uri="{FF2B5EF4-FFF2-40B4-BE49-F238E27FC236}">
                <a16:creationId xmlns:a16="http://schemas.microsoft.com/office/drawing/2014/main" id="{A4D9C36B-09BA-2C47-9D6D-427D78C67A00}"/>
              </a:ext>
            </a:extLst>
          </p:cNvPr>
          <p:cNvSpPr>
            <a:spLocks noChangeAspect="1"/>
          </p:cNvSpPr>
          <p:nvPr/>
        </p:nvSpPr>
        <p:spPr>
          <a:xfrm>
            <a:off x="5621037" y="4950202"/>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Oval 90">
            <a:extLst>
              <a:ext uri="{FF2B5EF4-FFF2-40B4-BE49-F238E27FC236}">
                <a16:creationId xmlns:a16="http://schemas.microsoft.com/office/drawing/2014/main" id="{6E5CA9E5-777E-2343-853D-C41D7B175874}"/>
              </a:ext>
            </a:extLst>
          </p:cNvPr>
          <p:cNvSpPr>
            <a:spLocks noChangeAspect="1"/>
          </p:cNvSpPr>
          <p:nvPr/>
        </p:nvSpPr>
        <p:spPr>
          <a:xfrm>
            <a:off x="4094073" y="4062038"/>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Oval 92">
            <a:extLst>
              <a:ext uri="{FF2B5EF4-FFF2-40B4-BE49-F238E27FC236}">
                <a16:creationId xmlns:a16="http://schemas.microsoft.com/office/drawing/2014/main" id="{C11F0F67-13B1-4345-98CE-05589C490C72}"/>
              </a:ext>
            </a:extLst>
          </p:cNvPr>
          <p:cNvSpPr>
            <a:spLocks noChangeAspect="1"/>
          </p:cNvSpPr>
          <p:nvPr/>
        </p:nvSpPr>
        <p:spPr>
          <a:xfrm>
            <a:off x="4084390" y="2292672"/>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a:extLst>
              <a:ext uri="{FF2B5EF4-FFF2-40B4-BE49-F238E27FC236}">
                <a16:creationId xmlns:a16="http://schemas.microsoft.com/office/drawing/2014/main" id="{CF31E9C8-201E-B340-B84A-4F6D9DDB434C}"/>
              </a:ext>
            </a:extLst>
          </p:cNvPr>
          <p:cNvSpPr>
            <a:spLocks noChangeAspect="1"/>
          </p:cNvSpPr>
          <p:nvPr/>
        </p:nvSpPr>
        <p:spPr>
          <a:xfrm>
            <a:off x="5617132" y="1412181"/>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Oval 4">
            <a:extLst>
              <a:ext uri="{FF2B5EF4-FFF2-40B4-BE49-F238E27FC236}">
                <a16:creationId xmlns:a16="http://schemas.microsoft.com/office/drawing/2014/main" id="{8E61DA96-54BF-B94A-9A5E-FCA61094BCB7}"/>
              </a:ext>
            </a:extLst>
          </p:cNvPr>
          <p:cNvSpPr/>
          <p:nvPr/>
        </p:nvSpPr>
        <p:spPr>
          <a:xfrm>
            <a:off x="5357786" y="2913062"/>
            <a:ext cx="1518841" cy="1518841"/>
          </a:xfrm>
          <a:prstGeom prst="ellipse">
            <a:avLst/>
          </a:prstGeom>
          <a:solidFill>
            <a:srgbClr val="A9B501">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J+S-Leiterinnen und –Leiter als wichtige Drehschreibe</a:t>
            </a:r>
            <a:br>
              <a:rPr lang="de-DE" sz="3000" dirty="0"/>
            </a:br>
            <a:r>
              <a:rPr lang="de-DE" sz="3000" dirty="0"/>
              <a:t>im Verein</a:t>
            </a:r>
          </a:p>
        </p:txBody>
      </p:sp>
      <p:grpSp>
        <p:nvGrpSpPr>
          <p:cNvPr id="8" name="Gruppieren 7">
            <a:extLst>
              <a:ext uri="{FF2B5EF4-FFF2-40B4-BE49-F238E27FC236}">
                <a16:creationId xmlns:a16="http://schemas.microsoft.com/office/drawing/2014/main" id="{3E49296F-75F8-B54F-9353-87EEB3A7E44F}"/>
              </a:ext>
            </a:extLst>
          </p:cNvPr>
          <p:cNvGrpSpPr/>
          <p:nvPr/>
        </p:nvGrpSpPr>
        <p:grpSpPr>
          <a:xfrm>
            <a:off x="6725336" y="1481052"/>
            <a:ext cx="4469138" cy="3302900"/>
            <a:chOff x="6725335" y="1481052"/>
            <a:chExt cx="5017773" cy="3302900"/>
          </a:xfrm>
        </p:grpSpPr>
        <p:sp>
          <p:nvSpPr>
            <p:cNvPr id="103" name="Textfeld 102">
              <a:extLst>
                <a:ext uri="{FF2B5EF4-FFF2-40B4-BE49-F238E27FC236}">
                  <a16:creationId xmlns:a16="http://schemas.microsoft.com/office/drawing/2014/main" id="{02E3D100-8494-8843-8DFF-26152031EEF9}"/>
                </a:ext>
              </a:extLst>
            </p:cNvPr>
            <p:cNvSpPr txBox="1"/>
            <p:nvPr/>
          </p:nvSpPr>
          <p:spPr>
            <a:xfrm>
              <a:off x="8240358" y="3709932"/>
              <a:ext cx="3502750" cy="1054135"/>
            </a:xfrm>
            <a:prstGeom prst="rect">
              <a:avLst/>
            </a:prstGeom>
            <a:noFill/>
          </p:spPr>
          <p:txBody>
            <a:bodyPr wrap="none" rtlCol="0">
              <a:spAutoFit/>
            </a:bodyPr>
            <a:lstStyle/>
            <a:p>
              <a:pPr algn="r">
                <a:lnSpc>
                  <a:spcPts val="2480"/>
                </a:lnSpc>
              </a:pPr>
              <a:r>
                <a:rPr lang="de-DE" sz="2200" dirty="0">
                  <a:solidFill>
                    <a:schemeClr val="bg2"/>
                  </a:solidFill>
                </a:rPr>
                <a:t>Personen aus</a:t>
              </a:r>
            </a:p>
            <a:p>
              <a:pPr algn="r">
                <a:lnSpc>
                  <a:spcPts val="2480"/>
                </a:lnSpc>
              </a:pPr>
              <a:r>
                <a:rPr lang="de-DE" sz="2200" dirty="0">
                  <a:solidFill>
                    <a:schemeClr val="bg2"/>
                  </a:solidFill>
                </a:rPr>
                <a:t>dem Vereinsumfeld</a:t>
              </a:r>
            </a:p>
            <a:p>
              <a:pPr algn="r">
                <a:lnSpc>
                  <a:spcPts val="2480"/>
                </a:lnSpc>
              </a:pPr>
              <a:r>
                <a:rPr lang="de-DE" sz="2200" dirty="0">
                  <a:solidFill>
                    <a:schemeClr val="bg2"/>
                  </a:solidFill>
                </a:rPr>
                <a:t>(z.B. Hallenwart/in u.a.)</a:t>
              </a:r>
            </a:p>
          </p:txBody>
        </p:sp>
        <p:cxnSp>
          <p:nvCxnSpPr>
            <p:cNvPr id="104" name="Gerade Verbindung 103">
              <a:extLst>
                <a:ext uri="{FF2B5EF4-FFF2-40B4-BE49-F238E27FC236}">
                  <a16:creationId xmlns:a16="http://schemas.microsoft.com/office/drawing/2014/main" id="{4C3E6405-3117-5849-B44A-C11D218C03C4}"/>
                </a:ext>
              </a:extLst>
            </p:cNvPr>
            <p:cNvCxnSpPr>
              <a:cxnSpLocks/>
            </p:cNvCxnSpPr>
            <p:nvPr/>
          </p:nvCxnSpPr>
          <p:spPr>
            <a:xfrm>
              <a:off x="8390350" y="4783952"/>
              <a:ext cx="3352758"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07" name="Textfeld 106">
              <a:extLst>
                <a:ext uri="{FF2B5EF4-FFF2-40B4-BE49-F238E27FC236}">
                  <a16:creationId xmlns:a16="http://schemas.microsoft.com/office/drawing/2014/main" id="{F5522CED-8A38-FB4B-9CF3-D7D643718E7F}"/>
                </a:ext>
              </a:extLst>
            </p:cNvPr>
            <p:cNvSpPr txBox="1"/>
            <p:nvPr/>
          </p:nvSpPr>
          <p:spPr>
            <a:xfrm>
              <a:off x="8851932" y="1481052"/>
              <a:ext cx="2891176" cy="412934"/>
            </a:xfrm>
            <a:prstGeom prst="rect">
              <a:avLst/>
            </a:prstGeom>
            <a:noFill/>
          </p:spPr>
          <p:txBody>
            <a:bodyPr wrap="none" rtlCol="0">
              <a:spAutoFit/>
            </a:bodyPr>
            <a:lstStyle/>
            <a:p>
              <a:pPr>
                <a:lnSpc>
                  <a:spcPts val="2480"/>
                </a:lnSpc>
              </a:pPr>
              <a:r>
                <a:rPr lang="de-DE" sz="2200" dirty="0">
                  <a:solidFill>
                    <a:schemeClr val="bg2"/>
                  </a:solidFill>
                </a:rPr>
                <a:t>Vorstandsmitglieder</a:t>
              </a:r>
            </a:p>
          </p:txBody>
        </p:sp>
        <p:cxnSp>
          <p:nvCxnSpPr>
            <p:cNvPr id="108" name="Gerade Verbindung 107">
              <a:extLst>
                <a:ext uri="{FF2B5EF4-FFF2-40B4-BE49-F238E27FC236}">
                  <a16:creationId xmlns:a16="http://schemas.microsoft.com/office/drawing/2014/main" id="{4BFA9D3A-2885-D543-97CE-BBA155FBA406}"/>
                </a:ext>
              </a:extLst>
            </p:cNvPr>
            <p:cNvCxnSpPr>
              <a:cxnSpLocks/>
            </p:cNvCxnSpPr>
            <p:nvPr/>
          </p:nvCxnSpPr>
          <p:spPr>
            <a:xfrm>
              <a:off x="8390350" y="3008426"/>
              <a:ext cx="3192050"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11" name="Textfeld 110">
              <a:extLst>
                <a:ext uri="{FF2B5EF4-FFF2-40B4-BE49-F238E27FC236}">
                  <a16:creationId xmlns:a16="http://schemas.microsoft.com/office/drawing/2014/main" id="{F458221A-2287-3645-A573-D6B6BA560EC2}"/>
                </a:ext>
              </a:extLst>
            </p:cNvPr>
            <p:cNvSpPr txBox="1"/>
            <p:nvPr/>
          </p:nvSpPr>
          <p:spPr>
            <a:xfrm>
              <a:off x="10025971" y="2595492"/>
              <a:ext cx="1717137" cy="412934"/>
            </a:xfrm>
            <a:prstGeom prst="rect">
              <a:avLst/>
            </a:prstGeom>
            <a:noFill/>
          </p:spPr>
          <p:txBody>
            <a:bodyPr wrap="none" rtlCol="0">
              <a:spAutoFit/>
            </a:bodyPr>
            <a:lstStyle/>
            <a:p>
              <a:pPr>
                <a:lnSpc>
                  <a:spcPts val="2480"/>
                </a:lnSpc>
              </a:pPr>
              <a:r>
                <a:rPr lang="de-DE" sz="2200" dirty="0">
                  <a:solidFill>
                    <a:schemeClr val="bg2"/>
                  </a:solidFill>
                </a:rPr>
                <a:t>J+S-Coach</a:t>
              </a:r>
            </a:p>
          </p:txBody>
        </p:sp>
        <p:cxnSp>
          <p:nvCxnSpPr>
            <p:cNvPr id="112" name="Gerade Verbindung 111">
              <a:extLst>
                <a:ext uri="{FF2B5EF4-FFF2-40B4-BE49-F238E27FC236}">
                  <a16:creationId xmlns:a16="http://schemas.microsoft.com/office/drawing/2014/main" id="{C8DEAE1B-F4E1-2647-A1EB-FAF428B43F2F}"/>
                </a:ext>
              </a:extLst>
            </p:cNvPr>
            <p:cNvCxnSpPr>
              <a:cxnSpLocks/>
            </p:cNvCxnSpPr>
            <p:nvPr/>
          </p:nvCxnSpPr>
          <p:spPr>
            <a:xfrm>
              <a:off x="6725335" y="1907297"/>
              <a:ext cx="4857065"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nvGrpSpPr>
          <p:cNvPr id="2" name="Gruppieren 1">
            <a:extLst>
              <a:ext uri="{FF2B5EF4-FFF2-40B4-BE49-F238E27FC236}">
                <a16:creationId xmlns:a16="http://schemas.microsoft.com/office/drawing/2014/main" id="{1E0AB75E-11F0-7146-90D1-02A5AD054F95}"/>
              </a:ext>
            </a:extLst>
          </p:cNvPr>
          <p:cNvGrpSpPr/>
          <p:nvPr/>
        </p:nvGrpSpPr>
        <p:grpSpPr>
          <a:xfrm>
            <a:off x="1308100" y="2102870"/>
            <a:ext cx="4542460" cy="3845864"/>
            <a:chOff x="956962" y="2102870"/>
            <a:chExt cx="4893598" cy="3845864"/>
          </a:xfrm>
        </p:grpSpPr>
        <p:cxnSp>
          <p:nvCxnSpPr>
            <p:cNvPr id="87" name="Gerade Verbindung 86">
              <a:extLst>
                <a:ext uri="{FF2B5EF4-FFF2-40B4-BE49-F238E27FC236}">
                  <a16:creationId xmlns:a16="http://schemas.microsoft.com/office/drawing/2014/main" id="{030A5B71-64A4-0E47-A7A6-6E594ECC7B2A}"/>
                </a:ext>
              </a:extLst>
            </p:cNvPr>
            <p:cNvCxnSpPr>
              <a:cxnSpLocks/>
            </p:cNvCxnSpPr>
            <p:nvPr/>
          </p:nvCxnSpPr>
          <p:spPr>
            <a:xfrm>
              <a:off x="1079878" y="2903079"/>
              <a:ext cx="2675314"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6247A82-DB3E-EA48-925F-6ACC309C8640}"/>
                </a:ext>
              </a:extLst>
            </p:cNvPr>
            <p:cNvSpPr txBox="1"/>
            <p:nvPr/>
          </p:nvSpPr>
          <p:spPr>
            <a:xfrm>
              <a:off x="956962" y="2102870"/>
              <a:ext cx="2517036" cy="733534"/>
            </a:xfrm>
            <a:prstGeom prst="rect">
              <a:avLst/>
            </a:prstGeom>
            <a:noFill/>
          </p:spPr>
          <p:txBody>
            <a:bodyPr wrap="none" rtlCol="0">
              <a:spAutoFit/>
            </a:bodyPr>
            <a:lstStyle/>
            <a:p>
              <a:pPr>
                <a:lnSpc>
                  <a:spcPts val="2480"/>
                </a:lnSpc>
              </a:pPr>
              <a:r>
                <a:rPr lang="de-DE" sz="2200" dirty="0">
                  <a:solidFill>
                    <a:schemeClr val="bg2"/>
                  </a:solidFill>
                </a:rPr>
                <a:t>Leiterkolleginnen</a:t>
              </a:r>
            </a:p>
            <a:p>
              <a:pPr>
                <a:lnSpc>
                  <a:spcPts val="2480"/>
                </a:lnSpc>
              </a:pPr>
              <a:r>
                <a:rPr lang="de-DE" sz="2200" dirty="0">
                  <a:solidFill>
                    <a:schemeClr val="bg2"/>
                  </a:solidFill>
                </a:rPr>
                <a:t>und -kollegen</a:t>
              </a:r>
            </a:p>
          </p:txBody>
        </p:sp>
        <p:cxnSp>
          <p:nvCxnSpPr>
            <p:cNvPr id="92" name="Gerade Verbindung 91">
              <a:extLst>
                <a:ext uri="{FF2B5EF4-FFF2-40B4-BE49-F238E27FC236}">
                  <a16:creationId xmlns:a16="http://schemas.microsoft.com/office/drawing/2014/main" id="{A3BAF8ED-F5DD-DA41-A30C-79F0526E1DDF}"/>
                </a:ext>
              </a:extLst>
            </p:cNvPr>
            <p:cNvCxnSpPr>
              <a:cxnSpLocks/>
            </p:cNvCxnSpPr>
            <p:nvPr/>
          </p:nvCxnSpPr>
          <p:spPr>
            <a:xfrm>
              <a:off x="1058522" y="4257165"/>
              <a:ext cx="2832548"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99" name="Textfeld 98">
              <a:extLst>
                <a:ext uri="{FF2B5EF4-FFF2-40B4-BE49-F238E27FC236}">
                  <a16:creationId xmlns:a16="http://schemas.microsoft.com/office/drawing/2014/main" id="{8CEC0BFD-B943-2245-AABF-8EB18B30C18B}"/>
                </a:ext>
              </a:extLst>
            </p:cNvPr>
            <p:cNvSpPr txBox="1"/>
            <p:nvPr/>
          </p:nvSpPr>
          <p:spPr>
            <a:xfrm>
              <a:off x="956962" y="3443411"/>
              <a:ext cx="2803973" cy="733534"/>
            </a:xfrm>
            <a:prstGeom prst="rect">
              <a:avLst/>
            </a:prstGeom>
            <a:noFill/>
          </p:spPr>
          <p:txBody>
            <a:bodyPr wrap="none" rtlCol="0">
              <a:spAutoFit/>
            </a:bodyPr>
            <a:lstStyle/>
            <a:p>
              <a:pPr>
                <a:lnSpc>
                  <a:spcPts val="2480"/>
                </a:lnSpc>
              </a:pPr>
              <a:r>
                <a:rPr lang="de-DE" sz="2200" dirty="0">
                  <a:solidFill>
                    <a:schemeClr val="tx2"/>
                  </a:solidFill>
                </a:rPr>
                <a:t>Eltern, Erziehungs-</a:t>
              </a:r>
            </a:p>
            <a:p>
              <a:pPr>
                <a:lnSpc>
                  <a:spcPts val="2480"/>
                </a:lnSpc>
              </a:pPr>
              <a:r>
                <a:rPr lang="de-DE" sz="2200" dirty="0">
                  <a:solidFill>
                    <a:schemeClr val="tx2"/>
                  </a:solidFill>
                </a:rPr>
                <a:t>berechtigte</a:t>
              </a:r>
            </a:p>
          </p:txBody>
        </p:sp>
        <p:cxnSp>
          <p:nvCxnSpPr>
            <p:cNvPr id="100" name="Gerade Verbindung 99">
              <a:extLst>
                <a:ext uri="{FF2B5EF4-FFF2-40B4-BE49-F238E27FC236}">
                  <a16:creationId xmlns:a16="http://schemas.microsoft.com/office/drawing/2014/main" id="{B5FBEA84-3878-3848-826A-6DC07AD13D54}"/>
                </a:ext>
              </a:extLst>
            </p:cNvPr>
            <p:cNvCxnSpPr>
              <a:cxnSpLocks/>
            </p:cNvCxnSpPr>
            <p:nvPr/>
          </p:nvCxnSpPr>
          <p:spPr>
            <a:xfrm>
              <a:off x="1058522" y="5948734"/>
              <a:ext cx="4792038"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15" name="Textfeld 114">
              <a:extLst>
                <a:ext uri="{FF2B5EF4-FFF2-40B4-BE49-F238E27FC236}">
                  <a16:creationId xmlns:a16="http://schemas.microsoft.com/office/drawing/2014/main" id="{41ADC35B-42A3-1442-BCDA-091D9B12C979}"/>
                </a:ext>
              </a:extLst>
            </p:cNvPr>
            <p:cNvSpPr txBox="1"/>
            <p:nvPr/>
          </p:nvSpPr>
          <p:spPr>
            <a:xfrm>
              <a:off x="956962" y="4783952"/>
              <a:ext cx="3703890" cy="1054135"/>
            </a:xfrm>
            <a:prstGeom prst="rect">
              <a:avLst/>
            </a:prstGeom>
            <a:noFill/>
          </p:spPr>
          <p:txBody>
            <a:bodyPr wrap="square" rtlCol="0">
              <a:spAutoFit/>
            </a:bodyPr>
            <a:lstStyle/>
            <a:p>
              <a:pPr>
                <a:lnSpc>
                  <a:spcPts val="2480"/>
                </a:lnSpc>
              </a:pPr>
              <a:r>
                <a:rPr lang="de-DE" sz="2200" dirty="0">
                  <a:solidFill>
                    <a:schemeClr val="bg2"/>
                  </a:solidFill>
                </a:rPr>
                <a:t>Leiterkolleginnen</a:t>
              </a:r>
            </a:p>
            <a:p>
              <a:pPr>
                <a:lnSpc>
                  <a:spcPts val="2480"/>
                </a:lnSpc>
              </a:pPr>
              <a:r>
                <a:rPr lang="de-DE" sz="2200" dirty="0">
                  <a:solidFill>
                    <a:schemeClr val="bg2"/>
                  </a:solidFill>
                </a:rPr>
                <a:t>und –</a:t>
              </a:r>
              <a:r>
                <a:rPr lang="de-DE" sz="2200" dirty="0" err="1">
                  <a:solidFill>
                    <a:schemeClr val="bg2"/>
                  </a:solidFill>
                </a:rPr>
                <a:t>kollegen</a:t>
              </a:r>
              <a:r>
                <a:rPr lang="de-DE" sz="2200" dirty="0">
                  <a:solidFill>
                    <a:schemeClr val="bg2"/>
                  </a:solidFill>
                </a:rPr>
                <a:t> aus anderen Vereinen</a:t>
              </a:r>
            </a:p>
          </p:txBody>
        </p:sp>
      </p:grpSp>
      <p:pic>
        <p:nvPicPr>
          <p:cNvPr id="6" name="Grafik 5">
            <a:extLst>
              <a:ext uri="{FF2B5EF4-FFF2-40B4-BE49-F238E27FC236}">
                <a16:creationId xmlns:a16="http://schemas.microsoft.com/office/drawing/2014/main" id="{F47FCC4C-5D04-CB49-9B3A-7B67A81903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5330" y="2111114"/>
            <a:ext cx="1335116" cy="1344585"/>
          </a:xfrm>
          <a:prstGeom prst="rect">
            <a:avLst/>
          </a:prstGeom>
          <a:effectLst>
            <a:outerShdw blurRad="63500" sx="102000" sy="102000" algn="ctr" rotWithShape="0">
              <a:prstClr val="black">
                <a:alpha val="40000"/>
              </a:prstClr>
            </a:outerShdw>
          </a:effectLst>
        </p:spPr>
      </p:pic>
      <p:pic>
        <p:nvPicPr>
          <p:cNvPr id="9" name="Grafik 8">
            <a:extLst>
              <a:ext uri="{FF2B5EF4-FFF2-40B4-BE49-F238E27FC236}">
                <a16:creationId xmlns:a16="http://schemas.microsoft.com/office/drawing/2014/main" id="{56EC9656-3C9D-5F44-8805-28AE7E4A47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0953" y="2138352"/>
            <a:ext cx="1294342" cy="1303522"/>
          </a:xfrm>
          <a:prstGeom prst="rect">
            <a:avLst/>
          </a:prstGeom>
          <a:effectLst>
            <a:outerShdw blurRad="63500" sx="102000" sy="102000" algn="ctr" rotWithShape="0">
              <a:prstClr val="black">
                <a:alpha val="40000"/>
              </a:prstClr>
            </a:outerShdw>
          </a:effectLst>
        </p:spPr>
      </p:pic>
      <p:pic>
        <p:nvPicPr>
          <p:cNvPr id="11" name="Grafik 10">
            <a:extLst>
              <a:ext uri="{FF2B5EF4-FFF2-40B4-BE49-F238E27FC236}">
                <a16:creationId xmlns:a16="http://schemas.microsoft.com/office/drawing/2014/main" id="{CF7CC10B-FC65-0F49-8CA2-5965CFB6DB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5932" y="4056588"/>
            <a:ext cx="949104" cy="949104"/>
          </a:xfrm>
          <a:prstGeom prst="rect">
            <a:avLst/>
          </a:prstGeom>
          <a:effectLst>
            <a:outerShdw blurRad="63500" sx="102000" sy="102000" algn="ctr" rotWithShape="0">
              <a:prstClr val="black">
                <a:alpha val="40000"/>
              </a:prstClr>
            </a:outerShdw>
          </a:effectLst>
        </p:spPr>
      </p:pic>
      <p:pic>
        <p:nvPicPr>
          <p:cNvPr id="13" name="Grafik 12">
            <a:extLst>
              <a:ext uri="{FF2B5EF4-FFF2-40B4-BE49-F238E27FC236}">
                <a16:creationId xmlns:a16="http://schemas.microsoft.com/office/drawing/2014/main" id="{8AE1AEDC-9BBC-A949-B533-FF63427C42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4783" y="5064271"/>
            <a:ext cx="681608" cy="831413"/>
          </a:xfrm>
          <a:prstGeom prst="rect">
            <a:avLst/>
          </a:prstGeom>
          <a:effectLst>
            <a:outerShdw blurRad="63500" sx="102000" sy="102000" algn="ctr" rotWithShape="0">
              <a:prstClr val="black">
                <a:alpha val="40000"/>
              </a:prstClr>
            </a:outerShdw>
          </a:effectLst>
        </p:spPr>
      </p:pic>
      <p:pic>
        <p:nvPicPr>
          <p:cNvPr id="16" name="Grafik 15">
            <a:extLst>
              <a:ext uri="{FF2B5EF4-FFF2-40B4-BE49-F238E27FC236}">
                <a16:creationId xmlns:a16="http://schemas.microsoft.com/office/drawing/2014/main" id="{105EF38F-6B2C-BA41-B192-0C7D9E1719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9302" y="1412210"/>
            <a:ext cx="950270" cy="950270"/>
          </a:xfrm>
          <a:prstGeom prst="rect">
            <a:avLst/>
          </a:prstGeom>
          <a:effectLst>
            <a:outerShdw blurRad="63500" sx="102000" sy="102000" algn="ctr" rotWithShape="0">
              <a:prstClr val="black">
                <a:alpha val="40000"/>
              </a:prstClr>
            </a:outerShdw>
          </a:effectLst>
        </p:spPr>
      </p:pic>
      <p:pic>
        <p:nvPicPr>
          <p:cNvPr id="20" name="Grafik 19">
            <a:extLst>
              <a:ext uri="{FF2B5EF4-FFF2-40B4-BE49-F238E27FC236}">
                <a16:creationId xmlns:a16="http://schemas.microsoft.com/office/drawing/2014/main" id="{3236CF9F-2529-B34E-BE7E-D51850CC07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9412" y="4116230"/>
            <a:ext cx="731168" cy="889462"/>
          </a:xfrm>
          <a:prstGeom prst="rect">
            <a:avLst/>
          </a:prstGeom>
          <a:effectLst>
            <a:outerShdw blurRad="63500" sx="102000" sy="102000" algn="ctr" rotWithShape="0">
              <a:prstClr val="black">
                <a:alpha val="40000"/>
              </a:prstClr>
            </a:outerShdw>
          </a:effectLst>
        </p:spPr>
      </p:pic>
      <p:grpSp>
        <p:nvGrpSpPr>
          <p:cNvPr id="86" name="Gruppieren 85">
            <a:extLst>
              <a:ext uri="{FF2B5EF4-FFF2-40B4-BE49-F238E27FC236}">
                <a16:creationId xmlns:a16="http://schemas.microsoft.com/office/drawing/2014/main" id="{18672E7B-713A-5C46-80BF-B0043FEAEB96}"/>
              </a:ext>
            </a:extLst>
          </p:cNvPr>
          <p:cNvGrpSpPr/>
          <p:nvPr/>
        </p:nvGrpSpPr>
        <p:grpSpPr>
          <a:xfrm>
            <a:off x="3948753" y="1414985"/>
            <a:ext cx="4294493" cy="4503876"/>
            <a:chOff x="3990525" y="1686231"/>
            <a:chExt cx="3652753" cy="3830847"/>
          </a:xfrm>
          <a:noFill/>
        </p:grpSpPr>
        <p:grpSp>
          <p:nvGrpSpPr>
            <p:cNvPr id="15" name="Gruppieren 14">
              <a:extLst>
                <a:ext uri="{FF2B5EF4-FFF2-40B4-BE49-F238E27FC236}">
                  <a16:creationId xmlns:a16="http://schemas.microsoft.com/office/drawing/2014/main" id="{F9FA8016-A33E-5644-8229-7DF4D12F49E5}"/>
                </a:ext>
              </a:extLst>
            </p:cNvPr>
            <p:cNvGrpSpPr/>
            <p:nvPr/>
          </p:nvGrpSpPr>
          <p:grpSpPr>
            <a:xfrm>
              <a:off x="5178959" y="1686231"/>
              <a:ext cx="1287206" cy="2553898"/>
              <a:chOff x="4780370" y="1973475"/>
              <a:chExt cx="1786033" cy="3543604"/>
            </a:xfrm>
            <a:grpFill/>
          </p:grpSpPr>
          <p:sp>
            <p:nvSpPr>
              <p:cNvPr id="54" name="Oval 53">
                <a:extLst>
                  <a:ext uri="{FF2B5EF4-FFF2-40B4-BE49-F238E27FC236}">
                    <a16:creationId xmlns:a16="http://schemas.microsoft.com/office/drawing/2014/main" id="{623C30C5-98B5-2445-90F5-2A9D13178EFB}"/>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55">
                <a:extLst>
                  <a:ext uri="{FF2B5EF4-FFF2-40B4-BE49-F238E27FC236}">
                    <a16:creationId xmlns:a16="http://schemas.microsoft.com/office/drawing/2014/main" id="{4B0136E4-37D1-534D-8B67-3B4DA8827723}"/>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 Verbindung 3">
                <a:extLst>
                  <a:ext uri="{FF2B5EF4-FFF2-40B4-BE49-F238E27FC236}">
                    <a16:creationId xmlns:a16="http://schemas.microsoft.com/office/drawing/2014/main" id="{3E847DF7-5691-834C-A4AA-484ABAEFB04C}"/>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57" name="Gerade Verbindung 56">
                <a:extLst>
                  <a:ext uri="{FF2B5EF4-FFF2-40B4-BE49-F238E27FC236}">
                    <a16:creationId xmlns:a16="http://schemas.microsoft.com/office/drawing/2014/main" id="{7451FE89-961B-024B-A678-181ED72280FD}"/>
                  </a:ext>
                </a:extLst>
              </p:cNvPr>
              <p:cNvCxnSpPr>
                <a:cxnSpLocks/>
                <a:stCxn id="54" idx="6"/>
                <a:endCxn id="56"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58" name="Gruppieren 57">
              <a:extLst>
                <a:ext uri="{FF2B5EF4-FFF2-40B4-BE49-F238E27FC236}">
                  <a16:creationId xmlns:a16="http://schemas.microsoft.com/office/drawing/2014/main" id="{9C3FE6E1-EDAF-E94D-9398-B1D4E375AB0E}"/>
                </a:ext>
              </a:extLst>
            </p:cNvPr>
            <p:cNvGrpSpPr/>
            <p:nvPr/>
          </p:nvGrpSpPr>
          <p:grpSpPr>
            <a:xfrm flipV="1">
              <a:off x="5178959" y="2963180"/>
              <a:ext cx="1287206" cy="2553898"/>
              <a:chOff x="4780370" y="1973475"/>
              <a:chExt cx="1786033" cy="3543604"/>
            </a:xfrm>
            <a:grpFill/>
          </p:grpSpPr>
          <p:sp>
            <p:nvSpPr>
              <p:cNvPr id="59" name="Oval 58">
                <a:extLst>
                  <a:ext uri="{FF2B5EF4-FFF2-40B4-BE49-F238E27FC236}">
                    <a16:creationId xmlns:a16="http://schemas.microsoft.com/office/drawing/2014/main" id="{27B09ACF-1E0E-C34D-8B0B-DFE0C4F26376}"/>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59">
                <a:extLst>
                  <a:ext uri="{FF2B5EF4-FFF2-40B4-BE49-F238E27FC236}">
                    <a16:creationId xmlns:a16="http://schemas.microsoft.com/office/drawing/2014/main" id="{C570E64E-A71C-ED4C-AF55-2378B2D42485}"/>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1" name="Gerade Verbindung 60">
                <a:extLst>
                  <a:ext uri="{FF2B5EF4-FFF2-40B4-BE49-F238E27FC236}">
                    <a16:creationId xmlns:a16="http://schemas.microsoft.com/office/drawing/2014/main" id="{B81FB256-C82E-2145-8E64-5CBCB21FB84C}"/>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62" name="Gerade Verbindung 61">
                <a:extLst>
                  <a:ext uri="{FF2B5EF4-FFF2-40B4-BE49-F238E27FC236}">
                    <a16:creationId xmlns:a16="http://schemas.microsoft.com/office/drawing/2014/main" id="{411890B1-1210-AF41-869A-7DDA0357C944}"/>
                  </a:ext>
                </a:extLst>
              </p:cNvPr>
              <p:cNvCxnSpPr>
                <a:cxnSpLocks/>
                <a:stCxn id="59" idx="6"/>
                <a:endCxn id="60"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19" name="Gruppieren 18">
              <a:extLst>
                <a:ext uri="{FF2B5EF4-FFF2-40B4-BE49-F238E27FC236}">
                  <a16:creationId xmlns:a16="http://schemas.microsoft.com/office/drawing/2014/main" id="{C5C9F33B-AC1D-834E-937A-A9988B567E85}"/>
                </a:ext>
              </a:extLst>
            </p:cNvPr>
            <p:cNvGrpSpPr/>
            <p:nvPr/>
          </p:nvGrpSpPr>
          <p:grpSpPr>
            <a:xfrm>
              <a:off x="3990525" y="2633179"/>
              <a:ext cx="2553899" cy="1927989"/>
              <a:chOff x="3990525" y="2633179"/>
              <a:chExt cx="2553899" cy="1927989"/>
            </a:xfrm>
            <a:grpFill/>
          </p:grpSpPr>
          <p:grpSp>
            <p:nvGrpSpPr>
              <p:cNvPr id="63" name="Gruppieren 62">
                <a:extLst>
                  <a:ext uri="{FF2B5EF4-FFF2-40B4-BE49-F238E27FC236}">
                    <a16:creationId xmlns:a16="http://schemas.microsoft.com/office/drawing/2014/main" id="{3F04D77C-906D-3D47-814E-9527D9D238E3}"/>
                  </a:ext>
                </a:extLst>
              </p:cNvPr>
              <p:cNvGrpSpPr/>
              <p:nvPr/>
            </p:nvGrpSpPr>
            <p:grpSpPr>
              <a:xfrm rot="18000000">
                <a:off x="4623871" y="1999833"/>
                <a:ext cx="1287206" cy="2553898"/>
                <a:chOff x="4780370" y="1973475"/>
                <a:chExt cx="1786033" cy="3543604"/>
              </a:xfrm>
              <a:grpFill/>
            </p:grpSpPr>
            <p:sp>
              <p:nvSpPr>
                <p:cNvPr id="64" name="Oval 63">
                  <a:extLst>
                    <a:ext uri="{FF2B5EF4-FFF2-40B4-BE49-F238E27FC236}">
                      <a16:creationId xmlns:a16="http://schemas.microsoft.com/office/drawing/2014/main" id="{185A7D9E-3304-A641-AAAA-92827372CCC7}"/>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Oval 64">
                  <a:extLst>
                    <a:ext uri="{FF2B5EF4-FFF2-40B4-BE49-F238E27FC236}">
                      <a16:creationId xmlns:a16="http://schemas.microsoft.com/office/drawing/2014/main" id="{261CD274-B4E2-7143-A7F6-2AA4DE5315AC}"/>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6" name="Gerade Verbindung 65">
                  <a:extLst>
                    <a:ext uri="{FF2B5EF4-FFF2-40B4-BE49-F238E27FC236}">
                      <a16:creationId xmlns:a16="http://schemas.microsoft.com/office/drawing/2014/main" id="{CD1CA2CC-27FD-8C46-BC97-3E1643E33456}"/>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67" name="Gerade Verbindung 66">
                  <a:extLst>
                    <a:ext uri="{FF2B5EF4-FFF2-40B4-BE49-F238E27FC236}">
                      <a16:creationId xmlns:a16="http://schemas.microsoft.com/office/drawing/2014/main" id="{0A80AE31-4C9C-4044-A3BE-1FF870B398A0}"/>
                    </a:ext>
                  </a:extLst>
                </p:cNvPr>
                <p:cNvCxnSpPr>
                  <a:cxnSpLocks/>
                  <a:stCxn id="64" idx="6"/>
                  <a:endCxn id="65"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68" name="Gruppieren 67">
                <a:extLst>
                  <a:ext uri="{FF2B5EF4-FFF2-40B4-BE49-F238E27FC236}">
                    <a16:creationId xmlns:a16="http://schemas.microsoft.com/office/drawing/2014/main" id="{63117A31-900C-0343-82DD-3C2FF138C49F}"/>
                  </a:ext>
                </a:extLst>
              </p:cNvPr>
              <p:cNvGrpSpPr/>
              <p:nvPr/>
            </p:nvGrpSpPr>
            <p:grpSpPr>
              <a:xfrm rot="14400000">
                <a:off x="4623872" y="2640616"/>
                <a:ext cx="1287206" cy="2553898"/>
                <a:chOff x="4780370" y="1973475"/>
                <a:chExt cx="1786033" cy="3543604"/>
              </a:xfrm>
              <a:grpFill/>
            </p:grpSpPr>
            <p:sp>
              <p:nvSpPr>
                <p:cNvPr id="69" name="Oval 68">
                  <a:extLst>
                    <a:ext uri="{FF2B5EF4-FFF2-40B4-BE49-F238E27FC236}">
                      <a16:creationId xmlns:a16="http://schemas.microsoft.com/office/drawing/2014/main" id="{04FB8935-7693-224E-8F48-8E14551446A0}"/>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Oval 69">
                  <a:extLst>
                    <a:ext uri="{FF2B5EF4-FFF2-40B4-BE49-F238E27FC236}">
                      <a16:creationId xmlns:a16="http://schemas.microsoft.com/office/drawing/2014/main" id="{1A90A33D-2811-554E-BC7E-F11F88C6EE35}"/>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1" name="Gerade Verbindung 70">
                  <a:extLst>
                    <a:ext uri="{FF2B5EF4-FFF2-40B4-BE49-F238E27FC236}">
                      <a16:creationId xmlns:a16="http://schemas.microsoft.com/office/drawing/2014/main" id="{A6EE5875-09F1-6242-9F1D-C10D0145782A}"/>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72" name="Gerade Verbindung 71">
                  <a:extLst>
                    <a:ext uri="{FF2B5EF4-FFF2-40B4-BE49-F238E27FC236}">
                      <a16:creationId xmlns:a16="http://schemas.microsoft.com/office/drawing/2014/main" id="{7906E048-7402-514C-B856-3D170B405CD5}"/>
                    </a:ext>
                  </a:extLst>
                </p:cNvPr>
                <p:cNvCxnSpPr>
                  <a:cxnSpLocks/>
                  <a:stCxn id="69" idx="6"/>
                  <a:endCxn id="70"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grpSp>
          <p:nvGrpSpPr>
            <p:cNvPr id="17" name="Gruppieren 16">
              <a:extLst>
                <a:ext uri="{FF2B5EF4-FFF2-40B4-BE49-F238E27FC236}">
                  <a16:creationId xmlns:a16="http://schemas.microsoft.com/office/drawing/2014/main" id="{2650F5C6-379B-2940-87D8-84F8674F4DD6}"/>
                </a:ext>
              </a:extLst>
            </p:cNvPr>
            <p:cNvGrpSpPr/>
            <p:nvPr/>
          </p:nvGrpSpPr>
          <p:grpSpPr>
            <a:xfrm>
              <a:off x="5089379" y="2633179"/>
              <a:ext cx="2553899" cy="1927989"/>
              <a:chOff x="5089379" y="2633179"/>
              <a:chExt cx="2553899" cy="1927989"/>
            </a:xfrm>
            <a:grpFill/>
          </p:grpSpPr>
          <p:grpSp>
            <p:nvGrpSpPr>
              <p:cNvPr id="74" name="Gruppieren 73">
                <a:extLst>
                  <a:ext uri="{FF2B5EF4-FFF2-40B4-BE49-F238E27FC236}">
                    <a16:creationId xmlns:a16="http://schemas.microsoft.com/office/drawing/2014/main" id="{C6A4CF4D-77A1-8F43-938E-4B61B6A6C3F9}"/>
                  </a:ext>
                </a:extLst>
              </p:cNvPr>
              <p:cNvGrpSpPr/>
              <p:nvPr/>
            </p:nvGrpSpPr>
            <p:grpSpPr>
              <a:xfrm rot="3600000" flipH="1">
                <a:off x="5722726" y="1999833"/>
                <a:ext cx="1287206" cy="2553898"/>
                <a:chOff x="4780370" y="1973475"/>
                <a:chExt cx="1786033" cy="3543604"/>
              </a:xfrm>
              <a:grpFill/>
            </p:grpSpPr>
            <p:sp>
              <p:nvSpPr>
                <p:cNvPr id="80" name="Oval 79">
                  <a:extLst>
                    <a:ext uri="{FF2B5EF4-FFF2-40B4-BE49-F238E27FC236}">
                      <a16:creationId xmlns:a16="http://schemas.microsoft.com/office/drawing/2014/main" id="{D05317B3-D3EB-A34E-B7C7-4B29F2D42F69}"/>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Oval 80">
                  <a:extLst>
                    <a:ext uri="{FF2B5EF4-FFF2-40B4-BE49-F238E27FC236}">
                      <a16:creationId xmlns:a16="http://schemas.microsoft.com/office/drawing/2014/main" id="{4600067A-F584-964E-9A83-B730E6D869C3}"/>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2" name="Gerade Verbindung 81">
                  <a:extLst>
                    <a:ext uri="{FF2B5EF4-FFF2-40B4-BE49-F238E27FC236}">
                      <a16:creationId xmlns:a16="http://schemas.microsoft.com/office/drawing/2014/main" id="{C8B73597-3413-CC44-8EDA-5AACC1417E6C}"/>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83" name="Gerade Verbindung 82">
                  <a:extLst>
                    <a:ext uri="{FF2B5EF4-FFF2-40B4-BE49-F238E27FC236}">
                      <a16:creationId xmlns:a16="http://schemas.microsoft.com/office/drawing/2014/main" id="{428B5F37-297F-B241-B02E-87ABEED4E0CE}"/>
                    </a:ext>
                  </a:extLst>
                </p:cNvPr>
                <p:cNvCxnSpPr>
                  <a:cxnSpLocks/>
                  <a:stCxn id="80" idx="6"/>
                  <a:endCxn id="81"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75" name="Gruppieren 74">
                <a:extLst>
                  <a:ext uri="{FF2B5EF4-FFF2-40B4-BE49-F238E27FC236}">
                    <a16:creationId xmlns:a16="http://schemas.microsoft.com/office/drawing/2014/main" id="{AA50B61F-9664-8D42-AB20-16B0C659396A}"/>
                  </a:ext>
                </a:extLst>
              </p:cNvPr>
              <p:cNvGrpSpPr/>
              <p:nvPr/>
            </p:nvGrpSpPr>
            <p:grpSpPr>
              <a:xfrm rot="7200000" flipH="1">
                <a:off x="5722725" y="2640616"/>
                <a:ext cx="1287206" cy="2553898"/>
                <a:chOff x="4780370" y="1973475"/>
                <a:chExt cx="1786033" cy="3543604"/>
              </a:xfrm>
              <a:grpFill/>
            </p:grpSpPr>
            <p:sp>
              <p:nvSpPr>
                <p:cNvPr id="76" name="Oval 75">
                  <a:extLst>
                    <a:ext uri="{FF2B5EF4-FFF2-40B4-BE49-F238E27FC236}">
                      <a16:creationId xmlns:a16="http://schemas.microsoft.com/office/drawing/2014/main" id="{A7C794ED-D1BC-894C-ACAA-F26C5E05AFFA}"/>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Oval 76">
                  <a:extLst>
                    <a:ext uri="{FF2B5EF4-FFF2-40B4-BE49-F238E27FC236}">
                      <a16:creationId xmlns:a16="http://schemas.microsoft.com/office/drawing/2014/main" id="{1F7B7789-F1D0-A047-9C1B-7B57D8A08E2A}"/>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8" name="Gerade Verbindung 77">
                  <a:extLst>
                    <a:ext uri="{FF2B5EF4-FFF2-40B4-BE49-F238E27FC236}">
                      <a16:creationId xmlns:a16="http://schemas.microsoft.com/office/drawing/2014/main" id="{095225D5-5393-3D4A-BA6A-E2BC6A757982}"/>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79" name="Gerade Verbindung 78">
                  <a:extLst>
                    <a:ext uri="{FF2B5EF4-FFF2-40B4-BE49-F238E27FC236}">
                      <a16:creationId xmlns:a16="http://schemas.microsoft.com/office/drawing/2014/main" id="{22984085-BF28-5745-9F7C-F440B2339E4A}"/>
                    </a:ext>
                  </a:extLst>
                </p:cNvPr>
                <p:cNvCxnSpPr>
                  <a:cxnSpLocks/>
                  <a:stCxn id="76" idx="6"/>
                  <a:endCxn id="77"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pic>
          <p:nvPicPr>
            <p:cNvPr id="85" name="Grafik 84">
              <a:extLst>
                <a:ext uri="{FF2B5EF4-FFF2-40B4-BE49-F238E27FC236}">
                  <a16:creationId xmlns:a16="http://schemas.microsoft.com/office/drawing/2014/main" id="{93E6FC4E-A0ED-9B43-A477-7E53942E82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5228" y="2707349"/>
              <a:ext cx="1790700" cy="1803400"/>
            </a:xfrm>
            <a:prstGeom prst="rect">
              <a:avLst/>
            </a:prstGeom>
            <a:grpFill/>
            <a:ln w="57150">
              <a:noFill/>
            </a:ln>
            <a:effectLst>
              <a:outerShdw blurRad="63500" sx="102000" sy="102000" algn="ctr" rotWithShape="0">
                <a:prstClr val="black">
                  <a:alpha val="40000"/>
                </a:prstClr>
              </a:outerShdw>
            </a:effectLst>
          </p:spPr>
        </p:pic>
      </p:grpSp>
      <p:sp>
        <p:nvSpPr>
          <p:cNvPr id="97" name="Freihandform 96">
            <a:extLst>
              <a:ext uri="{FF2B5EF4-FFF2-40B4-BE49-F238E27FC236}">
                <a16:creationId xmlns:a16="http://schemas.microsoft.com/office/drawing/2014/main" id="{CFE7F1E0-529C-D64E-8DD1-644D2A26032F}"/>
              </a:ext>
            </a:extLst>
          </p:cNvPr>
          <p:cNvSpPr/>
          <p:nvPr/>
        </p:nvSpPr>
        <p:spPr>
          <a:xfrm>
            <a:off x="-1105" y="-41066"/>
            <a:ext cx="12192000" cy="6965879"/>
          </a:xfrm>
          <a:custGeom>
            <a:avLst/>
            <a:gdLst>
              <a:gd name="connsiteX0" fmla="*/ 2559712 w 12192000"/>
              <a:gd name="connsiteY0" fmla="*/ 3140541 h 6965879"/>
              <a:gd name="connsiteX1" fmla="*/ 779297 w 12192000"/>
              <a:gd name="connsiteY1" fmla="*/ 3790295 h 6965879"/>
              <a:gd name="connsiteX2" fmla="*/ 2559712 w 12192000"/>
              <a:gd name="connsiteY2" fmla="*/ 4440049 h 6965879"/>
              <a:gd name="connsiteX3" fmla="*/ 4340127 w 12192000"/>
              <a:gd name="connsiteY3" fmla="*/ 3790295 h 6965879"/>
              <a:gd name="connsiteX4" fmla="*/ 2559712 w 12192000"/>
              <a:gd name="connsiteY4" fmla="*/ 3140541 h 6965879"/>
              <a:gd name="connsiteX5" fmla="*/ 0 w 12192000"/>
              <a:gd name="connsiteY5" fmla="*/ 0 h 6965879"/>
              <a:gd name="connsiteX6" fmla="*/ 12192000 w 12192000"/>
              <a:gd name="connsiteY6" fmla="*/ 0 h 6965879"/>
              <a:gd name="connsiteX7" fmla="*/ 12192000 w 12192000"/>
              <a:gd name="connsiteY7" fmla="*/ 6965879 h 6965879"/>
              <a:gd name="connsiteX8" fmla="*/ 0 w 12192000"/>
              <a:gd name="connsiteY8" fmla="*/ 6965879 h 696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965879">
                <a:moveTo>
                  <a:pt x="2559712" y="3140541"/>
                </a:moveTo>
                <a:cubicBezTo>
                  <a:pt x="1576416" y="3140541"/>
                  <a:pt x="779297" y="3431446"/>
                  <a:pt x="779297" y="3790295"/>
                </a:cubicBezTo>
                <a:cubicBezTo>
                  <a:pt x="779297" y="4149144"/>
                  <a:pt x="1576416" y="4440049"/>
                  <a:pt x="2559712" y="4440049"/>
                </a:cubicBezTo>
                <a:cubicBezTo>
                  <a:pt x="3543008" y="4440049"/>
                  <a:pt x="4340127" y="4149144"/>
                  <a:pt x="4340127" y="3790295"/>
                </a:cubicBezTo>
                <a:cubicBezTo>
                  <a:pt x="4340127" y="3431446"/>
                  <a:pt x="3543008" y="3140541"/>
                  <a:pt x="2559712" y="3140541"/>
                </a:cubicBezTo>
                <a:close/>
                <a:moveTo>
                  <a:pt x="0" y="0"/>
                </a:moveTo>
                <a:lnTo>
                  <a:pt x="12192000" y="0"/>
                </a:lnTo>
                <a:lnTo>
                  <a:pt x="12192000" y="6965879"/>
                </a:lnTo>
                <a:lnTo>
                  <a:pt x="0" y="6965879"/>
                </a:lnTo>
                <a:close/>
              </a:path>
            </a:pathLst>
          </a:custGeom>
          <a:solidFill>
            <a:srgbClr val="404040">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372128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E7428"/>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4C54E37-5CE9-5D49-B33E-F10A04291DA9}"/>
              </a:ext>
            </a:extLst>
          </p:cNvPr>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a:ext>
            </a:extLst>
          </a:blip>
          <a:srcRect l="11961"/>
          <a:stretch/>
        </p:blipFill>
        <p:spPr>
          <a:xfrm>
            <a:off x="0" y="1638699"/>
            <a:ext cx="8153774" cy="5219301"/>
          </a:xfrm>
          <a:prstGeom prst="rect">
            <a:avLst/>
          </a:prstGeom>
        </p:spPr>
      </p:pic>
      <p:sp>
        <p:nvSpPr>
          <p:cNvPr id="21" name="Rechteck 20">
            <a:extLst>
              <a:ext uri="{FF2B5EF4-FFF2-40B4-BE49-F238E27FC236}">
                <a16:creationId xmlns:a16="http://schemas.microsoft.com/office/drawing/2014/main" id="{13CCD0DF-4AD9-9F42-8910-AC6CB5717F94}"/>
              </a:ext>
            </a:extLst>
          </p:cNvPr>
          <p:cNvSpPr/>
          <p:nvPr/>
        </p:nvSpPr>
        <p:spPr>
          <a:xfrm>
            <a:off x="6845760" y="3399106"/>
            <a:ext cx="4689747" cy="573438"/>
          </a:xfrm>
          <a:prstGeom prst="rect">
            <a:avLst/>
          </a:prstGeom>
          <a:solidFill>
            <a:srgbClr val="8E9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15" name="Rechteck 14">
            <a:extLst>
              <a:ext uri="{FF2B5EF4-FFF2-40B4-BE49-F238E27FC236}">
                <a16:creationId xmlns:a16="http://schemas.microsoft.com/office/drawing/2014/main" id="{53BE20C4-E995-7D44-A40B-9AF5EBAA7794}"/>
              </a:ext>
            </a:extLst>
          </p:cNvPr>
          <p:cNvSpPr/>
          <p:nvPr/>
        </p:nvSpPr>
        <p:spPr>
          <a:xfrm>
            <a:off x="6860040" y="1170536"/>
            <a:ext cx="4675468" cy="573438"/>
          </a:xfrm>
          <a:prstGeom prst="rect">
            <a:avLst/>
          </a:prstGeom>
          <a:solidFill>
            <a:srgbClr val="8E9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17" name="Rechteck 16">
            <a:extLst>
              <a:ext uri="{FF2B5EF4-FFF2-40B4-BE49-F238E27FC236}">
                <a16:creationId xmlns:a16="http://schemas.microsoft.com/office/drawing/2014/main" id="{20C4B930-A204-9747-BC28-8C4522AC049E}"/>
              </a:ext>
            </a:extLst>
          </p:cNvPr>
          <p:cNvSpPr/>
          <p:nvPr/>
        </p:nvSpPr>
        <p:spPr>
          <a:xfrm>
            <a:off x="6860039" y="2632552"/>
            <a:ext cx="5076609" cy="573438"/>
          </a:xfrm>
          <a:prstGeom prst="rect">
            <a:avLst/>
          </a:prstGeom>
          <a:solidFill>
            <a:srgbClr val="8E9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18" name="Rechteck 17">
            <a:extLst>
              <a:ext uri="{FF2B5EF4-FFF2-40B4-BE49-F238E27FC236}">
                <a16:creationId xmlns:a16="http://schemas.microsoft.com/office/drawing/2014/main" id="{C2997CEF-48F6-9D40-9142-040500E961B9}"/>
              </a:ext>
            </a:extLst>
          </p:cNvPr>
          <p:cNvSpPr/>
          <p:nvPr/>
        </p:nvSpPr>
        <p:spPr>
          <a:xfrm>
            <a:off x="6860037" y="1901544"/>
            <a:ext cx="5076611" cy="573438"/>
          </a:xfrm>
          <a:prstGeom prst="rect">
            <a:avLst/>
          </a:prstGeom>
          <a:solidFill>
            <a:srgbClr val="8E9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20" name="Textfeld 19">
            <a:extLst>
              <a:ext uri="{FF2B5EF4-FFF2-40B4-BE49-F238E27FC236}">
                <a16:creationId xmlns:a16="http://schemas.microsoft.com/office/drawing/2014/main" id="{23503F9F-300B-594B-BE44-750BF125DBA4}"/>
              </a:ext>
            </a:extLst>
          </p:cNvPr>
          <p:cNvSpPr txBox="1"/>
          <p:nvPr/>
        </p:nvSpPr>
        <p:spPr>
          <a:xfrm>
            <a:off x="6860039" y="992852"/>
            <a:ext cx="5062330" cy="3901837"/>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sz="3200" b="0" i="0" u="none" strike="noStrike" kern="120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«Die Unterstützung der Eltern sowie gute Ratschläge von ihnen sind sehr wichtig.»</a:t>
            </a:r>
            <a:endParaRPr kumimoji="0" lang="de-DE" sz="1600" b="0" i="0" u="none" strike="noStrike" kern="120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sz="1600" b="1" i="0" u="none" strike="noStrike" kern="120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Roger </a:t>
            </a:r>
            <a:r>
              <a:rPr kumimoji="0" lang="de-DE" sz="2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Federer</a:t>
            </a:r>
            <a:endParaRPr kumimoji="0" lang="de-DE"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5318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Die Sportbegeisterung der Eltern überträgt sich auf</a:t>
            </a:r>
            <a:br>
              <a:rPr lang="de-DE" sz="3000" dirty="0"/>
            </a:br>
            <a:r>
              <a:rPr lang="de-DE" sz="3000" dirty="0"/>
              <a:t>die Kinder und Jugendlichen</a:t>
            </a:r>
          </a:p>
        </p:txBody>
      </p:sp>
      <p:sp>
        <p:nvSpPr>
          <p:cNvPr id="55" name="Textfeld 54">
            <a:extLst>
              <a:ext uri="{FF2B5EF4-FFF2-40B4-BE49-F238E27FC236}">
                <a16:creationId xmlns:a16="http://schemas.microsoft.com/office/drawing/2014/main" id="{8F999C81-54C3-2341-A7FC-FCCE02A341F6}"/>
              </a:ext>
            </a:extLst>
          </p:cNvPr>
          <p:cNvSpPr txBox="1"/>
          <p:nvPr/>
        </p:nvSpPr>
        <p:spPr>
          <a:xfrm>
            <a:off x="2850013" y="5548079"/>
            <a:ext cx="8657177" cy="246221"/>
          </a:xfrm>
          <a:prstGeom prst="rect">
            <a:avLst/>
          </a:prstGeom>
          <a:noFill/>
        </p:spPr>
        <p:txBody>
          <a:bodyPr wrap="none" rIns="0" rtlCol="0">
            <a:spAutoFit/>
          </a:bodyPr>
          <a:lstStyle/>
          <a:p>
            <a:pPr algn="r"/>
            <a:r>
              <a:rPr lang="de-DE" sz="1000" dirty="0">
                <a:solidFill>
                  <a:srgbClr val="404040"/>
                </a:solidFill>
              </a:rPr>
              <a:t>Lamprecht, M., Bürgi, R., Gebert, A. &amp; Stamm, H.P. (2021): Sport Schweiz 2020: Kinder- und Jugendbericht. </a:t>
            </a:r>
            <a:r>
              <a:rPr lang="de-DE" sz="1000" dirty="0" err="1">
                <a:solidFill>
                  <a:srgbClr val="404040"/>
                </a:solidFill>
              </a:rPr>
              <a:t>Magglingen</a:t>
            </a:r>
            <a:r>
              <a:rPr lang="de-DE" sz="1000" dirty="0">
                <a:solidFill>
                  <a:srgbClr val="404040"/>
                </a:solidFill>
              </a:rPr>
              <a:t>: Bundesamt für Sport BASPO.</a:t>
            </a:r>
          </a:p>
        </p:txBody>
      </p:sp>
      <p:graphicFrame>
        <p:nvGraphicFramePr>
          <p:cNvPr id="11" name="Tabelle 10">
            <a:extLst>
              <a:ext uri="{FF2B5EF4-FFF2-40B4-BE49-F238E27FC236}">
                <a16:creationId xmlns:a16="http://schemas.microsoft.com/office/drawing/2014/main" id="{A0381A34-0517-F945-8FD0-E34A961EE130}"/>
              </a:ext>
            </a:extLst>
          </p:cNvPr>
          <p:cNvGraphicFramePr>
            <a:graphicFrameLocks noGrp="1"/>
          </p:cNvGraphicFramePr>
          <p:nvPr>
            <p:extLst>
              <p:ext uri="{D42A27DB-BD31-4B8C-83A1-F6EECF244321}">
                <p14:modId xmlns:p14="http://schemas.microsoft.com/office/powerpoint/2010/main" val="2178834583"/>
              </p:ext>
            </p:extLst>
          </p:nvPr>
        </p:nvGraphicFramePr>
        <p:xfrm>
          <a:off x="1308100" y="1864026"/>
          <a:ext cx="10199090" cy="3622376"/>
        </p:xfrm>
        <a:graphic>
          <a:graphicData uri="http://schemas.openxmlformats.org/drawingml/2006/table">
            <a:tbl>
              <a:tblPr bandRow="1">
                <a:tableStyleId>{00A15C55-8517-42AA-B614-E9B94910E393}</a:tableStyleId>
              </a:tblPr>
              <a:tblGrid>
                <a:gridCol w="4126049">
                  <a:extLst>
                    <a:ext uri="{9D8B030D-6E8A-4147-A177-3AD203B41FA5}">
                      <a16:colId xmlns:a16="http://schemas.microsoft.com/office/drawing/2014/main" val="2739138571"/>
                    </a:ext>
                  </a:extLst>
                </a:gridCol>
                <a:gridCol w="1031965">
                  <a:extLst>
                    <a:ext uri="{9D8B030D-6E8A-4147-A177-3AD203B41FA5}">
                      <a16:colId xmlns:a16="http://schemas.microsoft.com/office/drawing/2014/main" val="822832524"/>
                    </a:ext>
                  </a:extLst>
                </a:gridCol>
                <a:gridCol w="5041076">
                  <a:extLst>
                    <a:ext uri="{9D8B030D-6E8A-4147-A177-3AD203B41FA5}">
                      <a16:colId xmlns:a16="http://schemas.microsoft.com/office/drawing/2014/main" val="616619451"/>
                    </a:ext>
                  </a:extLst>
                </a:gridCol>
              </a:tblGrid>
              <a:tr h="905594">
                <a:tc>
                  <a:txBody>
                    <a:bodyPr/>
                    <a:lstStyle/>
                    <a:p>
                      <a:r>
                        <a:rPr lang="de-DE" sz="2400" b="1" i="0" dirty="0">
                          <a:solidFill>
                            <a:schemeClr val="bg1"/>
                          </a:solidFill>
                          <a:latin typeface="+mn-lt"/>
                        </a:rPr>
                        <a:t>Eltern</a:t>
                      </a:r>
                      <a:r>
                        <a:rPr lang="de-DE" sz="2400" b="0" i="0" dirty="0">
                          <a:solidFill>
                            <a:schemeClr val="bg1"/>
                          </a:solidFill>
                          <a:latin typeface="+mn-lt"/>
                        </a:rPr>
                        <a:t> sind...</a:t>
                      </a:r>
                    </a:p>
                  </a:txBody>
                  <a:tcPr anchor="ctr">
                    <a:solidFill>
                      <a:srgbClr val="4E7428"/>
                    </a:solidFill>
                  </a:tcPr>
                </a:tc>
                <a:tc>
                  <a:txBody>
                    <a:bodyPr/>
                    <a:lstStyle/>
                    <a:p>
                      <a:endParaRPr lang="de-DE" sz="2400" b="0" i="0" dirty="0">
                        <a:solidFill>
                          <a:schemeClr val="bg1"/>
                        </a:solidFill>
                        <a:latin typeface="+mn-lt"/>
                      </a:endParaRPr>
                    </a:p>
                  </a:txBody>
                  <a:tcPr anchor="ctr">
                    <a:solidFill>
                      <a:schemeClr val="bg1"/>
                    </a:solidFill>
                  </a:tcPr>
                </a:tc>
                <a:tc>
                  <a:txBody>
                    <a:bodyPr/>
                    <a:lstStyle/>
                    <a:p>
                      <a:r>
                        <a:rPr lang="de-DE" sz="2400" b="1" i="0" dirty="0">
                          <a:solidFill>
                            <a:schemeClr val="tx2"/>
                          </a:solidFill>
                          <a:latin typeface="+mn-lt"/>
                        </a:rPr>
                        <a:t>Kinder (10-14j)</a:t>
                      </a:r>
                      <a:r>
                        <a:rPr lang="de-DE" sz="2400" b="0" i="0" dirty="0">
                          <a:solidFill>
                            <a:schemeClr val="tx2"/>
                          </a:solidFill>
                          <a:latin typeface="+mn-lt"/>
                        </a:rPr>
                        <a:t>, die keinen Sport treiben, in %: </a:t>
                      </a:r>
                    </a:p>
                  </a:txBody>
                  <a:tcPr anchor="ctr">
                    <a:solidFill>
                      <a:srgbClr val="D5D0C8"/>
                    </a:solidFill>
                  </a:tcPr>
                </a:tc>
                <a:extLst>
                  <a:ext uri="{0D108BD9-81ED-4DB2-BD59-A6C34878D82A}">
                    <a16:rowId xmlns:a16="http://schemas.microsoft.com/office/drawing/2014/main" val="1274037969"/>
                  </a:ext>
                </a:extLst>
              </a:tr>
              <a:tr h="905594">
                <a:tc>
                  <a:txBody>
                    <a:bodyPr/>
                    <a:lstStyle/>
                    <a:p>
                      <a:r>
                        <a:rPr lang="de-DE" sz="2400" b="0" i="0" dirty="0">
                          <a:solidFill>
                            <a:schemeClr val="bg1"/>
                          </a:solidFill>
                          <a:latin typeface="+mn-lt"/>
                        </a:rPr>
                        <a:t>... sehr aktive Sportler/innen</a:t>
                      </a:r>
                    </a:p>
                  </a:txBody>
                  <a:tcPr anchor="ctr">
                    <a:solidFill>
                      <a:srgbClr val="8E9901"/>
                    </a:solidFill>
                  </a:tcPr>
                </a:tc>
                <a:tc>
                  <a:txBody>
                    <a:bodyPr/>
                    <a:lstStyle/>
                    <a:p>
                      <a:endParaRPr lang="de-DE" sz="2400" b="0" i="0" dirty="0">
                        <a:solidFill>
                          <a:schemeClr val="bg1"/>
                        </a:solidFill>
                        <a:latin typeface="+mn-lt"/>
                      </a:endParaRPr>
                    </a:p>
                  </a:txBody>
                  <a:tcPr anchor="ctr">
                    <a:solidFill>
                      <a:schemeClr val="bg1"/>
                    </a:solidFill>
                  </a:tcPr>
                </a:tc>
                <a:tc>
                  <a:txBody>
                    <a:bodyPr/>
                    <a:lstStyle/>
                    <a:p>
                      <a:endParaRPr lang="de-DE" sz="2400" b="0" i="0" dirty="0">
                        <a:solidFill>
                          <a:schemeClr val="tx2"/>
                        </a:solidFill>
                        <a:latin typeface="+mn-lt"/>
                      </a:endParaRPr>
                    </a:p>
                  </a:txBody>
                  <a:tcPr anchor="ctr">
                    <a:solidFill>
                      <a:srgbClr val="E9E6E2"/>
                    </a:solidFill>
                  </a:tcPr>
                </a:tc>
                <a:extLst>
                  <a:ext uri="{0D108BD9-81ED-4DB2-BD59-A6C34878D82A}">
                    <a16:rowId xmlns:a16="http://schemas.microsoft.com/office/drawing/2014/main" val="1818685857"/>
                  </a:ext>
                </a:extLst>
              </a:tr>
              <a:tr h="905594">
                <a:tc>
                  <a:txBody>
                    <a:bodyPr/>
                    <a:lstStyle/>
                    <a:p>
                      <a:r>
                        <a:rPr lang="de-DE" sz="2400" b="0" i="0" dirty="0">
                          <a:solidFill>
                            <a:schemeClr val="bg1"/>
                          </a:solidFill>
                          <a:latin typeface="+mn-lt"/>
                        </a:rPr>
                        <a:t>... aktive Sportler/innen</a:t>
                      </a:r>
                    </a:p>
                  </a:txBody>
                  <a:tcPr anchor="ctr">
                    <a:solidFill>
                      <a:srgbClr val="8E9901"/>
                    </a:solidFill>
                  </a:tcPr>
                </a:tc>
                <a:tc>
                  <a:txBody>
                    <a:bodyPr/>
                    <a:lstStyle/>
                    <a:p>
                      <a:endParaRPr lang="de-DE" sz="2400" b="0" i="0" dirty="0">
                        <a:solidFill>
                          <a:schemeClr val="bg1"/>
                        </a:solidFill>
                        <a:latin typeface="+mn-lt"/>
                      </a:endParaRPr>
                    </a:p>
                  </a:txBody>
                  <a:tcPr anchor="ctr">
                    <a:solidFill>
                      <a:schemeClr val="bg1"/>
                    </a:solidFill>
                  </a:tcPr>
                </a:tc>
                <a:tc>
                  <a:txBody>
                    <a:bodyPr/>
                    <a:lstStyle/>
                    <a:p>
                      <a:endParaRPr lang="de-DE" sz="2400" b="0" i="0" dirty="0">
                        <a:solidFill>
                          <a:schemeClr val="bg2"/>
                        </a:solidFill>
                        <a:latin typeface="+mn-lt"/>
                      </a:endParaRPr>
                    </a:p>
                  </a:txBody>
                  <a:tcPr anchor="ctr">
                    <a:solidFill>
                      <a:srgbClr val="E9E6E2"/>
                    </a:solidFill>
                  </a:tcPr>
                </a:tc>
                <a:extLst>
                  <a:ext uri="{0D108BD9-81ED-4DB2-BD59-A6C34878D82A}">
                    <a16:rowId xmlns:a16="http://schemas.microsoft.com/office/drawing/2014/main" val="312605282"/>
                  </a:ext>
                </a:extLst>
              </a:tr>
              <a:tr h="905594">
                <a:tc>
                  <a:txBody>
                    <a:bodyPr/>
                    <a:lstStyle/>
                    <a:p>
                      <a:r>
                        <a:rPr lang="de-DE" sz="2400" b="0" i="0" dirty="0">
                          <a:solidFill>
                            <a:schemeClr val="bg1"/>
                          </a:solidFill>
                          <a:latin typeface="+mn-lt"/>
                        </a:rPr>
                        <a:t>... Nichtsportler/innen</a:t>
                      </a:r>
                    </a:p>
                  </a:txBody>
                  <a:tcPr anchor="ctr">
                    <a:solidFill>
                      <a:srgbClr val="FF5E00"/>
                    </a:solidFill>
                  </a:tcPr>
                </a:tc>
                <a:tc>
                  <a:txBody>
                    <a:bodyPr/>
                    <a:lstStyle/>
                    <a:p>
                      <a:endParaRPr lang="de-DE" sz="2400" b="0" i="0" dirty="0">
                        <a:solidFill>
                          <a:schemeClr val="bg1"/>
                        </a:solidFill>
                        <a:latin typeface="+mn-lt"/>
                      </a:endParaRPr>
                    </a:p>
                  </a:txBody>
                  <a:tcPr anchor="ctr">
                    <a:solidFill>
                      <a:schemeClr val="bg1"/>
                    </a:solidFill>
                  </a:tcPr>
                </a:tc>
                <a:tc>
                  <a:txBody>
                    <a:bodyPr/>
                    <a:lstStyle/>
                    <a:p>
                      <a:endParaRPr lang="de-DE" sz="2400" b="0" i="0" dirty="0">
                        <a:solidFill>
                          <a:schemeClr val="bg2"/>
                        </a:solidFill>
                        <a:latin typeface="+mn-lt"/>
                      </a:endParaRPr>
                    </a:p>
                  </a:txBody>
                  <a:tcPr anchor="ctr">
                    <a:solidFill>
                      <a:srgbClr val="E9E6E2"/>
                    </a:solidFill>
                  </a:tcPr>
                </a:tc>
                <a:extLst>
                  <a:ext uri="{0D108BD9-81ED-4DB2-BD59-A6C34878D82A}">
                    <a16:rowId xmlns:a16="http://schemas.microsoft.com/office/drawing/2014/main" val="2825004137"/>
                  </a:ext>
                </a:extLst>
              </a:tr>
            </a:tbl>
          </a:graphicData>
        </a:graphic>
      </p:graphicFrame>
      <p:graphicFrame>
        <p:nvGraphicFramePr>
          <p:cNvPr id="12" name="Diagramm 11">
            <a:extLst>
              <a:ext uri="{FF2B5EF4-FFF2-40B4-BE49-F238E27FC236}">
                <a16:creationId xmlns:a16="http://schemas.microsoft.com/office/drawing/2014/main" id="{0E2FDF6E-1118-7848-B979-B3E127735573}"/>
              </a:ext>
            </a:extLst>
          </p:cNvPr>
          <p:cNvGraphicFramePr/>
          <p:nvPr>
            <p:extLst>
              <p:ext uri="{D42A27DB-BD31-4B8C-83A1-F6EECF244321}">
                <p14:modId xmlns:p14="http://schemas.microsoft.com/office/powerpoint/2010/main" val="3390205525"/>
              </p:ext>
            </p:extLst>
          </p:nvPr>
        </p:nvGraphicFramePr>
        <p:xfrm>
          <a:off x="6557554" y="2572474"/>
          <a:ext cx="4949636" cy="3081194"/>
        </p:xfrm>
        <a:graphic>
          <a:graphicData uri="http://schemas.openxmlformats.org/drawingml/2006/chart">
            <c:chart xmlns:c="http://schemas.openxmlformats.org/drawingml/2006/chart" xmlns:r="http://schemas.openxmlformats.org/officeDocument/2006/relationships" r:id="rId3"/>
          </a:graphicData>
        </a:graphic>
      </p:graphicFrame>
      <p:sp>
        <p:nvSpPr>
          <p:cNvPr id="2" name="Pfeil nach rechts 1">
            <a:extLst>
              <a:ext uri="{FF2B5EF4-FFF2-40B4-BE49-F238E27FC236}">
                <a16:creationId xmlns:a16="http://schemas.microsoft.com/office/drawing/2014/main" id="{CC50064D-466F-104D-82E3-EBA37AB30513}"/>
              </a:ext>
            </a:extLst>
          </p:cNvPr>
          <p:cNvSpPr/>
          <p:nvPr/>
        </p:nvSpPr>
        <p:spPr>
          <a:xfrm>
            <a:off x="5545496" y="3057192"/>
            <a:ext cx="809897" cy="352697"/>
          </a:xfrm>
          <a:prstGeom prst="rightArrow">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a:extLst>
              <a:ext uri="{FF2B5EF4-FFF2-40B4-BE49-F238E27FC236}">
                <a16:creationId xmlns:a16="http://schemas.microsoft.com/office/drawing/2014/main" id="{06A4F27B-8383-BB4C-BA4B-AD3845DB8080}"/>
              </a:ext>
            </a:extLst>
          </p:cNvPr>
          <p:cNvSpPr/>
          <p:nvPr/>
        </p:nvSpPr>
        <p:spPr>
          <a:xfrm>
            <a:off x="5545496" y="3936722"/>
            <a:ext cx="809897" cy="352697"/>
          </a:xfrm>
          <a:prstGeom prst="rightArrow">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a:extLst>
              <a:ext uri="{FF2B5EF4-FFF2-40B4-BE49-F238E27FC236}">
                <a16:creationId xmlns:a16="http://schemas.microsoft.com/office/drawing/2014/main" id="{9A34BA14-B6F3-2B46-924A-DE8D4F36A37A}"/>
              </a:ext>
            </a:extLst>
          </p:cNvPr>
          <p:cNvSpPr/>
          <p:nvPr/>
        </p:nvSpPr>
        <p:spPr>
          <a:xfrm>
            <a:off x="5545495" y="4869845"/>
            <a:ext cx="809897" cy="352697"/>
          </a:xfrm>
          <a:prstGeom prst="rightArrow">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688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7" dur="5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fade">
                                      <p:cBhvr>
                                        <p:cTn id="12" dur="500"/>
                                        <p:tgtEl>
                                          <p:spTgt spid="12">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fade">
                                      <p:cBhvr>
                                        <p:cTn id="17" dur="500"/>
                                        <p:tgtEl>
                                          <p:spTgt spid="12">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fade">
                                      <p:cBhvr>
                                        <p:cTn id="22" dur="500"/>
                                        <p:tgtEl>
                                          <p:spTgt spid="12">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category"/>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J+S-Ausbildungsverständnis: 4 Handlungsbereiche</a:t>
            </a:r>
            <a:endParaRPr lang="de-CH"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100" y="1297827"/>
            <a:ext cx="7910443" cy="4872667"/>
          </a:xfrm>
          <a:prstGeom prst="rect">
            <a:avLst/>
          </a:prstGeom>
          <a:noFill/>
          <a:ln w="9525">
            <a:solidFill>
              <a:schemeClr val="bg1">
                <a:lumMod val="85000"/>
              </a:schemeClr>
            </a:solidFill>
            <a:miter lim="800000"/>
            <a:headEnd/>
            <a:tailEnd/>
          </a:ln>
          <a:effectLst/>
        </p:spPr>
      </p:pic>
    </p:spTree>
    <p:extLst>
      <p:ext uri="{BB962C8B-B14F-4D97-AF65-F5344CB8AC3E}">
        <p14:creationId xmlns:p14="http://schemas.microsoft.com/office/powerpoint/2010/main" val="168109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E51FB625-CF48-914F-8150-CE600782AE0C}"/>
              </a:ext>
            </a:extLst>
          </p:cNvPr>
          <p:cNvGraphicFramePr/>
          <p:nvPr/>
        </p:nvGraphicFramePr>
        <p:xfrm>
          <a:off x="1072662" y="1601585"/>
          <a:ext cx="10568353" cy="4492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feld 28">
            <a:extLst>
              <a:ext uri="{FF2B5EF4-FFF2-40B4-BE49-F238E27FC236}">
                <a16:creationId xmlns:a16="http://schemas.microsoft.com/office/drawing/2014/main" id="{B477EF62-F229-A343-87D4-CAB4CD949FFA}"/>
              </a:ext>
            </a:extLst>
          </p:cNvPr>
          <p:cNvSpPr txBox="1"/>
          <p:nvPr/>
        </p:nvSpPr>
        <p:spPr>
          <a:xfrm>
            <a:off x="7994443" y="887924"/>
            <a:ext cx="347072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Handlungsempfehlungen</a:t>
            </a:r>
          </a:p>
        </p:txBody>
      </p:sp>
      <p:sp>
        <p:nvSpPr>
          <p:cNvPr id="30" name="Textfeld 29">
            <a:extLst>
              <a:ext uri="{FF2B5EF4-FFF2-40B4-BE49-F238E27FC236}">
                <a16:creationId xmlns:a16="http://schemas.microsoft.com/office/drawing/2014/main" id="{1CB168BD-D944-7B48-9B24-EB923B32BB06}"/>
              </a:ext>
            </a:extLst>
          </p:cNvPr>
          <p:cNvSpPr txBox="1"/>
          <p:nvPr/>
        </p:nvSpPr>
        <p:spPr>
          <a:xfrm>
            <a:off x="1072662" y="873296"/>
            <a:ext cx="237149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0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Handlungsbereich</a:t>
            </a:r>
          </a:p>
        </p:txBody>
      </p:sp>
      <p:sp>
        <p:nvSpPr>
          <p:cNvPr id="31" name="Textfeld 30">
            <a:extLst>
              <a:ext uri="{FF2B5EF4-FFF2-40B4-BE49-F238E27FC236}">
                <a16:creationId xmlns:a16="http://schemas.microsoft.com/office/drawing/2014/main" id="{1A5A22E8-78C8-1A49-BC23-4A569B099EC2}"/>
              </a:ext>
            </a:extLst>
          </p:cNvPr>
          <p:cNvSpPr txBox="1"/>
          <p:nvPr/>
        </p:nvSpPr>
        <p:spPr>
          <a:xfrm>
            <a:off x="4197558" y="880610"/>
            <a:ext cx="237149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Handlungsfelder</a:t>
            </a:r>
          </a:p>
        </p:txBody>
      </p:sp>
    </p:spTree>
    <p:extLst>
      <p:ext uri="{BB962C8B-B14F-4D97-AF65-F5344CB8AC3E}">
        <p14:creationId xmlns:p14="http://schemas.microsoft.com/office/powerpoint/2010/main" val="1260678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Handlich, kompakt und bewährt – Auch zum</a:t>
            </a:r>
            <a:br>
              <a:rPr lang="de-DE" sz="3000" dirty="0"/>
            </a:br>
            <a:r>
              <a:rPr lang="de-DE" sz="3000" dirty="0"/>
              <a:t>MF-Thema 2023/24 gibt es wieder ein Kartenset</a:t>
            </a:r>
          </a:p>
        </p:txBody>
      </p:sp>
      <p:graphicFrame>
        <p:nvGraphicFramePr>
          <p:cNvPr id="6" name="Tabelle 5">
            <a:extLst>
              <a:ext uri="{FF2B5EF4-FFF2-40B4-BE49-F238E27FC236}">
                <a16:creationId xmlns:a16="http://schemas.microsoft.com/office/drawing/2014/main" id="{38F1B3BB-167C-194E-93E2-7DD7041AF7D5}"/>
              </a:ext>
            </a:extLst>
          </p:cNvPr>
          <p:cNvGraphicFramePr>
            <a:graphicFrameLocks noGrp="1"/>
          </p:cNvGraphicFramePr>
          <p:nvPr>
            <p:extLst>
              <p:ext uri="{D42A27DB-BD31-4B8C-83A1-F6EECF244321}">
                <p14:modId xmlns:p14="http://schemas.microsoft.com/office/powerpoint/2010/main" val="3374476341"/>
              </p:ext>
            </p:extLst>
          </p:nvPr>
        </p:nvGraphicFramePr>
        <p:xfrm>
          <a:off x="1308100" y="1493427"/>
          <a:ext cx="10431955" cy="4114800"/>
        </p:xfrm>
        <a:graphic>
          <a:graphicData uri="http://schemas.openxmlformats.org/drawingml/2006/table">
            <a:tbl>
              <a:tblPr firstRow="1" firstCol="1" bandRow="1">
                <a:tableStyleId>{5C22544A-7EE6-4342-B048-85BDC9FD1C3A}</a:tableStyleId>
              </a:tblPr>
              <a:tblGrid>
                <a:gridCol w="6805139">
                  <a:extLst>
                    <a:ext uri="{9D8B030D-6E8A-4147-A177-3AD203B41FA5}">
                      <a16:colId xmlns:a16="http://schemas.microsoft.com/office/drawing/2014/main" val="276496467"/>
                    </a:ext>
                  </a:extLst>
                </a:gridCol>
                <a:gridCol w="1755692">
                  <a:extLst>
                    <a:ext uri="{9D8B030D-6E8A-4147-A177-3AD203B41FA5}">
                      <a16:colId xmlns:a16="http://schemas.microsoft.com/office/drawing/2014/main" val="3829039368"/>
                    </a:ext>
                  </a:extLst>
                </a:gridCol>
                <a:gridCol w="1871124">
                  <a:extLst>
                    <a:ext uri="{9D8B030D-6E8A-4147-A177-3AD203B41FA5}">
                      <a16:colId xmlns:a16="http://schemas.microsoft.com/office/drawing/2014/main" val="2746779073"/>
                    </a:ext>
                  </a:extLst>
                </a:gridCol>
              </a:tblGrid>
              <a:tr h="416636">
                <a:tc>
                  <a:txBody>
                    <a:bodyPr/>
                    <a:lstStyle/>
                    <a:p>
                      <a:endParaRPr lang="de-DE" sz="2400" b="0" dirty="0"/>
                    </a:p>
                  </a:txBody>
                  <a:tcPr>
                    <a:solidFill>
                      <a:schemeClr val="tx1">
                        <a:lumMod val="65000"/>
                        <a:lumOff val="35000"/>
                      </a:schemeClr>
                    </a:solidFill>
                  </a:tcPr>
                </a:tc>
                <a:tc>
                  <a:txBody>
                    <a:bodyPr/>
                    <a:lstStyle/>
                    <a:p>
                      <a:pPr algn="ctr"/>
                      <a:endParaRPr lang="de-DE" sz="2400" b="0" dirty="0"/>
                    </a:p>
                  </a:txBody>
                  <a:tcPr>
                    <a:solidFill>
                      <a:schemeClr val="tx1">
                        <a:lumMod val="65000"/>
                        <a:lumOff val="35000"/>
                      </a:schemeClr>
                    </a:solidFill>
                  </a:tcPr>
                </a:tc>
                <a:tc>
                  <a:txBody>
                    <a:bodyPr/>
                    <a:lstStyle/>
                    <a:p>
                      <a:pPr algn="ctr"/>
                      <a:r>
                        <a:rPr lang="de-DE" sz="2400" b="0" dirty="0">
                          <a:solidFill>
                            <a:schemeClr val="bg1"/>
                          </a:solidFill>
                        </a:rPr>
                        <a:t>Total Karten</a:t>
                      </a:r>
                    </a:p>
                  </a:txBody>
                  <a:tcPr>
                    <a:solidFill>
                      <a:schemeClr val="tx1">
                        <a:lumMod val="65000"/>
                        <a:lumOff val="35000"/>
                      </a:schemeClr>
                    </a:solidFill>
                  </a:tcPr>
                </a:tc>
                <a:extLst>
                  <a:ext uri="{0D108BD9-81ED-4DB2-BD59-A6C34878D82A}">
                    <a16:rowId xmlns:a16="http://schemas.microsoft.com/office/drawing/2014/main" val="1110216501"/>
                  </a:ext>
                </a:extLst>
              </a:tr>
              <a:tr h="416636">
                <a:tc>
                  <a:txBody>
                    <a:bodyPr/>
                    <a:lstStyle/>
                    <a:p>
                      <a:r>
                        <a:rPr lang="de-DE" sz="2400" b="0" dirty="0">
                          <a:solidFill>
                            <a:schemeClr val="tx2"/>
                          </a:solidFill>
                        </a:rPr>
                        <a:t>Übersicht Handlungsbereich «Innovieren» </a:t>
                      </a:r>
                    </a:p>
                  </a:txBody>
                  <a:tcPr>
                    <a:solidFill>
                      <a:srgbClr val="D5D0C8"/>
                    </a:solidFill>
                  </a:tcPr>
                </a:tc>
                <a:tc>
                  <a:txBody>
                    <a:bodyPr/>
                    <a:lstStyle/>
                    <a:p>
                      <a:pPr algn="ctr"/>
                      <a:endParaRPr lang="de-DE" sz="2400" b="0" dirty="0"/>
                    </a:p>
                  </a:txBody>
                  <a:tcPr>
                    <a:solidFill>
                      <a:srgbClr val="D5D0C8"/>
                    </a:solidFill>
                  </a:tcPr>
                </a:tc>
                <a:tc>
                  <a:txBody>
                    <a:bodyPr/>
                    <a:lstStyle/>
                    <a:p>
                      <a:pPr algn="ctr"/>
                      <a:r>
                        <a:rPr lang="de-DE" sz="2400" b="0" dirty="0"/>
                        <a:t>1</a:t>
                      </a:r>
                    </a:p>
                  </a:txBody>
                  <a:tcPr>
                    <a:solidFill>
                      <a:srgbClr val="D5D0C8"/>
                    </a:solidFill>
                  </a:tcPr>
                </a:tc>
                <a:extLst>
                  <a:ext uri="{0D108BD9-81ED-4DB2-BD59-A6C34878D82A}">
                    <a16:rowId xmlns:a16="http://schemas.microsoft.com/office/drawing/2014/main" val="3150251460"/>
                  </a:ext>
                </a:extLst>
              </a:tr>
              <a:tr h="416636">
                <a:tc>
                  <a:txBody>
                    <a:bodyPr/>
                    <a:lstStyle/>
                    <a:p>
                      <a:r>
                        <a:rPr lang="de-DE" sz="2400" b="0" dirty="0">
                          <a:solidFill>
                            <a:schemeClr val="tx2"/>
                          </a:solidFill>
                        </a:rPr>
                        <a:t>Handlungsempfehlungen «Innovieren» </a:t>
                      </a:r>
                    </a:p>
                  </a:txBody>
                  <a:tcPr>
                    <a:solidFill>
                      <a:srgbClr val="E9E6E2"/>
                    </a:solidFill>
                  </a:tcPr>
                </a:tc>
                <a:tc>
                  <a:txBody>
                    <a:bodyPr/>
                    <a:lstStyle/>
                    <a:p>
                      <a:pPr algn="ctr"/>
                      <a:endParaRPr lang="de-DE" sz="2400" b="0" dirty="0"/>
                    </a:p>
                  </a:txBody>
                  <a:tcPr>
                    <a:solidFill>
                      <a:srgbClr val="E9E6E2"/>
                    </a:solidFill>
                  </a:tcPr>
                </a:tc>
                <a:tc>
                  <a:txBody>
                    <a:bodyPr/>
                    <a:lstStyle/>
                    <a:p>
                      <a:pPr algn="ctr"/>
                      <a:r>
                        <a:rPr lang="de-DE" sz="2400" b="0" dirty="0"/>
                        <a:t>3+2</a:t>
                      </a:r>
                    </a:p>
                  </a:txBody>
                  <a:tcPr>
                    <a:solidFill>
                      <a:srgbClr val="E9E6E2"/>
                    </a:solidFill>
                  </a:tcPr>
                </a:tc>
                <a:extLst>
                  <a:ext uri="{0D108BD9-81ED-4DB2-BD59-A6C34878D82A}">
                    <a16:rowId xmlns:a16="http://schemas.microsoft.com/office/drawing/2014/main" val="814486535"/>
                  </a:ext>
                </a:extLst>
              </a:tr>
              <a:tr h="416636">
                <a:tc>
                  <a:txBody>
                    <a:bodyPr/>
                    <a:lstStyle/>
                    <a:p>
                      <a:r>
                        <a:rPr lang="de-DE" sz="2400" b="0" dirty="0">
                          <a:solidFill>
                            <a:schemeClr val="tx2"/>
                          </a:solidFill>
                        </a:rPr>
                        <a:t>Leere Notizkarte «Innovieren» </a:t>
                      </a:r>
                    </a:p>
                  </a:txBody>
                  <a:tcPr>
                    <a:solidFill>
                      <a:srgbClr val="D5D0C8"/>
                    </a:solidFill>
                  </a:tcPr>
                </a:tc>
                <a:tc>
                  <a:txBody>
                    <a:bodyPr/>
                    <a:lstStyle/>
                    <a:p>
                      <a:pPr algn="ctr"/>
                      <a:endParaRPr lang="de-DE" sz="2400" b="0" dirty="0"/>
                    </a:p>
                  </a:txBody>
                  <a:tcPr>
                    <a:solidFill>
                      <a:srgbClr val="D5D0C8"/>
                    </a:solidFill>
                  </a:tcPr>
                </a:tc>
                <a:tc>
                  <a:txBody>
                    <a:bodyPr/>
                    <a:lstStyle/>
                    <a:p>
                      <a:pPr algn="ctr"/>
                      <a:r>
                        <a:rPr lang="de-DE" sz="2400" b="0" dirty="0"/>
                        <a:t>1</a:t>
                      </a:r>
                    </a:p>
                  </a:txBody>
                  <a:tcPr>
                    <a:solidFill>
                      <a:srgbClr val="D5D0C8"/>
                    </a:solidFill>
                  </a:tcPr>
                </a:tc>
                <a:extLst>
                  <a:ext uri="{0D108BD9-81ED-4DB2-BD59-A6C34878D82A}">
                    <a16:rowId xmlns:a16="http://schemas.microsoft.com/office/drawing/2014/main" val="4115608553"/>
                  </a:ext>
                </a:extLst>
              </a:tr>
              <a:tr h="416636">
                <a:tc>
                  <a:txBody>
                    <a:bodyPr/>
                    <a:lstStyle/>
                    <a:p>
                      <a:r>
                        <a:rPr lang="de-DE" sz="2400" b="0" dirty="0">
                          <a:solidFill>
                            <a:schemeClr val="tx2"/>
                          </a:solidFill>
                        </a:rPr>
                        <a:t>Handlungsbereich «Umfeld pflegen» </a:t>
                      </a:r>
                    </a:p>
                  </a:txBody>
                  <a:tcPr>
                    <a:solidFill>
                      <a:srgbClr val="E9E6E2"/>
                    </a:solidFill>
                  </a:tcPr>
                </a:tc>
                <a:tc>
                  <a:txBody>
                    <a:bodyPr/>
                    <a:lstStyle/>
                    <a:p>
                      <a:pPr algn="ctr"/>
                      <a:endParaRPr lang="de-DE" sz="2400" b="0" dirty="0"/>
                    </a:p>
                  </a:txBody>
                  <a:tcPr>
                    <a:solidFill>
                      <a:srgbClr val="E9E6E2"/>
                    </a:solidFill>
                  </a:tcPr>
                </a:tc>
                <a:tc>
                  <a:txBody>
                    <a:bodyPr/>
                    <a:lstStyle/>
                    <a:p>
                      <a:pPr algn="ctr"/>
                      <a:r>
                        <a:rPr lang="de-DE" sz="2400" b="0" dirty="0"/>
                        <a:t>1</a:t>
                      </a:r>
                    </a:p>
                  </a:txBody>
                  <a:tcPr>
                    <a:solidFill>
                      <a:srgbClr val="E9E6E2"/>
                    </a:solidFill>
                  </a:tcPr>
                </a:tc>
                <a:extLst>
                  <a:ext uri="{0D108BD9-81ED-4DB2-BD59-A6C34878D82A}">
                    <a16:rowId xmlns:a16="http://schemas.microsoft.com/office/drawing/2014/main" val="2694972634"/>
                  </a:ext>
                </a:extLst>
              </a:tr>
              <a:tr h="416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chemeClr val="tx2"/>
                          </a:solidFill>
                          <a:effectLst/>
                          <a:uLnTx/>
                          <a:uFillTx/>
                          <a:latin typeface="+mn-lt"/>
                          <a:ea typeface="+mn-ea"/>
                          <a:cs typeface="+mn-cs"/>
                        </a:rPr>
                        <a:t>Handlungsempfehlungen «Umfeld pflegen» </a:t>
                      </a:r>
                      <a:endParaRPr kumimoji="0" lang="de-DE" sz="2400" b="0" i="0" u="none" strike="noStrike" kern="1200" cap="none" spc="0" normalizeH="0" baseline="0" noProof="0" dirty="0">
                        <a:ln>
                          <a:noFill/>
                        </a:ln>
                        <a:solidFill>
                          <a:schemeClr val="tx2"/>
                        </a:solidFill>
                        <a:effectLst/>
                        <a:uLnTx/>
                        <a:uFillTx/>
                        <a:latin typeface="Arial"/>
                        <a:ea typeface="+mn-ea"/>
                        <a:cs typeface="+mn-cs"/>
                      </a:endParaRPr>
                    </a:p>
                  </a:txBody>
                  <a:tcPr>
                    <a:solidFill>
                      <a:srgbClr val="D5D0C8"/>
                    </a:solidFill>
                  </a:tcPr>
                </a:tc>
                <a:tc>
                  <a:txBody>
                    <a:bodyPr/>
                    <a:lstStyle/>
                    <a:p>
                      <a:pPr algn="ctr"/>
                      <a:endParaRPr lang="de-DE" sz="2400" b="0" dirty="0"/>
                    </a:p>
                  </a:txBody>
                  <a:tcPr>
                    <a:solidFill>
                      <a:srgbClr val="D5D0C8"/>
                    </a:solidFill>
                  </a:tcPr>
                </a:tc>
                <a:tc>
                  <a:txBody>
                    <a:bodyPr/>
                    <a:lstStyle/>
                    <a:p>
                      <a:pPr algn="ctr"/>
                      <a:r>
                        <a:rPr lang="de-DE" sz="2400" b="0" dirty="0"/>
                        <a:t>2+2</a:t>
                      </a:r>
                    </a:p>
                  </a:txBody>
                  <a:tcPr>
                    <a:solidFill>
                      <a:srgbClr val="D5D0C8"/>
                    </a:solidFill>
                  </a:tcPr>
                </a:tc>
                <a:extLst>
                  <a:ext uri="{0D108BD9-81ED-4DB2-BD59-A6C34878D82A}">
                    <a16:rowId xmlns:a16="http://schemas.microsoft.com/office/drawing/2014/main" val="3606562744"/>
                  </a:ext>
                </a:extLst>
              </a:tr>
              <a:tr h="416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chemeClr val="tx2"/>
                          </a:solidFill>
                          <a:effectLst/>
                          <a:uLnTx/>
                          <a:uFillTx/>
                          <a:latin typeface="Arial"/>
                          <a:ea typeface="+mn-ea"/>
                          <a:cs typeface="+mn-cs"/>
                        </a:rPr>
                        <a:t>Leere Notizkarte </a:t>
                      </a:r>
                      <a:r>
                        <a:rPr kumimoji="0" lang="de-DE" sz="2400" b="0" i="0" u="none" strike="noStrike" kern="1200" cap="none" spc="0" normalizeH="0" baseline="0" noProof="0" dirty="0">
                          <a:ln>
                            <a:noFill/>
                          </a:ln>
                          <a:solidFill>
                            <a:schemeClr val="tx2"/>
                          </a:solidFill>
                          <a:effectLst/>
                          <a:uLnTx/>
                          <a:uFillTx/>
                          <a:latin typeface="+mn-lt"/>
                          <a:ea typeface="+mn-ea"/>
                          <a:cs typeface="+mn-cs"/>
                        </a:rPr>
                        <a:t>«Umfeld pflegen» </a:t>
                      </a:r>
                      <a:endParaRPr kumimoji="0" lang="de-DE" sz="2400" b="0" i="0" u="none" strike="noStrike" kern="1200" cap="none" spc="0" normalizeH="0" baseline="0" noProof="0" dirty="0">
                        <a:ln>
                          <a:noFill/>
                        </a:ln>
                        <a:solidFill>
                          <a:schemeClr val="tx2"/>
                        </a:solidFill>
                        <a:effectLst/>
                        <a:uLnTx/>
                        <a:uFillTx/>
                        <a:latin typeface="Arial"/>
                        <a:ea typeface="+mn-ea"/>
                        <a:cs typeface="+mn-cs"/>
                      </a:endParaRPr>
                    </a:p>
                  </a:txBody>
                  <a:tcPr>
                    <a:solidFill>
                      <a:srgbClr val="E9E6E2"/>
                    </a:solidFill>
                  </a:tcPr>
                </a:tc>
                <a:tc>
                  <a:txBody>
                    <a:bodyPr/>
                    <a:lstStyle/>
                    <a:p>
                      <a:pPr algn="ctr"/>
                      <a:endParaRPr lang="de-DE" sz="2400" b="0" dirty="0"/>
                    </a:p>
                  </a:txBody>
                  <a:tcPr>
                    <a:solidFill>
                      <a:srgbClr val="E9E6E2"/>
                    </a:solidFill>
                  </a:tcPr>
                </a:tc>
                <a:tc>
                  <a:txBody>
                    <a:bodyPr/>
                    <a:lstStyle/>
                    <a:p>
                      <a:pPr algn="ctr"/>
                      <a:r>
                        <a:rPr lang="de-DE" sz="2400" b="0" dirty="0"/>
                        <a:t>1</a:t>
                      </a:r>
                    </a:p>
                  </a:txBody>
                  <a:tcPr>
                    <a:solidFill>
                      <a:srgbClr val="E9E6E2"/>
                    </a:solidFill>
                  </a:tcPr>
                </a:tc>
                <a:extLst>
                  <a:ext uri="{0D108BD9-81ED-4DB2-BD59-A6C34878D82A}">
                    <a16:rowId xmlns:a16="http://schemas.microsoft.com/office/drawing/2014/main" val="195362213"/>
                  </a:ext>
                </a:extLst>
              </a:tr>
              <a:tr h="416636">
                <a:tc>
                  <a:txBody>
                    <a:bodyPr/>
                    <a:lstStyle/>
                    <a:p>
                      <a:r>
                        <a:rPr lang="de-DE" sz="2400" b="0" dirty="0">
                          <a:solidFill>
                            <a:schemeClr val="tx2"/>
                          </a:solidFill>
                        </a:rPr>
                        <a:t>Zusatzkarten</a:t>
                      </a:r>
                    </a:p>
                  </a:txBody>
                  <a:tcPr>
                    <a:solidFill>
                      <a:srgbClr val="D5D0C8"/>
                    </a:solidFill>
                  </a:tcPr>
                </a:tc>
                <a:tc>
                  <a:txBody>
                    <a:bodyPr/>
                    <a:lstStyle/>
                    <a:p>
                      <a:pPr algn="ctr"/>
                      <a:endParaRPr lang="de-DE" sz="2400" b="0" dirty="0"/>
                    </a:p>
                  </a:txBody>
                  <a:tcPr>
                    <a:solidFill>
                      <a:srgbClr val="D5D0C8"/>
                    </a:solidFill>
                  </a:tcPr>
                </a:tc>
                <a:tc>
                  <a:txBody>
                    <a:bodyPr/>
                    <a:lstStyle/>
                    <a:p>
                      <a:pPr algn="ctr"/>
                      <a:r>
                        <a:rPr lang="de-DE" sz="2400" b="0" dirty="0"/>
                        <a:t>3</a:t>
                      </a:r>
                    </a:p>
                  </a:txBody>
                  <a:tcPr>
                    <a:solidFill>
                      <a:srgbClr val="D5D0C8"/>
                    </a:solidFill>
                  </a:tcPr>
                </a:tc>
                <a:extLst>
                  <a:ext uri="{0D108BD9-81ED-4DB2-BD59-A6C34878D82A}">
                    <a16:rowId xmlns:a16="http://schemas.microsoft.com/office/drawing/2014/main" val="859075495"/>
                  </a:ext>
                </a:extLst>
              </a:tr>
              <a:tr h="416636">
                <a:tc>
                  <a:txBody>
                    <a:bodyPr/>
                    <a:lstStyle/>
                    <a:p>
                      <a:r>
                        <a:rPr lang="de-DE" sz="2400" b="1" dirty="0">
                          <a:solidFill>
                            <a:schemeClr val="tx2"/>
                          </a:solidFill>
                        </a:rPr>
                        <a:t>Total Karten</a:t>
                      </a:r>
                    </a:p>
                  </a:txBody>
                  <a:tcPr>
                    <a:solidFill>
                      <a:srgbClr val="E9E6E2"/>
                    </a:solidFill>
                  </a:tcPr>
                </a:tc>
                <a:tc>
                  <a:txBody>
                    <a:bodyPr/>
                    <a:lstStyle/>
                    <a:p>
                      <a:pPr algn="ctr"/>
                      <a:endParaRPr lang="de-DE" sz="2400" b="0" dirty="0"/>
                    </a:p>
                  </a:txBody>
                  <a:tcPr>
                    <a:solidFill>
                      <a:srgbClr val="E9E6E2"/>
                    </a:solidFill>
                  </a:tcPr>
                </a:tc>
                <a:tc>
                  <a:txBody>
                    <a:bodyPr/>
                    <a:lstStyle/>
                    <a:p>
                      <a:pPr algn="ctr"/>
                      <a:r>
                        <a:rPr lang="de-DE" sz="2400" b="1" dirty="0"/>
                        <a:t>16</a:t>
                      </a:r>
                    </a:p>
                  </a:txBody>
                  <a:tcPr>
                    <a:solidFill>
                      <a:srgbClr val="E9E6E2"/>
                    </a:solidFill>
                  </a:tcPr>
                </a:tc>
                <a:extLst>
                  <a:ext uri="{0D108BD9-81ED-4DB2-BD59-A6C34878D82A}">
                    <a16:rowId xmlns:a16="http://schemas.microsoft.com/office/drawing/2014/main" val="2397556298"/>
                  </a:ext>
                </a:extLst>
              </a:tr>
            </a:tbl>
          </a:graphicData>
        </a:graphic>
      </p:graphicFrame>
      <p:grpSp>
        <p:nvGrpSpPr>
          <p:cNvPr id="7" name="Gruppieren 6">
            <a:extLst>
              <a:ext uri="{FF2B5EF4-FFF2-40B4-BE49-F238E27FC236}">
                <a16:creationId xmlns:a16="http://schemas.microsoft.com/office/drawing/2014/main" id="{5AFE7FD7-6431-F64B-9B96-F65F4D1F38DC}"/>
              </a:ext>
            </a:extLst>
          </p:cNvPr>
          <p:cNvGrpSpPr/>
          <p:nvPr/>
        </p:nvGrpSpPr>
        <p:grpSpPr>
          <a:xfrm>
            <a:off x="8328731" y="2017075"/>
            <a:ext cx="226103" cy="327535"/>
            <a:chOff x="5131891" y="1679290"/>
            <a:chExt cx="226103" cy="327535"/>
          </a:xfrm>
        </p:grpSpPr>
        <p:sp>
          <p:nvSpPr>
            <p:cNvPr id="8" name="Abgerundetes Rechteck 7">
              <a:extLst>
                <a:ext uri="{FF2B5EF4-FFF2-40B4-BE49-F238E27FC236}">
                  <a16:creationId xmlns:a16="http://schemas.microsoft.com/office/drawing/2014/main" id="{FA2B0340-9AF9-1E4F-99AE-E0E54BE7215F}"/>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9" name="Abgerundetes Rechteck 8">
              <a:extLst>
                <a:ext uri="{FF2B5EF4-FFF2-40B4-BE49-F238E27FC236}">
                  <a16:creationId xmlns:a16="http://schemas.microsoft.com/office/drawing/2014/main" id="{59C9FC66-E4AA-4641-9992-410E699F141A}"/>
                </a:ext>
              </a:extLst>
            </p:cNvPr>
            <p:cNvSpPr/>
            <p:nvPr/>
          </p:nvSpPr>
          <p:spPr>
            <a:xfrm>
              <a:off x="5155486" y="1714083"/>
              <a:ext cx="178911" cy="81520"/>
            </a:xfrm>
            <a:prstGeom prst="roundRect">
              <a:avLst/>
            </a:prstGeom>
            <a:solidFill>
              <a:srgbClr val="014F77"/>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10" name="Gerade Verbindung 9">
              <a:extLst>
                <a:ext uri="{FF2B5EF4-FFF2-40B4-BE49-F238E27FC236}">
                  <a16:creationId xmlns:a16="http://schemas.microsoft.com/office/drawing/2014/main" id="{79725CBC-54BB-1D49-8801-CED4F49CD6F9}"/>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E39E544F-B3E4-574F-A9C0-5490949D67D9}"/>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B5F184F1-5E8B-714E-A5B5-93A8DEDE5DC1}"/>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219711CF-9A52-BD40-9FB5-96814CE959B7}"/>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D665C86B-0D1C-C946-9AF8-1C7D16279760}"/>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D4906311-C844-A04E-B635-802D6E3F4790}"/>
              </a:ext>
            </a:extLst>
          </p:cNvPr>
          <p:cNvGrpSpPr/>
          <p:nvPr/>
        </p:nvGrpSpPr>
        <p:grpSpPr>
          <a:xfrm>
            <a:off x="8326861" y="2926026"/>
            <a:ext cx="226103" cy="327535"/>
            <a:chOff x="5131891" y="1679290"/>
            <a:chExt cx="226103" cy="327535"/>
          </a:xfrm>
        </p:grpSpPr>
        <p:sp>
          <p:nvSpPr>
            <p:cNvPr id="18" name="Abgerundetes Rechteck 17">
              <a:extLst>
                <a:ext uri="{FF2B5EF4-FFF2-40B4-BE49-F238E27FC236}">
                  <a16:creationId xmlns:a16="http://schemas.microsoft.com/office/drawing/2014/main" id="{9A353111-745D-324A-BF07-5A44B458E604}"/>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19" name="Abgerundetes Rechteck 18">
              <a:extLst>
                <a:ext uri="{FF2B5EF4-FFF2-40B4-BE49-F238E27FC236}">
                  <a16:creationId xmlns:a16="http://schemas.microsoft.com/office/drawing/2014/main" id="{ECFFD6AE-013E-154D-99E3-30B72F710461}"/>
                </a:ext>
              </a:extLst>
            </p:cNvPr>
            <p:cNvSpPr/>
            <p:nvPr/>
          </p:nvSpPr>
          <p:spPr>
            <a:xfrm>
              <a:off x="5155486" y="1714083"/>
              <a:ext cx="178911" cy="81520"/>
            </a:xfrm>
            <a:prstGeom prst="roundRect">
              <a:avLst/>
            </a:prstGeom>
            <a:solidFill>
              <a:srgbClr val="014F77"/>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20" name="Gerade Verbindung 19">
              <a:extLst>
                <a:ext uri="{FF2B5EF4-FFF2-40B4-BE49-F238E27FC236}">
                  <a16:creationId xmlns:a16="http://schemas.microsoft.com/office/drawing/2014/main" id="{685BE0B3-C19B-B34B-9A14-DD1E00B201B6}"/>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30C47301-0B48-954A-A41A-24D0C4FB9C95}"/>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D83E046E-AB87-B84C-AC2B-A11B8BDA3B4D}"/>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65A35E08-8CC0-9B42-9E16-840413F047F3}"/>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695959C2-B58A-DA49-A40C-BF46EE90EA45}"/>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uppieren 24">
            <a:extLst>
              <a:ext uri="{FF2B5EF4-FFF2-40B4-BE49-F238E27FC236}">
                <a16:creationId xmlns:a16="http://schemas.microsoft.com/office/drawing/2014/main" id="{23A9F589-9572-7540-B213-536102A00BA5}"/>
              </a:ext>
            </a:extLst>
          </p:cNvPr>
          <p:cNvGrpSpPr/>
          <p:nvPr/>
        </p:nvGrpSpPr>
        <p:grpSpPr>
          <a:xfrm>
            <a:off x="8326863" y="4755915"/>
            <a:ext cx="226103" cy="327535"/>
            <a:chOff x="5131891" y="1679290"/>
            <a:chExt cx="226103" cy="327535"/>
          </a:xfrm>
        </p:grpSpPr>
        <p:sp>
          <p:nvSpPr>
            <p:cNvPr id="26" name="Abgerundetes Rechteck 25">
              <a:extLst>
                <a:ext uri="{FF2B5EF4-FFF2-40B4-BE49-F238E27FC236}">
                  <a16:creationId xmlns:a16="http://schemas.microsoft.com/office/drawing/2014/main" id="{63C90862-C2A7-DE4B-BA64-0B0119E800C7}"/>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27" name="Abgerundetes Rechteck 26">
              <a:extLst>
                <a:ext uri="{FF2B5EF4-FFF2-40B4-BE49-F238E27FC236}">
                  <a16:creationId xmlns:a16="http://schemas.microsoft.com/office/drawing/2014/main" id="{C102538B-13BF-B44C-93EE-550022DCAA25}"/>
                </a:ext>
              </a:extLst>
            </p:cNvPr>
            <p:cNvSpPr/>
            <p:nvPr/>
          </p:nvSpPr>
          <p:spPr>
            <a:xfrm>
              <a:off x="5155486" y="1714083"/>
              <a:ext cx="178911" cy="81520"/>
            </a:xfrm>
            <a:prstGeom prst="roundRect">
              <a:avLst/>
            </a:prstGeom>
            <a:solidFill>
              <a:schemeClr val="bg1">
                <a:lumMod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28" name="Gerade Verbindung 27">
              <a:extLst>
                <a:ext uri="{FF2B5EF4-FFF2-40B4-BE49-F238E27FC236}">
                  <a16:creationId xmlns:a16="http://schemas.microsoft.com/office/drawing/2014/main" id="{2D95DBFA-06E6-7544-92DD-42F594D0FE8E}"/>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4AC4EE3A-73B1-474A-8638-B8A57DFA3712}"/>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A08DD2C3-0714-5A42-A890-A1086D01E917}"/>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Gerade Verbindung 30">
              <a:extLst>
                <a:ext uri="{FF2B5EF4-FFF2-40B4-BE49-F238E27FC236}">
                  <a16:creationId xmlns:a16="http://schemas.microsoft.com/office/drawing/2014/main" id="{24565D25-76B8-8147-B265-45F0B012C67D}"/>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Gerade Verbindung 31">
              <a:extLst>
                <a:ext uri="{FF2B5EF4-FFF2-40B4-BE49-F238E27FC236}">
                  <a16:creationId xmlns:a16="http://schemas.microsoft.com/office/drawing/2014/main" id="{86ECB313-3EC7-3040-BC1E-5C3BFE6C380E}"/>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uppieren 32">
            <a:extLst>
              <a:ext uri="{FF2B5EF4-FFF2-40B4-BE49-F238E27FC236}">
                <a16:creationId xmlns:a16="http://schemas.microsoft.com/office/drawing/2014/main" id="{3BABACBB-F23E-6545-831A-66388E97A1EF}"/>
              </a:ext>
            </a:extLst>
          </p:cNvPr>
          <p:cNvGrpSpPr/>
          <p:nvPr/>
        </p:nvGrpSpPr>
        <p:grpSpPr>
          <a:xfrm>
            <a:off x="8321484" y="3843070"/>
            <a:ext cx="1049765" cy="327535"/>
            <a:chOff x="8328522" y="3155050"/>
            <a:chExt cx="1049765" cy="327535"/>
          </a:xfrm>
        </p:grpSpPr>
        <p:grpSp>
          <p:nvGrpSpPr>
            <p:cNvPr id="34" name="Gruppieren 33">
              <a:extLst>
                <a:ext uri="{FF2B5EF4-FFF2-40B4-BE49-F238E27FC236}">
                  <a16:creationId xmlns:a16="http://schemas.microsoft.com/office/drawing/2014/main" id="{080F0EC2-EEA5-BD42-A7AE-5FEFF24C0481}"/>
                </a:ext>
              </a:extLst>
            </p:cNvPr>
            <p:cNvGrpSpPr/>
            <p:nvPr/>
          </p:nvGrpSpPr>
          <p:grpSpPr>
            <a:xfrm>
              <a:off x="8328522" y="3155050"/>
              <a:ext cx="226103" cy="327535"/>
              <a:chOff x="5131891" y="1679290"/>
              <a:chExt cx="226103" cy="327535"/>
            </a:xfrm>
          </p:grpSpPr>
          <p:sp>
            <p:nvSpPr>
              <p:cNvPr id="60" name="Abgerundetes Rechteck 59">
                <a:extLst>
                  <a:ext uri="{FF2B5EF4-FFF2-40B4-BE49-F238E27FC236}">
                    <a16:creationId xmlns:a16="http://schemas.microsoft.com/office/drawing/2014/main" id="{BB4A80BA-BFDD-DA47-B4F7-1792AB3B1927}"/>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61" name="Abgerundetes Rechteck 60">
                <a:extLst>
                  <a:ext uri="{FF2B5EF4-FFF2-40B4-BE49-F238E27FC236}">
                    <a16:creationId xmlns:a16="http://schemas.microsoft.com/office/drawing/2014/main" id="{55D45D45-0F7A-BB4B-A950-D86AC8BABBCF}"/>
                  </a:ext>
                </a:extLst>
              </p:cNvPr>
              <p:cNvSpPr/>
              <p:nvPr/>
            </p:nvSpPr>
            <p:spPr>
              <a:xfrm>
                <a:off x="5155486" y="1714083"/>
                <a:ext cx="178911" cy="81520"/>
              </a:xfrm>
              <a:prstGeom prst="roundRect">
                <a:avLst/>
              </a:prstGeom>
              <a:solidFill>
                <a:srgbClr val="A9B50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62" name="Gerade Verbindung 61">
                <a:extLst>
                  <a:ext uri="{FF2B5EF4-FFF2-40B4-BE49-F238E27FC236}">
                    <a16:creationId xmlns:a16="http://schemas.microsoft.com/office/drawing/2014/main" id="{072FD5A4-9760-4A45-B443-06D21167A68B}"/>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Gerade Verbindung 62">
                <a:extLst>
                  <a:ext uri="{FF2B5EF4-FFF2-40B4-BE49-F238E27FC236}">
                    <a16:creationId xmlns:a16="http://schemas.microsoft.com/office/drawing/2014/main" id="{53844592-38C7-5648-93EF-55FDD4C59106}"/>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4" name="Gerade Verbindung 63">
                <a:extLst>
                  <a:ext uri="{FF2B5EF4-FFF2-40B4-BE49-F238E27FC236}">
                    <a16:creationId xmlns:a16="http://schemas.microsoft.com/office/drawing/2014/main" id="{250BE66D-7CFD-014D-8601-4A567C4DF1B1}"/>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 name="Gerade Verbindung 64">
                <a:extLst>
                  <a:ext uri="{FF2B5EF4-FFF2-40B4-BE49-F238E27FC236}">
                    <a16:creationId xmlns:a16="http://schemas.microsoft.com/office/drawing/2014/main" id="{6C470B42-E91F-2647-BE98-819160377BA2}"/>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6" name="Gerade Verbindung 65">
                <a:extLst>
                  <a:ext uri="{FF2B5EF4-FFF2-40B4-BE49-F238E27FC236}">
                    <a16:creationId xmlns:a16="http://schemas.microsoft.com/office/drawing/2014/main" id="{2CCAE814-D1A7-5D44-AA38-29400D23EC98}"/>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EACAC2D7-8EF2-C745-843F-05BB299DA393}"/>
                </a:ext>
              </a:extLst>
            </p:cNvPr>
            <p:cNvGrpSpPr/>
            <p:nvPr/>
          </p:nvGrpSpPr>
          <p:grpSpPr>
            <a:xfrm>
              <a:off x="8603076" y="3155050"/>
              <a:ext cx="226103" cy="327535"/>
              <a:chOff x="5131891" y="1679290"/>
              <a:chExt cx="226103" cy="327535"/>
            </a:xfrm>
          </p:grpSpPr>
          <p:sp>
            <p:nvSpPr>
              <p:cNvPr id="52" name="Abgerundetes Rechteck 51">
                <a:extLst>
                  <a:ext uri="{FF2B5EF4-FFF2-40B4-BE49-F238E27FC236}">
                    <a16:creationId xmlns:a16="http://schemas.microsoft.com/office/drawing/2014/main" id="{EFAB3726-4949-2540-A8F2-03BBB6946346}"/>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53" name="Abgerundetes Rechteck 52">
                <a:extLst>
                  <a:ext uri="{FF2B5EF4-FFF2-40B4-BE49-F238E27FC236}">
                    <a16:creationId xmlns:a16="http://schemas.microsoft.com/office/drawing/2014/main" id="{75CB94EC-43A7-8540-B057-EBC0B010AF35}"/>
                  </a:ext>
                </a:extLst>
              </p:cNvPr>
              <p:cNvSpPr/>
              <p:nvPr/>
            </p:nvSpPr>
            <p:spPr>
              <a:xfrm>
                <a:off x="5155486" y="1714083"/>
                <a:ext cx="178911" cy="81520"/>
              </a:xfrm>
              <a:prstGeom prst="roundRect">
                <a:avLst/>
              </a:prstGeom>
              <a:solidFill>
                <a:srgbClr val="A9B50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54" name="Gerade Verbindung 53">
                <a:extLst>
                  <a:ext uri="{FF2B5EF4-FFF2-40B4-BE49-F238E27FC236}">
                    <a16:creationId xmlns:a16="http://schemas.microsoft.com/office/drawing/2014/main" id="{427D84E1-AA03-CE4A-B981-E4CA7AB81840}"/>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Gerade Verbindung 55">
                <a:extLst>
                  <a:ext uri="{FF2B5EF4-FFF2-40B4-BE49-F238E27FC236}">
                    <a16:creationId xmlns:a16="http://schemas.microsoft.com/office/drawing/2014/main" id="{7C59AC35-209A-424D-9CD6-A7E4A15D0720}"/>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Gerade Verbindung 56">
                <a:extLst>
                  <a:ext uri="{FF2B5EF4-FFF2-40B4-BE49-F238E27FC236}">
                    <a16:creationId xmlns:a16="http://schemas.microsoft.com/office/drawing/2014/main" id="{8860018D-623A-9247-B4B9-980610D9EE79}"/>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 name="Gerade Verbindung 57">
                <a:extLst>
                  <a:ext uri="{FF2B5EF4-FFF2-40B4-BE49-F238E27FC236}">
                    <a16:creationId xmlns:a16="http://schemas.microsoft.com/office/drawing/2014/main" id="{0F448FD9-679C-7342-AEBA-5BF8487B9263}"/>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Gerade Verbindung 58">
                <a:extLst>
                  <a:ext uri="{FF2B5EF4-FFF2-40B4-BE49-F238E27FC236}">
                    <a16:creationId xmlns:a16="http://schemas.microsoft.com/office/drawing/2014/main" id="{3C794EE8-E280-F549-8FAE-21F0DA2FD9B7}"/>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11126CD2-8F65-5B43-9CB6-0525779C4425}"/>
                </a:ext>
              </a:extLst>
            </p:cNvPr>
            <p:cNvGrpSpPr/>
            <p:nvPr/>
          </p:nvGrpSpPr>
          <p:grpSpPr>
            <a:xfrm>
              <a:off x="8877630" y="3155050"/>
              <a:ext cx="226103" cy="327535"/>
              <a:chOff x="5131891" y="1679290"/>
              <a:chExt cx="226103" cy="327535"/>
            </a:xfrm>
          </p:grpSpPr>
          <p:sp>
            <p:nvSpPr>
              <p:cNvPr id="45" name="Abgerundetes Rechteck 44">
                <a:extLst>
                  <a:ext uri="{FF2B5EF4-FFF2-40B4-BE49-F238E27FC236}">
                    <a16:creationId xmlns:a16="http://schemas.microsoft.com/office/drawing/2014/main" id="{917E7DAC-5588-914D-8386-1800E9E263A7}"/>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46" name="Abgerundetes Rechteck 45">
                <a:extLst>
                  <a:ext uri="{FF2B5EF4-FFF2-40B4-BE49-F238E27FC236}">
                    <a16:creationId xmlns:a16="http://schemas.microsoft.com/office/drawing/2014/main" id="{F469A772-B1A4-5847-BE7C-DCEA2C6089BF}"/>
                  </a:ext>
                </a:extLst>
              </p:cNvPr>
              <p:cNvSpPr/>
              <p:nvPr/>
            </p:nvSpPr>
            <p:spPr>
              <a:xfrm>
                <a:off x="5155486" y="1714083"/>
                <a:ext cx="178911" cy="81520"/>
              </a:xfrm>
              <a:prstGeom prst="roundRect">
                <a:avLst/>
              </a:prstGeom>
              <a:solidFill>
                <a:srgbClr val="10814A"/>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47" name="Gerade Verbindung 46">
                <a:extLst>
                  <a:ext uri="{FF2B5EF4-FFF2-40B4-BE49-F238E27FC236}">
                    <a16:creationId xmlns:a16="http://schemas.microsoft.com/office/drawing/2014/main" id="{7D9ECD91-48DD-BC48-976C-34BD87A77B7B}"/>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Gerade Verbindung 47">
                <a:extLst>
                  <a:ext uri="{FF2B5EF4-FFF2-40B4-BE49-F238E27FC236}">
                    <a16:creationId xmlns:a16="http://schemas.microsoft.com/office/drawing/2014/main" id="{F9D75265-EF07-5640-A350-DEBEAF23D33E}"/>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Gerade Verbindung 48">
                <a:extLst>
                  <a:ext uri="{FF2B5EF4-FFF2-40B4-BE49-F238E27FC236}">
                    <a16:creationId xmlns:a16="http://schemas.microsoft.com/office/drawing/2014/main" id="{3CBC32AD-DF0E-DC42-B745-7B7FA8A36AEB}"/>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Gerade Verbindung 49">
                <a:extLst>
                  <a:ext uri="{FF2B5EF4-FFF2-40B4-BE49-F238E27FC236}">
                    <a16:creationId xmlns:a16="http://schemas.microsoft.com/office/drawing/2014/main" id="{B8A83C2A-BC56-084C-B2BF-9CA8B7465CD7}"/>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Gerade Verbindung 50">
                <a:extLst>
                  <a:ext uri="{FF2B5EF4-FFF2-40B4-BE49-F238E27FC236}">
                    <a16:creationId xmlns:a16="http://schemas.microsoft.com/office/drawing/2014/main" id="{D6EB5D7F-C1F3-304D-9967-248C8E9BCE44}"/>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5A833976-4FE7-104B-B782-B80D9C448323}"/>
                </a:ext>
              </a:extLst>
            </p:cNvPr>
            <p:cNvGrpSpPr/>
            <p:nvPr/>
          </p:nvGrpSpPr>
          <p:grpSpPr>
            <a:xfrm>
              <a:off x="9152184" y="3155050"/>
              <a:ext cx="226103" cy="327535"/>
              <a:chOff x="5131891" y="1679290"/>
              <a:chExt cx="226103" cy="327535"/>
            </a:xfrm>
          </p:grpSpPr>
          <p:sp>
            <p:nvSpPr>
              <p:cNvPr id="38" name="Abgerundetes Rechteck 37">
                <a:extLst>
                  <a:ext uri="{FF2B5EF4-FFF2-40B4-BE49-F238E27FC236}">
                    <a16:creationId xmlns:a16="http://schemas.microsoft.com/office/drawing/2014/main" id="{AF84B0E8-6A1F-B74D-8A89-2E5FEE653A74}"/>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39" name="Abgerundetes Rechteck 38">
                <a:extLst>
                  <a:ext uri="{FF2B5EF4-FFF2-40B4-BE49-F238E27FC236}">
                    <a16:creationId xmlns:a16="http://schemas.microsoft.com/office/drawing/2014/main" id="{5BEADEC9-052F-3240-B32E-C0E3410E1D2F}"/>
                  </a:ext>
                </a:extLst>
              </p:cNvPr>
              <p:cNvSpPr/>
              <p:nvPr/>
            </p:nvSpPr>
            <p:spPr>
              <a:xfrm>
                <a:off x="5155486" y="1714083"/>
                <a:ext cx="178911" cy="81520"/>
              </a:xfrm>
              <a:prstGeom prst="roundRect">
                <a:avLst/>
              </a:prstGeom>
              <a:solidFill>
                <a:srgbClr val="10814A"/>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40" name="Gerade Verbindung 39">
                <a:extLst>
                  <a:ext uri="{FF2B5EF4-FFF2-40B4-BE49-F238E27FC236}">
                    <a16:creationId xmlns:a16="http://schemas.microsoft.com/office/drawing/2014/main" id="{AD7E8183-87EF-A144-BBF5-DEEF8C3AB6D7}"/>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Gerade Verbindung 40">
                <a:extLst>
                  <a:ext uri="{FF2B5EF4-FFF2-40B4-BE49-F238E27FC236}">
                    <a16:creationId xmlns:a16="http://schemas.microsoft.com/office/drawing/2014/main" id="{2329C862-C429-E24D-9C2A-A447A461D346}"/>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Gerade Verbindung 41">
                <a:extLst>
                  <a:ext uri="{FF2B5EF4-FFF2-40B4-BE49-F238E27FC236}">
                    <a16:creationId xmlns:a16="http://schemas.microsoft.com/office/drawing/2014/main" id="{92CDB2C1-BD2D-7A4A-84C7-A1B8A121E3A4}"/>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Gerade Verbindung 42">
                <a:extLst>
                  <a:ext uri="{FF2B5EF4-FFF2-40B4-BE49-F238E27FC236}">
                    <a16:creationId xmlns:a16="http://schemas.microsoft.com/office/drawing/2014/main" id="{9B69FCBA-B171-EB40-BE7F-EE886A2A8D48}"/>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Gerade Verbindung 43">
                <a:extLst>
                  <a:ext uri="{FF2B5EF4-FFF2-40B4-BE49-F238E27FC236}">
                    <a16:creationId xmlns:a16="http://schemas.microsoft.com/office/drawing/2014/main" id="{2ACC5B5B-1947-6747-8436-7F4DC8E1B26C}"/>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7" name="Gruppieren 66">
            <a:extLst>
              <a:ext uri="{FF2B5EF4-FFF2-40B4-BE49-F238E27FC236}">
                <a16:creationId xmlns:a16="http://schemas.microsoft.com/office/drawing/2014/main" id="{89A7CC5A-1C32-6D43-A86F-EE45208F4904}"/>
              </a:ext>
            </a:extLst>
          </p:cNvPr>
          <p:cNvGrpSpPr/>
          <p:nvPr/>
        </p:nvGrpSpPr>
        <p:grpSpPr>
          <a:xfrm>
            <a:off x="8326859" y="4296129"/>
            <a:ext cx="226103" cy="327535"/>
            <a:chOff x="5131891" y="1679290"/>
            <a:chExt cx="226103" cy="327535"/>
          </a:xfrm>
        </p:grpSpPr>
        <p:sp>
          <p:nvSpPr>
            <p:cNvPr id="68" name="Abgerundetes Rechteck 67">
              <a:extLst>
                <a:ext uri="{FF2B5EF4-FFF2-40B4-BE49-F238E27FC236}">
                  <a16:creationId xmlns:a16="http://schemas.microsoft.com/office/drawing/2014/main" id="{663507AF-FF01-E943-BF35-B7C5BE3FEAD1}"/>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69" name="Abgerundetes Rechteck 68">
              <a:extLst>
                <a:ext uri="{FF2B5EF4-FFF2-40B4-BE49-F238E27FC236}">
                  <a16:creationId xmlns:a16="http://schemas.microsoft.com/office/drawing/2014/main" id="{18797E9A-022B-9342-8CFF-51DCE0DCFC84}"/>
                </a:ext>
              </a:extLst>
            </p:cNvPr>
            <p:cNvSpPr/>
            <p:nvPr/>
          </p:nvSpPr>
          <p:spPr>
            <a:xfrm>
              <a:off x="5155486" y="1714083"/>
              <a:ext cx="178911" cy="81520"/>
            </a:xfrm>
            <a:prstGeom prst="roundRect">
              <a:avLst/>
            </a:prstGeom>
            <a:solidFill>
              <a:srgbClr val="66993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70" name="Gerade Verbindung 69">
              <a:extLst>
                <a:ext uri="{FF2B5EF4-FFF2-40B4-BE49-F238E27FC236}">
                  <a16:creationId xmlns:a16="http://schemas.microsoft.com/office/drawing/2014/main" id="{6E9E4C14-FFC9-114C-88E2-AF4AAE82FC30}"/>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Gerade Verbindung 70">
              <a:extLst>
                <a:ext uri="{FF2B5EF4-FFF2-40B4-BE49-F238E27FC236}">
                  <a16:creationId xmlns:a16="http://schemas.microsoft.com/office/drawing/2014/main" id="{E51F74D3-2D8F-7F4E-A161-7CB07DA5EDC1}"/>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Gerade Verbindung 71">
              <a:extLst>
                <a:ext uri="{FF2B5EF4-FFF2-40B4-BE49-F238E27FC236}">
                  <a16:creationId xmlns:a16="http://schemas.microsoft.com/office/drawing/2014/main" id="{F97CC847-0021-3D46-8053-7991869C599A}"/>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Gerade Verbindung 72">
              <a:extLst>
                <a:ext uri="{FF2B5EF4-FFF2-40B4-BE49-F238E27FC236}">
                  <a16:creationId xmlns:a16="http://schemas.microsoft.com/office/drawing/2014/main" id="{D4011A82-B93F-A040-A0AE-A194DF49F4E1}"/>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Gerade Verbindung 73">
              <a:extLst>
                <a:ext uri="{FF2B5EF4-FFF2-40B4-BE49-F238E27FC236}">
                  <a16:creationId xmlns:a16="http://schemas.microsoft.com/office/drawing/2014/main" id="{7B84DE58-F30A-D340-A2CA-82CD01159FD0}"/>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uppieren 74">
            <a:extLst>
              <a:ext uri="{FF2B5EF4-FFF2-40B4-BE49-F238E27FC236}">
                <a16:creationId xmlns:a16="http://schemas.microsoft.com/office/drawing/2014/main" id="{D1E05962-3EAC-814F-A2F2-39ECEA6FFA2A}"/>
              </a:ext>
            </a:extLst>
          </p:cNvPr>
          <p:cNvGrpSpPr/>
          <p:nvPr/>
        </p:nvGrpSpPr>
        <p:grpSpPr>
          <a:xfrm>
            <a:off x="8326859" y="2465728"/>
            <a:ext cx="1320374" cy="327535"/>
            <a:chOff x="8330519" y="3605663"/>
            <a:chExt cx="1320374" cy="327535"/>
          </a:xfrm>
        </p:grpSpPr>
        <p:grpSp>
          <p:nvGrpSpPr>
            <p:cNvPr id="76" name="Gruppieren 75">
              <a:extLst>
                <a:ext uri="{FF2B5EF4-FFF2-40B4-BE49-F238E27FC236}">
                  <a16:creationId xmlns:a16="http://schemas.microsoft.com/office/drawing/2014/main" id="{239EA816-3F68-B647-B764-366AD7AD1A6E}"/>
                </a:ext>
              </a:extLst>
            </p:cNvPr>
            <p:cNvGrpSpPr/>
            <p:nvPr/>
          </p:nvGrpSpPr>
          <p:grpSpPr>
            <a:xfrm>
              <a:off x="8330519" y="3605663"/>
              <a:ext cx="226103" cy="327535"/>
              <a:chOff x="5131891" y="1679290"/>
              <a:chExt cx="226103" cy="327535"/>
            </a:xfrm>
          </p:grpSpPr>
          <p:sp>
            <p:nvSpPr>
              <p:cNvPr id="109" name="Abgerundetes Rechteck 108">
                <a:extLst>
                  <a:ext uri="{FF2B5EF4-FFF2-40B4-BE49-F238E27FC236}">
                    <a16:creationId xmlns:a16="http://schemas.microsoft.com/office/drawing/2014/main" id="{03881D41-F099-214C-9C65-AB0E1FD72FD5}"/>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110" name="Abgerundetes Rechteck 109">
                <a:extLst>
                  <a:ext uri="{FF2B5EF4-FFF2-40B4-BE49-F238E27FC236}">
                    <a16:creationId xmlns:a16="http://schemas.microsoft.com/office/drawing/2014/main" id="{25D1F63B-2AEC-EB48-AAF7-AE21385BFD71}"/>
                  </a:ext>
                </a:extLst>
              </p:cNvPr>
              <p:cNvSpPr/>
              <p:nvPr/>
            </p:nvSpPr>
            <p:spPr>
              <a:xfrm>
                <a:off x="5155486" y="1714083"/>
                <a:ext cx="178911" cy="81520"/>
              </a:xfrm>
              <a:prstGeom prst="roundRect">
                <a:avLst/>
              </a:prstGeom>
              <a:solidFill>
                <a:srgbClr val="0B6C8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111" name="Gerade Verbindung 222">
                <a:extLst>
                  <a:ext uri="{FF2B5EF4-FFF2-40B4-BE49-F238E27FC236}">
                    <a16:creationId xmlns:a16="http://schemas.microsoft.com/office/drawing/2014/main" id="{0D4D4579-DB42-E24A-B81A-D65363DD156E}"/>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2" name="Gerade Verbindung 223">
                <a:extLst>
                  <a:ext uri="{FF2B5EF4-FFF2-40B4-BE49-F238E27FC236}">
                    <a16:creationId xmlns:a16="http://schemas.microsoft.com/office/drawing/2014/main" id="{11D49DBC-8B0F-E147-B59E-52EFD7115202}"/>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3" name="Gerade Verbindung 224">
                <a:extLst>
                  <a:ext uri="{FF2B5EF4-FFF2-40B4-BE49-F238E27FC236}">
                    <a16:creationId xmlns:a16="http://schemas.microsoft.com/office/drawing/2014/main" id="{9DA4E65D-C60F-5244-96CF-B352F373BA3B}"/>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4" name="Gerade Verbindung 225">
                <a:extLst>
                  <a:ext uri="{FF2B5EF4-FFF2-40B4-BE49-F238E27FC236}">
                    <a16:creationId xmlns:a16="http://schemas.microsoft.com/office/drawing/2014/main" id="{44709AD2-87DF-D043-B2D2-8DF27B6B7F52}"/>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5" name="Gerade Verbindung 226">
                <a:extLst>
                  <a:ext uri="{FF2B5EF4-FFF2-40B4-BE49-F238E27FC236}">
                    <a16:creationId xmlns:a16="http://schemas.microsoft.com/office/drawing/2014/main" id="{57FC58D1-CD79-B641-A306-8D0C8CFF77D6}"/>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uppieren 76">
              <a:extLst>
                <a:ext uri="{FF2B5EF4-FFF2-40B4-BE49-F238E27FC236}">
                  <a16:creationId xmlns:a16="http://schemas.microsoft.com/office/drawing/2014/main" id="{05778D39-D837-CE49-B49E-2AF65BD59541}"/>
                </a:ext>
              </a:extLst>
            </p:cNvPr>
            <p:cNvGrpSpPr/>
            <p:nvPr/>
          </p:nvGrpSpPr>
          <p:grpSpPr>
            <a:xfrm>
              <a:off x="8604087" y="3605663"/>
              <a:ext cx="226103" cy="327535"/>
              <a:chOff x="5131891" y="1679290"/>
              <a:chExt cx="226103" cy="327535"/>
            </a:xfrm>
          </p:grpSpPr>
          <p:sp>
            <p:nvSpPr>
              <p:cNvPr id="102" name="Abgerundetes Rechteck 101">
                <a:extLst>
                  <a:ext uri="{FF2B5EF4-FFF2-40B4-BE49-F238E27FC236}">
                    <a16:creationId xmlns:a16="http://schemas.microsoft.com/office/drawing/2014/main" id="{8F20771D-4BCC-9C44-B973-A434F4FC33AE}"/>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103" name="Abgerundetes Rechteck 102">
                <a:extLst>
                  <a:ext uri="{FF2B5EF4-FFF2-40B4-BE49-F238E27FC236}">
                    <a16:creationId xmlns:a16="http://schemas.microsoft.com/office/drawing/2014/main" id="{0A45C84C-6D0E-5C40-8256-E8E698A93C65}"/>
                  </a:ext>
                </a:extLst>
              </p:cNvPr>
              <p:cNvSpPr/>
              <p:nvPr/>
            </p:nvSpPr>
            <p:spPr>
              <a:xfrm>
                <a:off x="5155486" y="1714083"/>
                <a:ext cx="178911" cy="81520"/>
              </a:xfrm>
              <a:prstGeom prst="roundRect">
                <a:avLst/>
              </a:prstGeom>
              <a:solidFill>
                <a:srgbClr val="0B6C8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104" name="Gerade Verbindung 222">
                <a:extLst>
                  <a:ext uri="{FF2B5EF4-FFF2-40B4-BE49-F238E27FC236}">
                    <a16:creationId xmlns:a16="http://schemas.microsoft.com/office/drawing/2014/main" id="{A8C5BF38-85D5-CB4C-B660-41668BD17933}"/>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5" name="Gerade Verbindung 223">
                <a:extLst>
                  <a:ext uri="{FF2B5EF4-FFF2-40B4-BE49-F238E27FC236}">
                    <a16:creationId xmlns:a16="http://schemas.microsoft.com/office/drawing/2014/main" id="{64666B43-3EF3-C04C-8988-9548500B18C6}"/>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6" name="Gerade Verbindung 224">
                <a:extLst>
                  <a:ext uri="{FF2B5EF4-FFF2-40B4-BE49-F238E27FC236}">
                    <a16:creationId xmlns:a16="http://schemas.microsoft.com/office/drawing/2014/main" id="{8D1BECEF-179F-6C4C-8B90-44C89D3324E5}"/>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7" name="Gerade Verbindung 225">
                <a:extLst>
                  <a:ext uri="{FF2B5EF4-FFF2-40B4-BE49-F238E27FC236}">
                    <a16:creationId xmlns:a16="http://schemas.microsoft.com/office/drawing/2014/main" id="{F2F0A7A2-8D6D-7E42-AF21-F6712488BAFA}"/>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8" name="Gerade Verbindung 226">
                <a:extLst>
                  <a:ext uri="{FF2B5EF4-FFF2-40B4-BE49-F238E27FC236}">
                    <a16:creationId xmlns:a16="http://schemas.microsoft.com/office/drawing/2014/main" id="{3754C8C7-8290-D84E-9CBC-B8918FAD38CE}"/>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uppieren 77">
              <a:extLst>
                <a:ext uri="{FF2B5EF4-FFF2-40B4-BE49-F238E27FC236}">
                  <a16:creationId xmlns:a16="http://schemas.microsoft.com/office/drawing/2014/main" id="{E58BAE35-1400-D549-AB57-3BFC4B22BD93}"/>
                </a:ext>
              </a:extLst>
            </p:cNvPr>
            <p:cNvGrpSpPr/>
            <p:nvPr/>
          </p:nvGrpSpPr>
          <p:grpSpPr>
            <a:xfrm>
              <a:off x="8877655" y="3605663"/>
              <a:ext cx="226103" cy="327535"/>
              <a:chOff x="5131891" y="1679290"/>
              <a:chExt cx="226103" cy="327535"/>
            </a:xfrm>
          </p:grpSpPr>
          <p:sp>
            <p:nvSpPr>
              <p:cNvPr id="95" name="Abgerundetes Rechteck 94">
                <a:extLst>
                  <a:ext uri="{FF2B5EF4-FFF2-40B4-BE49-F238E27FC236}">
                    <a16:creationId xmlns:a16="http://schemas.microsoft.com/office/drawing/2014/main" id="{990C6AA7-9254-D546-A670-89F949B75BA6}"/>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96" name="Abgerundetes Rechteck 95">
                <a:extLst>
                  <a:ext uri="{FF2B5EF4-FFF2-40B4-BE49-F238E27FC236}">
                    <a16:creationId xmlns:a16="http://schemas.microsoft.com/office/drawing/2014/main" id="{5871A3A5-82E8-C84A-A43C-4294F43A41E3}"/>
                  </a:ext>
                </a:extLst>
              </p:cNvPr>
              <p:cNvSpPr/>
              <p:nvPr/>
            </p:nvSpPr>
            <p:spPr>
              <a:xfrm>
                <a:off x="5155486" y="1714083"/>
                <a:ext cx="178911" cy="81520"/>
              </a:xfrm>
              <a:prstGeom prst="roundRect">
                <a:avLst/>
              </a:prstGeom>
              <a:solidFill>
                <a:srgbClr val="0B6C8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97" name="Gerade Verbindung 222">
                <a:extLst>
                  <a:ext uri="{FF2B5EF4-FFF2-40B4-BE49-F238E27FC236}">
                    <a16:creationId xmlns:a16="http://schemas.microsoft.com/office/drawing/2014/main" id="{2D0E1C3E-130D-654E-89FE-361F6F251298}"/>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Gerade Verbindung 223">
                <a:extLst>
                  <a:ext uri="{FF2B5EF4-FFF2-40B4-BE49-F238E27FC236}">
                    <a16:creationId xmlns:a16="http://schemas.microsoft.com/office/drawing/2014/main" id="{AC1E2E0C-CEA1-9D4E-948B-611DA1BE4930}"/>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9" name="Gerade Verbindung 224">
                <a:extLst>
                  <a:ext uri="{FF2B5EF4-FFF2-40B4-BE49-F238E27FC236}">
                    <a16:creationId xmlns:a16="http://schemas.microsoft.com/office/drawing/2014/main" id="{005265FB-E67A-0546-8E1E-F16184B4EA80}"/>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Gerade Verbindung 225">
                <a:extLst>
                  <a:ext uri="{FF2B5EF4-FFF2-40B4-BE49-F238E27FC236}">
                    <a16:creationId xmlns:a16="http://schemas.microsoft.com/office/drawing/2014/main" id="{A5F6FA17-D138-6646-A8FC-D5A6EB4048C3}"/>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Gerade Verbindung 226">
                <a:extLst>
                  <a:ext uri="{FF2B5EF4-FFF2-40B4-BE49-F238E27FC236}">
                    <a16:creationId xmlns:a16="http://schemas.microsoft.com/office/drawing/2014/main" id="{D8EB7C68-94CC-F747-9B67-327D0DBB7523}"/>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uppieren 78">
              <a:extLst>
                <a:ext uri="{FF2B5EF4-FFF2-40B4-BE49-F238E27FC236}">
                  <a16:creationId xmlns:a16="http://schemas.microsoft.com/office/drawing/2014/main" id="{C05E6AC7-D009-EE48-B7ED-2FA0237E6563}"/>
                </a:ext>
              </a:extLst>
            </p:cNvPr>
            <p:cNvGrpSpPr/>
            <p:nvPr/>
          </p:nvGrpSpPr>
          <p:grpSpPr>
            <a:xfrm>
              <a:off x="9151223" y="3605663"/>
              <a:ext cx="226103" cy="327535"/>
              <a:chOff x="5131891" y="1679290"/>
              <a:chExt cx="226103" cy="327535"/>
            </a:xfrm>
          </p:grpSpPr>
          <p:sp>
            <p:nvSpPr>
              <p:cNvPr id="88" name="Abgerundetes Rechteck 87">
                <a:extLst>
                  <a:ext uri="{FF2B5EF4-FFF2-40B4-BE49-F238E27FC236}">
                    <a16:creationId xmlns:a16="http://schemas.microsoft.com/office/drawing/2014/main" id="{8EB09DED-7CFC-364F-B8FA-A2EA8F3A3DE5}"/>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89" name="Abgerundetes Rechteck 88">
                <a:extLst>
                  <a:ext uri="{FF2B5EF4-FFF2-40B4-BE49-F238E27FC236}">
                    <a16:creationId xmlns:a16="http://schemas.microsoft.com/office/drawing/2014/main" id="{86C882EA-D7C6-B941-905E-A3081ECA9B18}"/>
                  </a:ext>
                </a:extLst>
              </p:cNvPr>
              <p:cNvSpPr/>
              <p:nvPr/>
            </p:nvSpPr>
            <p:spPr>
              <a:xfrm>
                <a:off x="5155486" y="1714083"/>
                <a:ext cx="178911" cy="81520"/>
              </a:xfrm>
              <a:prstGeom prst="roundRect">
                <a:avLst/>
              </a:prstGeom>
              <a:solidFill>
                <a:srgbClr val="0698CC"/>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90" name="Gerade Verbindung 222">
                <a:extLst>
                  <a:ext uri="{FF2B5EF4-FFF2-40B4-BE49-F238E27FC236}">
                    <a16:creationId xmlns:a16="http://schemas.microsoft.com/office/drawing/2014/main" id="{988414F1-8CF8-194A-87BE-1DF1192A4437}"/>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Gerade Verbindung 223">
                <a:extLst>
                  <a:ext uri="{FF2B5EF4-FFF2-40B4-BE49-F238E27FC236}">
                    <a16:creationId xmlns:a16="http://schemas.microsoft.com/office/drawing/2014/main" id="{0502AD6C-EDED-1349-BA73-E1F4BF9AEAA3}"/>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Gerade Verbindung 224">
                <a:extLst>
                  <a:ext uri="{FF2B5EF4-FFF2-40B4-BE49-F238E27FC236}">
                    <a16:creationId xmlns:a16="http://schemas.microsoft.com/office/drawing/2014/main" id="{C68A8858-BD0D-9F41-8DD9-CED8640EEBB0}"/>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3" name="Gerade Verbindung 225">
                <a:extLst>
                  <a:ext uri="{FF2B5EF4-FFF2-40B4-BE49-F238E27FC236}">
                    <a16:creationId xmlns:a16="http://schemas.microsoft.com/office/drawing/2014/main" id="{CAAE6377-24A3-5146-9799-CAF7CDD9BD91}"/>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Gerade Verbindung 226">
                <a:extLst>
                  <a:ext uri="{FF2B5EF4-FFF2-40B4-BE49-F238E27FC236}">
                    <a16:creationId xmlns:a16="http://schemas.microsoft.com/office/drawing/2014/main" id="{49E7D5CD-A783-B14B-8382-AA40319F4309}"/>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80" name="Gruppieren 79">
              <a:extLst>
                <a:ext uri="{FF2B5EF4-FFF2-40B4-BE49-F238E27FC236}">
                  <a16:creationId xmlns:a16="http://schemas.microsoft.com/office/drawing/2014/main" id="{2C9AA80C-670C-3143-A0E8-E5D9EB0A65C1}"/>
                </a:ext>
              </a:extLst>
            </p:cNvPr>
            <p:cNvGrpSpPr/>
            <p:nvPr/>
          </p:nvGrpSpPr>
          <p:grpSpPr>
            <a:xfrm>
              <a:off x="9424790" y="3605663"/>
              <a:ext cx="226103" cy="327535"/>
              <a:chOff x="5131891" y="1679290"/>
              <a:chExt cx="226103" cy="327535"/>
            </a:xfrm>
          </p:grpSpPr>
          <p:sp>
            <p:nvSpPr>
              <p:cNvPr id="81" name="Abgerundetes Rechteck 80">
                <a:extLst>
                  <a:ext uri="{FF2B5EF4-FFF2-40B4-BE49-F238E27FC236}">
                    <a16:creationId xmlns:a16="http://schemas.microsoft.com/office/drawing/2014/main" id="{541AF5D5-C0FB-BB48-BBBE-8C3BA9B81B5B}"/>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82" name="Abgerundetes Rechteck 81">
                <a:extLst>
                  <a:ext uri="{FF2B5EF4-FFF2-40B4-BE49-F238E27FC236}">
                    <a16:creationId xmlns:a16="http://schemas.microsoft.com/office/drawing/2014/main" id="{B55481BD-EE18-6F46-B1E3-C88BFC0BD13B}"/>
                  </a:ext>
                </a:extLst>
              </p:cNvPr>
              <p:cNvSpPr/>
              <p:nvPr/>
            </p:nvSpPr>
            <p:spPr>
              <a:xfrm>
                <a:off x="5155486" y="1714083"/>
                <a:ext cx="178911" cy="81520"/>
              </a:xfrm>
              <a:prstGeom prst="roundRect">
                <a:avLst/>
              </a:prstGeom>
              <a:solidFill>
                <a:srgbClr val="0698CC"/>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83" name="Gerade Verbindung 82">
                <a:extLst>
                  <a:ext uri="{FF2B5EF4-FFF2-40B4-BE49-F238E27FC236}">
                    <a16:creationId xmlns:a16="http://schemas.microsoft.com/office/drawing/2014/main" id="{39827BE9-B97B-8340-A1BF-17E34C47CAB1}"/>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Gerade Verbindung 83">
                <a:extLst>
                  <a:ext uri="{FF2B5EF4-FFF2-40B4-BE49-F238E27FC236}">
                    <a16:creationId xmlns:a16="http://schemas.microsoft.com/office/drawing/2014/main" id="{589F996B-6C66-664D-BB98-4C80A2FC3123}"/>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Gerade Verbindung 84">
                <a:extLst>
                  <a:ext uri="{FF2B5EF4-FFF2-40B4-BE49-F238E27FC236}">
                    <a16:creationId xmlns:a16="http://schemas.microsoft.com/office/drawing/2014/main" id="{FA6AD66F-5F67-1447-94CD-156CAB09D13E}"/>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Gerade Verbindung 85">
                <a:extLst>
                  <a:ext uri="{FF2B5EF4-FFF2-40B4-BE49-F238E27FC236}">
                    <a16:creationId xmlns:a16="http://schemas.microsoft.com/office/drawing/2014/main" id="{FC492373-D493-C340-B859-A96F1D7A453B}"/>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Gerade Verbindung 86">
                <a:extLst>
                  <a:ext uri="{FF2B5EF4-FFF2-40B4-BE49-F238E27FC236}">
                    <a16:creationId xmlns:a16="http://schemas.microsoft.com/office/drawing/2014/main" id="{D332F5E3-A744-554A-A8FE-3A93B2CC6055}"/>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6" name="Gruppieren 115">
            <a:extLst>
              <a:ext uri="{FF2B5EF4-FFF2-40B4-BE49-F238E27FC236}">
                <a16:creationId xmlns:a16="http://schemas.microsoft.com/office/drawing/2014/main" id="{2F663DE2-20D4-4446-AFEF-31CE936555BE}"/>
              </a:ext>
            </a:extLst>
          </p:cNvPr>
          <p:cNvGrpSpPr/>
          <p:nvPr/>
        </p:nvGrpSpPr>
        <p:grpSpPr>
          <a:xfrm>
            <a:off x="8325127" y="3371088"/>
            <a:ext cx="226103" cy="327535"/>
            <a:chOff x="5131891" y="1679290"/>
            <a:chExt cx="226103" cy="327535"/>
          </a:xfrm>
        </p:grpSpPr>
        <p:sp>
          <p:nvSpPr>
            <p:cNvPr id="117" name="Abgerundetes Rechteck 116">
              <a:extLst>
                <a:ext uri="{FF2B5EF4-FFF2-40B4-BE49-F238E27FC236}">
                  <a16:creationId xmlns:a16="http://schemas.microsoft.com/office/drawing/2014/main" id="{B269C912-6E6B-244B-9E47-D40880E1E2D5}"/>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118" name="Abgerundetes Rechteck 117">
              <a:extLst>
                <a:ext uri="{FF2B5EF4-FFF2-40B4-BE49-F238E27FC236}">
                  <a16:creationId xmlns:a16="http://schemas.microsoft.com/office/drawing/2014/main" id="{54303B10-12FB-E54B-B75A-F44F81BB2E56}"/>
                </a:ext>
              </a:extLst>
            </p:cNvPr>
            <p:cNvSpPr/>
            <p:nvPr/>
          </p:nvSpPr>
          <p:spPr>
            <a:xfrm>
              <a:off x="5155486" y="1714083"/>
              <a:ext cx="178911" cy="81520"/>
            </a:xfrm>
            <a:prstGeom prst="roundRect">
              <a:avLst/>
            </a:prstGeom>
            <a:solidFill>
              <a:srgbClr val="66993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119" name="Gerade Verbindung 118">
              <a:extLst>
                <a:ext uri="{FF2B5EF4-FFF2-40B4-BE49-F238E27FC236}">
                  <a16:creationId xmlns:a16="http://schemas.microsoft.com/office/drawing/2014/main" id="{C6625644-235E-D44E-B747-8F3FC40D2F0C}"/>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a:extLst>
                <a:ext uri="{FF2B5EF4-FFF2-40B4-BE49-F238E27FC236}">
                  <a16:creationId xmlns:a16="http://schemas.microsoft.com/office/drawing/2014/main" id="{6B40B302-9942-E549-A8CC-89271E8F9DC6}"/>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Gerade Verbindung 120">
              <a:extLst>
                <a:ext uri="{FF2B5EF4-FFF2-40B4-BE49-F238E27FC236}">
                  <a16:creationId xmlns:a16="http://schemas.microsoft.com/office/drawing/2014/main" id="{486BF7D7-9DA1-0340-B40F-C1CD5018E6CB}"/>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2" name="Gerade Verbindung 121">
              <a:extLst>
                <a:ext uri="{FF2B5EF4-FFF2-40B4-BE49-F238E27FC236}">
                  <a16:creationId xmlns:a16="http://schemas.microsoft.com/office/drawing/2014/main" id="{707DDF53-6B70-3348-B0F5-D86F48AC29B1}"/>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Gerade Verbindung 122">
              <a:extLst>
                <a:ext uri="{FF2B5EF4-FFF2-40B4-BE49-F238E27FC236}">
                  <a16:creationId xmlns:a16="http://schemas.microsoft.com/office/drawing/2014/main" id="{B150B9BB-96C1-8C4B-92A8-383A7CF800B1}"/>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24" name="Gruppieren 123">
            <a:extLst>
              <a:ext uri="{FF2B5EF4-FFF2-40B4-BE49-F238E27FC236}">
                <a16:creationId xmlns:a16="http://schemas.microsoft.com/office/drawing/2014/main" id="{605295B2-5DC9-D640-A09A-CA4A2AFAC832}"/>
              </a:ext>
            </a:extLst>
          </p:cNvPr>
          <p:cNvGrpSpPr/>
          <p:nvPr/>
        </p:nvGrpSpPr>
        <p:grpSpPr>
          <a:xfrm>
            <a:off x="8599681" y="4755915"/>
            <a:ext cx="226103" cy="327535"/>
            <a:chOff x="5131891" y="1679290"/>
            <a:chExt cx="226103" cy="327535"/>
          </a:xfrm>
        </p:grpSpPr>
        <p:sp>
          <p:nvSpPr>
            <p:cNvPr id="125" name="Abgerundetes Rechteck 124">
              <a:extLst>
                <a:ext uri="{FF2B5EF4-FFF2-40B4-BE49-F238E27FC236}">
                  <a16:creationId xmlns:a16="http://schemas.microsoft.com/office/drawing/2014/main" id="{128E54AB-57E7-5F40-B2CE-5F779AD4FF10}"/>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126" name="Abgerundetes Rechteck 125">
              <a:extLst>
                <a:ext uri="{FF2B5EF4-FFF2-40B4-BE49-F238E27FC236}">
                  <a16:creationId xmlns:a16="http://schemas.microsoft.com/office/drawing/2014/main" id="{08DDB80E-83CB-DA4D-A88A-C992FB9355D6}"/>
                </a:ext>
              </a:extLst>
            </p:cNvPr>
            <p:cNvSpPr/>
            <p:nvPr/>
          </p:nvSpPr>
          <p:spPr>
            <a:xfrm>
              <a:off x="5155486" y="1714083"/>
              <a:ext cx="178911" cy="81520"/>
            </a:xfrm>
            <a:prstGeom prst="roundRect">
              <a:avLst/>
            </a:prstGeom>
            <a:solidFill>
              <a:schemeClr val="bg1">
                <a:lumMod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127" name="Gerade Verbindung 126">
              <a:extLst>
                <a:ext uri="{FF2B5EF4-FFF2-40B4-BE49-F238E27FC236}">
                  <a16:creationId xmlns:a16="http://schemas.microsoft.com/office/drawing/2014/main" id="{32291DA9-43A3-D64E-9435-980F21461636}"/>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8" name="Gerade Verbindung 127">
              <a:extLst>
                <a:ext uri="{FF2B5EF4-FFF2-40B4-BE49-F238E27FC236}">
                  <a16:creationId xmlns:a16="http://schemas.microsoft.com/office/drawing/2014/main" id="{A27E6CCC-E12B-CB4E-862A-7A50FF150C86}"/>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9" name="Gerade Verbindung 128">
              <a:extLst>
                <a:ext uri="{FF2B5EF4-FFF2-40B4-BE49-F238E27FC236}">
                  <a16:creationId xmlns:a16="http://schemas.microsoft.com/office/drawing/2014/main" id="{F5CEB9C4-2DBC-6047-8443-7E50851E7674}"/>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0" name="Gerade Verbindung 129">
              <a:extLst>
                <a:ext uri="{FF2B5EF4-FFF2-40B4-BE49-F238E27FC236}">
                  <a16:creationId xmlns:a16="http://schemas.microsoft.com/office/drawing/2014/main" id="{C71DA936-7F8F-7A40-B19F-B97DFD1A942B}"/>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Gerade Verbindung 130">
              <a:extLst>
                <a:ext uri="{FF2B5EF4-FFF2-40B4-BE49-F238E27FC236}">
                  <a16:creationId xmlns:a16="http://schemas.microsoft.com/office/drawing/2014/main" id="{5ACD4448-AA32-1743-903F-443FFC5F369F}"/>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32" name="Gruppieren 131">
            <a:extLst>
              <a:ext uri="{FF2B5EF4-FFF2-40B4-BE49-F238E27FC236}">
                <a16:creationId xmlns:a16="http://schemas.microsoft.com/office/drawing/2014/main" id="{AB610BA3-8BE9-2D4E-974A-F2268005DC7C}"/>
              </a:ext>
            </a:extLst>
          </p:cNvPr>
          <p:cNvGrpSpPr/>
          <p:nvPr/>
        </p:nvGrpSpPr>
        <p:grpSpPr>
          <a:xfrm>
            <a:off x="8869389" y="4755915"/>
            <a:ext cx="226103" cy="327535"/>
            <a:chOff x="5131891" y="1679290"/>
            <a:chExt cx="226103" cy="327535"/>
          </a:xfrm>
        </p:grpSpPr>
        <p:sp>
          <p:nvSpPr>
            <p:cNvPr id="133" name="Abgerundetes Rechteck 132">
              <a:extLst>
                <a:ext uri="{FF2B5EF4-FFF2-40B4-BE49-F238E27FC236}">
                  <a16:creationId xmlns:a16="http://schemas.microsoft.com/office/drawing/2014/main" id="{386D7152-5A98-684D-86F2-4E34A2917615}"/>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134" name="Abgerundetes Rechteck 133">
              <a:extLst>
                <a:ext uri="{FF2B5EF4-FFF2-40B4-BE49-F238E27FC236}">
                  <a16:creationId xmlns:a16="http://schemas.microsoft.com/office/drawing/2014/main" id="{12F14B0C-1D0C-3C49-8F43-17D2E40C0E96}"/>
                </a:ext>
              </a:extLst>
            </p:cNvPr>
            <p:cNvSpPr/>
            <p:nvPr/>
          </p:nvSpPr>
          <p:spPr>
            <a:xfrm>
              <a:off x="5155486" y="1714083"/>
              <a:ext cx="178911" cy="81520"/>
            </a:xfrm>
            <a:prstGeom prst="roundRect">
              <a:avLst/>
            </a:prstGeom>
            <a:solidFill>
              <a:schemeClr val="bg1">
                <a:lumMod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135" name="Gerade Verbindung 134">
              <a:extLst>
                <a:ext uri="{FF2B5EF4-FFF2-40B4-BE49-F238E27FC236}">
                  <a16:creationId xmlns:a16="http://schemas.microsoft.com/office/drawing/2014/main" id="{6285F640-F227-DD4B-B57C-D68158F66D70}"/>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Gerade Verbindung 135">
              <a:extLst>
                <a:ext uri="{FF2B5EF4-FFF2-40B4-BE49-F238E27FC236}">
                  <a16:creationId xmlns:a16="http://schemas.microsoft.com/office/drawing/2014/main" id="{698E1B1A-C96D-794F-99C9-A92D225D3C42}"/>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Gerade Verbindung 136">
              <a:extLst>
                <a:ext uri="{FF2B5EF4-FFF2-40B4-BE49-F238E27FC236}">
                  <a16:creationId xmlns:a16="http://schemas.microsoft.com/office/drawing/2014/main" id="{A97E0AEA-0383-8441-860B-6BBE34216454}"/>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8" name="Gerade Verbindung 137">
              <a:extLst>
                <a:ext uri="{FF2B5EF4-FFF2-40B4-BE49-F238E27FC236}">
                  <a16:creationId xmlns:a16="http://schemas.microsoft.com/office/drawing/2014/main" id="{813FC98B-BD1C-9841-AC77-F20DA2E24E66}"/>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9" name="Gerade Verbindung 138">
              <a:extLst>
                <a:ext uri="{FF2B5EF4-FFF2-40B4-BE49-F238E27FC236}">
                  <a16:creationId xmlns:a16="http://schemas.microsoft.com/office/drawing/2014/main" id="{DF338DD7-E008-3243-B58C-90CA37ABB650}"/>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669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Zusatzkarte: Swiss Sport </a:t>
            </a:r>
            <a:r>
              <a:rPr lang="de-DE" sz="3000" dirty="0" err="1"/>
              <a:t>Integrity</a:t>
            </a:r>
            <a:endParaRPr lang="de-DE" sz="3000" dirty="0"/>
          </a:p>
        </p:txBody>
      </p:sp>
      <p:pic>
        <p:nvPicPr>
          <p:cNvPr id="6" name="Grafik 5"/>
          <p:cNvPicPr>
            <a:picLocks noChangeAspect="1"/>
          </p:cNvPicPr>
          <p:nvPr/>
        </p:nvPicPr>
        <p:blipFill>
          <a:blip r:embed="rId2"/>
          <a:stretch>
            <a:fillRect/>
          </a:stretch>
        </p:blipFill>
        <p:spPr>
          <a:xfrm>
            <a:off x="1308100" y="1297827"/>
            <a:ext cx="7613493" cy="3994020"/>
          </a:xfrm>
          <a:prstGeom prst="rect">
            <a:avLst/>
          </a:prstGeom>
        </p:spPr>
      </p:pic>
    </p:spTree>
    <p:extLst>
      <p:ext uri="{BB962C8B-B14F-4D97-AF65-F5344CB8AC3E}">
        <p14:creationId xmlns:p14="http://schemas.microsoft.com/office/powerpoint/2010/main" val="1022815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9950ACC-379E-334F-942D-9450904077A2}"/>
              </a:ext>
            </a:extLst>
          </p:cNvPr>
          <p:cNvSpPr/>
          <p:nvPr/>
        </p:nvSpPr>
        <p:spPr>
          <a:xfrm>
            <a:off x="1308100" y="1609240"/>
            <a:ext cx="3271818" cy="2929709"/>
          </a:xfrm>
          <a:prstGeom prst="rect">
            <a:avLst/>
          </a:prstGeom>
          <a:solidFill>
            <a:srgbClr val="E9E6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Segoe UI"/>
              <a:ea typeface="+mn-ea"/>
              <a:cs typeface="+mn-cs"/>
            </a:endParaRPr>
          </a:p>
        </p:txBody>
      </p:sp>
      <p:sp>
        <p:nvSpPr>
          <p:cNvPr id="22" name="Rechteck 21">
            <a:extLst>
              <a:ext uri="{FF2B5EF4-FFF2-40B4-BE49-F238E27FC236}">
                <a16:creationId xmlns:a16="http://schemas.microsoft.com/office/drawing/2014/main" id="{A6A07E7C-142B-C647-B95F-FF9B618FF189}"/>
              </a:ext>
            </a:extLst>
          </p:cNvPr>
          <p:cNvSpPr/>
          <p:nvPr/>
        </p:nvSpPr>
        <p:spPr>
          <a:xfrm>
            <a:off x="4693800" y="1609240"/>
            <a:ext cx="3271818" cy="2929709"/>
          </a:xfrm>
          <a:prstGeom prst="rect">
            <a:avLst/>
          </a:prstGeom>
          <a:solidFill>
            <a:srgbClr val="E9E6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Segoe UI"/>
              <a:ea typeface="+mn-ea"/>
              <a:cs typeface="+mn-cs"/>
            </a:endParaRPr>
          </a:p>
        </p:txBody>
      </p:sp>
      <p:sp>
        <p:nvSpPr>
          <p:cNvPr id="26" name="Rechteck 25">
            <a:extLst>
              <a:ext uri="{FF2B5EF4-FFF2-40B4-BE49-F238E27FC236}">
                <a16:creationId xmlns:a16="http://schemas.microsoft.com/office/drawing/2014/main" id="{E3EFFF4B-43CD-3B44-9F6B-136D8B42089C}"/>
              </a:ext>
            </a:extLst>
          </p:cNvPr>
          <p:cNvSpPr/>
          <p:nvPr/>
        </p:nvSpPr>
        <p:spPr>
          <a:xfrm>
            <a:off x="8119644" y="1609240"/>
            <a:ext cx="3271818" cy="2929709"/>
          </a:xfrm>
          <a:prstGeom prst="rect">
            <a:avLst/>
          </a:prstGeom>
          <a:solidFill>
            <a:srgbClr val="E9E6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Segoe UI"/>
              <a:ea typeface="+mn-ea"/>
              <a:cs typeface="+mn-cs"/>
            </a:endParaRPr>
          </a:p>
        </p:txBody>
      </p:sp>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Weitere Materialien</a:t>
            </a:r>
          </a:p>
        </p:txBody>
      </p:sp>
      <p:sp>
        <p:nvSpPr>
          <p:cNvPr id="17" name="Rechteck 16">
            <a:extLst>
              <a:ext uri="{FF2B5EF4-FFF2-40B4-BE49-F238E27FC236}">
                <a16:creationId xmlns:a16="http://schemas.microsoft.com/office/drawing/2014/main" id="{D5CFB2D2-BD44-E744-ACC6-803FF8D7D4B0}"/>
              </a:ext>
            </a:extLst>
          </p:cNvPr>
          <p:cNvSpPr/>
          <p:nvPr/>
        </p:nvSpPr>
        <p:spPr>
          <a:xfrm>
            <a:off x="1308101" y="4629124"/>
            <a:ext cx="3271818" cy="930330"/>
          </a:xfrm>
          <a:prstGeom prst="rect">
            <a:avLst/>
          </a:prstGeom>
          <a:solidFill>
            <a:srgbClr val="595959"/>
          </a:solidFill>
          <a:ln w="12700" cap="flat" cmpd="sng" algn="ctr">
            <a:noFill/>
            <a:prstDash val="solid"/>
            <a:miter lim="800000"/>
          </a:ln>
          <a:effectLst/>
        </p:spPr>
        <p:txBody>
          <a:bodyPr tIns="108000" bIns="108000"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Weiterführende QR-Codes im Kartenset</a:t>
            </a:r>
          </a:p>
        </p:txBody>
      </p:sp>
      <p:sp>
        <p:nvSpPr>
          <p:cNvPr id="21" name="Rechteck 20">
            <a:extLst>
              <a:ext uri="{FF2B5EF4-FFF2-40B4-BE49-F238E27FC236}">
                <a16:creationId xmlns:a16="http://schemas.microsoft.com/office/drawing/2014/main" id="{20E4162F-E3E9-AF45-91EB-05B9AFEF78F5}"/>
              </a:ext>
            </a:extLst>
          </p:cNvPr>
          <p:cNvSpPr/>
          <p:nvPr/>
        </p:nvSpPr>
        <p:spPr>
          <a:xfrm>
            <a:off x="4693800" y="4629124"/>
            <a:ext cx="3271818" cy="930330"/>
          </a:xfrm>
          <a:prstGeom prst="rect">
            <a:avLst/>
          </a:prstGeom>
          <a:solidFill>
            <a:srgbClr val="595959"/>
          </a:solidFill>
          <a:ln w="12700" cap="flat" cmpd="sng" algn="ctr">
            <a:noFill/>
            <a:prstDash val="solid"/>
            <a:miter lim="800000"/>
          </a:ln>
          <a:effectLst/>
        </p:spPr>
        <p:txBody>
          <a:bodyPr tIns="108000" bIns="108000"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Digitaler </a:t>
            </a:r>
            <a:r>
              <a:rPr lang="de-DE" sz="2400" kern="0" dirty="0">
                <a:solidFill>
                  <a:srgbClr val="FFFFFF"/>
                </a:solidFill>
                <a:latin typeface="Arial" panose="020B0604020202020204" pitchFamily="34" charset="0"/>
                <a:cs typeface="Arial" panose="020B0604020202020204" pitchFamily="34" charset="0"/>
              </a:rPr>
              <a:t>Lernbaustein «Innovieren»</a:t>
            </a:r>
            <a:endParaRPr kumimoji="0" lang="de-DE" sz="24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Rechteck 24">
            <a:extLst>
              <a:ext uri="{FF2B5EF4-FFF2-40B4-BE49-F238E27FC236}">
                <a16:creationId xmlns:a16="http://schemas.microsoft.com/office/drawing/2014/main" id="{E34B10D2-B4F2-CD4D-8AAC-C53D271C7C10}"/>
              </a:ext>
            </a:extLst>
          </p:cNvPr>
          <p:cNvSpPr/>
          <p:nvPr/>
        </p:nvSpPr>
        <p:spPr>
          <a:xfrm>
            <a:off x="8119644" y="4629124"/>
            <a:ext cx="3271818" cy="930330"/>
          </a:xfrm>
          <a:prstGeom prst="rect">
            <a:avLst/>
          </a:prstGeom>
          <a:solidFill>
            <a:srgbClr val="595959"/>
          </a:solidFill>
          <a:ln w="12700" cap="flat" cmpd="sng" algn="ctr">
            <a:noFill/>
            <a:prstDash val="solid"/>
            <a:miter lim="800000"/>
          </a:ln>
          <a:effectLst/>
        </p:spPr>
        <p:txBody>
          <a:bodyPr tIns="108000" bIns="108000"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Digitaler </a:t>
            </a:r>
            <a:r>
              <a:rPr lang="de-DE" sz="2400" kern="0" dirty="0">
                <a:solidFill>
                  <a:srgbClr val="FFFFFF"/>
                </a:solidFill>
                <a:latin typeface="Arial" panose="020B0604020202020204" pitchFamily="34" charset="0"/>
                <a:cs typeface="Arial" panose="020B0604020202020204" pitchFamily="34" charset="0"/>
              </a:rPr>
              <a:t>Lernbaustein «Umfeld pflegen»</a:t>
            </a:r>
            <a:endParaRPr kumimoji="0" lang="de-DE" sz="24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9" name="Gruppieren 28">
            <a:extLst>
              <a:ext uri="{FF2B5EF4-FFF2-40B4-BE49-F238E27FC236}">
                <a16:creationId xmlns:a16="http://schemas.microsoft.com/office/drawing/2014/main" id="{CBA22333-9CC7-0A40-BE98-3870B0F2DDF7}"/>
              </a:ext>
            </a:extLst>
          </p:cNvPr>
          <p:cNvGrpSpPr/>
          <p:nvPr/>
        </p:nvGrpSpPr>
        <p:grpSpPr>
          <a:xfrm rot="1269451">
            <a:off x="2450372" y="1850602"/>
            <a:ext cx="1669817" cy="2418912"/>
            <a:chOff x="5131891" y="1679290"/>
            <a:chExt cx="226103" cy="327535"/>
          </a:xfrm>
        </p:grpSpPr>
        <p:sp>
          <p:nvSpPr>
            <p:cNvPr id="54" name="Abgerundetes Rechteck 53">
              <a:extLst>
                <a:ext uri="{FF2B5EF4-FFF2-40B4-BE49-F238E27FC236}">
                  <a16:creationId xmlns:a16="http://schemas.microsoft.com/office/drawing/2014/main" id="{A674C58E-41AE-FE4E-98F5-C9503C3AD9B9}"/>
                </a:ext>
              </a:extLst>
            </p:cNvPr>
            <p:cNvSpPr/>
            <p:nvPr/>
          </p:nvSpPr>
          <p:spPr>
            <a:xfrm>
              <a:off x="5131891" y="1679290"/>
              <a:ext cx="226103" cy="327535"/>
            </a:xfrm>
            <a:prstGeom prst="round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55" name="Abgerundetes Rechteck 54">
              <a:extLst>
                <a:ext uri="{FF2B5EF4-FFF2-40B4-BE49-F238E27FC236}">
                  <a16:creationId xmlns:a16="http://schemas.microsoft.com/office/drawing/2014/main" id="{81DC640D-79F1-2C47-A1CB-8C52780B2CAF}"/>
                </a:ext>
              </a:extLst>
            </p:cNvPr>
            <p:cNvSpPr/>
            <p:nvPr/>
          </p:nvSpPr>
          <p:spPr>
            <a:xfrm>
              <a:off x="5155486" y="1714083"/>
              <a:ext cx="178911" cy="81520"/>
            </a:xfrm>
            <a:prstGeom prst="roundRect">
              <a:avLst/>
            </a:prstGeom>
            <a:solidFill>
              <a:srgbClr val="A9B50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56" name="Gerade Verbindung 55">
              <a:extLst>
                <a:ext uri="{FF2B5EF4-FFF2-40B4-BE49-F238E27FC236}">
                  <a16:creationId xmlns:a16="http://schemas.microsoft.com/office/drawing/2014/main" id="{7159D366-2A72-C14E-AC91-800E59724C5F}"/>
                </a:ext>
              </a:extLst>
            </p:cNvPr>
            <p:cNvCxnSpPr/>
            <p:nvPr/>
          </p:nvCxnSpPr>
          <p:spPr>
            <a:xfrm>
              <a:off x="5180342" y="1838165"/>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Gerade Verbindung 56">
              <a:extLst>
                <a:ext uri="{FF2B5EF4-FFF2-40B4-BE49-F238E27FC236}">
                  <a16:creationId xmlns:a16="http://schemas.microsoft.com/office/drawing/2014/main" id="{E4B8D015-4945-F844-B1B1-FF329401D8AA}"/>
                </a:ext>
              </a:extLst>
            </p:cNvPr>
            <p:cNvCxnSpPr/>
            <p:nvPr/>
          </p:nvCxnSpPr>
          <p:spPr>
            <a:xfrm>
              <a:off x="5180342" y="1865819"/>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 name="Gerade Verbindung 57">
              <a:extLst>
                <a:ext uri="{FF2B5EF4-FFF2-40B4-BE49-F238E27FC236}">
                  <a16:creationId xmlns:a16="http://schemas.microsoft.com/office/drawing/2014/main" id="{B59CEFC3-A670-DE43-BF21-DEEB00DD5D77}"/>
                </a:ext>
              </a:extLst>
            </p:cNvPr>
            <p:cNvCxnSpPr/>
            <p:nvPr/>
          </p:nvCxnSpPr>
          <p:spPr>
            <a:xfrm>
              <a:off x="5180342" y="1893472"/>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Gerade Verbindung 58">
              <a:extLst>
                <a:ext uri="{FF2B5EF4-FFF2-40B4-BE49-F238E27FC236}">
                  <a16:creationId xmlns:a16="http://schemas.microsoft.com/office/drawing/2014/main" id="{6204C119-A666-1241-A17B-45D86768EB6B}"/>
                </a:ext>
              </a:extLst>
            </p:cNvPr>
            <p:cNvCxnSpPr/>
            <p:nvPr/>
          </p:nvCxnSpPr>
          <p:spPr>
            <a:xfrm>
              <a:off x="5180342" y="1921127"/>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 name="Gerade Verbindung 59">
              <a:extLst>
                <a:ext uri="{FF2B5EF4-FFF2-40B4-BE49-F238E27FC236}">
                  <a16:creationId xmlns:a16="http://schemas.microsoft.com/office/drawing/2014/main" id="{2B096594-A623-6C45-B4D1-DEBCB66AE79E}"/>
                </a:ext>
              </a:extLst>
            </p:cNvPr>
            <p:cNvCxnSpPr/>
            <p:nvPr/>
          </p:nvCxnSpPr>
          <p:spPr>
            <a:xfrm>
              <a:off x="5180342" y="1948781"/>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5" name="Gruppieren 64">
            <a:extLst>
              <a:ext uri="{FF2B5EF4-FFF2-40B4-BE49-F238E27FC236}">
                <a16:creationId xmlns:a16="http://schemas.microsoft.com/office/drawing/2014/main" id="{CA876D04-5264-BF45-8A5D-EE3C24609F23}"/>
              </a:ext>
            </a:extLst>
          </p:cNvPr>
          <p:cNvGrpSpPr/>
          <p:nvPr/>
        </p:nvGrpSpPr>
        <p:grpSpPr>
          <a:xfrm rot="692069">
            <a:off x="2181137" y="1886733"/>
            <a:ext cx="1669817" cy="2418912"/>
            <a:chOff x="5131891" y="1679290"/>
            <a:chExt cx="226103" cy="327535"/>
          </a:xfrm>
        </p:grpSpPr>
        <p:sp>
          <p:nvSpPr>
            <p:cNvPr id="74" name="Abgerundetes Rechteck 73">
              <a:extLst>
                <a:ext uri="{FF2B5EF4-FFF2-40B4-BE49-F238E27FC236}">
                  <a16:creationId xmlns:a16="http://schemas.microsoft.com/office/drawing/2014/main" id="{0467E0E5-7CB3-5347-88AC-6375BDFA6B02}"/>
                </a:ext>
              </a:extLst>
            </p:cNvPr>
            <p:cNvSpPr/>
            <p:nvPr/>
          </p:nvSpPr>
          <p:spPr>
            <a:xfrm>
              <a:off x="5131891" y="1679290"/>
              <a:ext cx="226103" cy="327535"/>
            </a:xfrm>
            <a:prstGeom prst="round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75" name="Abgerundetes Rechteck 74">
              <a:extLst>
                <a:ext uri="{FF2B5EF4-FFF2-40B4-BE49-F238E27FC236}">
                  <a16:creationId xmlns:a16="http://schemas.microsoft.com/office/drawing/2014/main" id="{5ECB1B8E-C008-E54D-917B-794B6A507853}"/>
                </a:ext>
              </a:extLst>
            </p:cNvPr>
            <p:cNvSpPr/>
            <p:nvPr/>
          </p:nvSpPr>
          <p:spPr>
            <a:xfrm>
              <a:off x="5155486" y="1714083"/>
              <a:ext cx="178911" cy="81520"/>
            </a:xfrm>
            <a:prstGeom prst="roundRect">
              <a:avLst/>
            </a:prstGeom>
            <a:solidFill>
              <a:srgbClr val="0698CC"/>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76" name="Gerade Verbindung 222">
              <a:extLst>
                <a:ext uri="{FF2B5EF4-FFF2-40B4-BE49-F238E27FC236}">
                  <a16:creationId xmlns:a16="http://schemas.microsoft.com/office/drawing/2014/main" id="{FBB360CE-34F6-AB42-9979-EE63AFC90B81}"/>
                </a:ext>
              </a:extLst>
            </p:cNvPr>
            <p:cNvCxnSpPr/>
            <p:nvPr/>
          </p:nvCxnSpPr>
          <p:spPr>
            <a:xfrm>
              <a:off x="5180342" y="1838165"/>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Gerade Verbindung 223">
              <a:extLst>
                <a:ext uri="{FF2B5EF4-FFF2-40B4-BE49-F238E27FC236}">
                  <a16:creationId xmlns:a16="http://schemas.microsoft.com/office/drawing/2014/main" id="{184BCE0B-9C10-854A-8A3D-946C8E7020AE}"/>
                </a:ext>
              </a:extLst>
            </p:cNvPr>
            <p:cNvCxnSpPr/>
            <p:nvPr/>
          </p:nvCxnSpPr>
          <p:spPr>
            <a:xfrm>
              <a:off x="5180342" y="1865819"/>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Gerade Verbindung 224">
              <a:extLst>
                <a:ext uri="{FF2B5EF4-FFF2-40B4-BE49-F238E27FC236}">
                  <a16:creationId xmlns:a16="http://schemas.microsoft.com/office/drawing/2014/main" id="{25D176DA-C5A7-F940-9A66-6903FDB27C6B}"/>
                </a:ext>
              </a:extLst>
            </p:cNvPr>
            <p:cNvCxnSpPr/>
            <p:nvPr/>
          </p:nvCxnSpPr>
          <p:spPr>
            <a:xfrm>
              <a:off x="5180342" y="1893472"/>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Gerade Verbindung 225">
              <a:extLst>
                <a:ext uri="{FF2B5EF4-FFF2-40B4-BE49-F238E27FC236}">
                  <a16:creationId xmlns:a16="http://schemas.microsoft.com/office/drawing/2014/main" id="{E107304B-3A6C-0740-9723-2820E27367C6}"/>
                </a:ext>
              </a:extLst>
            </p:cNvPr>
            <p:cNvCxnSpPr/>
            <p:nvPr/>
          </p:nvCxnSpPr>
          <p:spPr>
            <a:xfrm>
              <a:off x="5180342" y="1921127"/>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Gerade Verbindung 226">
              <a:extLst>
                <a:ext uri="{FF2B5EF4-FFF2-40B4-BE49-F238E27FC236}">
                  <a16:creationId xmlns:a16="http://schemas.microsoft.com/office/drawing/2014/main" id="{C6EC1BB4-4A50-CF4A-9AD8-9C35AF686591}"/>
                </a:ext>
              </a:extLst>
            </p:cNvPr>
            <p:cNvCxnSpPr/>
            <p:nvPr/>
          </p:nvCxnSpPr>
          <p:spPr>
            <a:xfrm>
              <a:off x="5180342" y="1948781"/>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uppieren 61">
            <a:extLst>
              <a:ext uri="{FF2B5EF4-FFF2-40B4-BE49-F238E27FC236}">
                <a16:creationId xmlns:a16="http://schemas.microsoft.com/office/drawing/2014/main" id="{80966E1E-7066-5546-ABEE-8C6E404B640D}"/>
              </a:ext>
            </a:extLst>
          </p:cNvPr>
          <p:cNvGrpSpPr/>
          <p:nvPr/>
        </p:nvGrpSpPr>
        <p:grpSpPr>
          <a:xfrm>
            <a:off x="1921674" y="1886734"/>
            <a:ext cx="1669817" cy="2418912"/>
            <a:chOff x="5131891" y="1679290"/>
            <a:chExt cx="226103" cy="327535"/>
          </a:xfrm>
        </p:grpSpPr>
        <p:sp>
          <p:nvSpPr>
            <p:cNvPr id="95" name="Abgerundetes Rechteck 94">
              <a:extLst>
                <a:ext uri="{FF2B5EF4-FFF2-40B4-BE49-F238E27FC236}">
                  <a16:creationId xmlns:a16="http://schemas.microsoft.com/office/drawing/2014/main" id="{B8C221B5-61DD-B346-900D-4C4D51AD606C}"/>
                </a:ext>
              </a:extLst>
            </p:cNvPr>
            <p:cNvSpPr/>
            <p:nvPr/>
          </p:nvSpPr>
          <p:spPr>
            <a:xfrm>
              <a:off x="5131891" y="1679290"/>
              <a:ext cx="226103" cy="327535"/>
            </a:xfrm>
            <a:prstGeom prst="round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sp>
          <p:nvSpPr>
            <p:cNvPr id="96" name="Abgerundetes Rechteck 95">
              <a:extLst>
                <a:ext uri="{FF2B5EF4-FFF2-40B4-BE49-F238E27FC236}">
                  <a16:creationId xmlns:a16="http://schemas.microsoft.com/office/drawing/2014/main" id="{FF3B95F7-7067-C148-86B0-50E6C9F687BD}"/>
                </a:ext>
              </a:extLst>
            </p:cNvPr>
            <p:cNvSpPr/>
            <p:nvPr/>
          </p:nvSpPr>
          <p:spPr>
            <a:xfrm>
              <a:off x="5155486" y="1714083"/>
              <a:ext cx="178911" cy="81520"/>
            </a:xfrm>
            <a:prstGeom prst="roundRect">
              <a:avLst/>
            </a:prstGeom>
            <a:solidFill>
              <a:srgbClr val="0B6C8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Arial"/>
                <a:ea typeface="+mn-ea"/>
                <a:cs typeface="+mn-cs"/>
              </a:endParaRPr>
            </a:p>
          </p:txBody>
        </p:sp>
        <p:cxnSp>
          <p:nvCxnSpPr>
            <p:cNvPr id="97" name="Gerade Verbindung 222">
              <a:extLst>
                <a:ext uri="{FF2B5EF4-FFF2-40B4-BE49-F238E27FC236}">
                  <a16:creationId xmlns:a16="http://schemas.microsoft.com/office/drawing/2014/main" id="{84DBC539-1382-0145-B818-435FC2587FFE}"/>
                </a:ext>
              </a:extLst>
            </p:cNvPr>
            <p:cNvCxnSpPr/>
            <p:nvPr/>
          </p:nvCxnSpPr>
          <p:spPr>
            <a:xfrm>
              <a:off x="5180342" y="1838165"/>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Gerade Verbindung 223">
              <a:extLst>
                <a:ext uri="{FF2B5EF4-FFF2-40B4-BE49-F238E27FC236}">
                  <a16:creationId xmlns:a16="http://schemas.microsoft.com/office/drawing/2014/main" id="{9B532457-07B5-5C45-9EDB-252614C6D698}"/>
                </a:ext>
              </a:extLst>
            </p:cNvPr>
            <p:cNvCxnSpPr/>
            <p:nvPr/>
          </p:nvCxnSpPr>
          <p:spPr>
            <a:xfrm>
              <a:off x="5180342" y="1865819"/>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9" name="Gerade Verbindung 224">
              <a:extLst>
                <a:ext uri="{FF2B5EF4-FFF2-40B4-BE49-F238E27FC236}">
                  <a16:creationId xmlns:a16="http://schemas.microsoft.com/office/drawing/2014/main" id="{494E3A17-0216-F341-9A1C-88A2480E7399}"/>
                </a:ext>
              </a:extLst>
            </p:cNvPr>
            <p:cNvCxnSpPr/>
            <p:nvPr/>
          </p:nvCxnSpPr>
          <p:spPr>
            <a:xfrm>
              <a:off x="5180342" y="1893472"/>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uppieren 115">
            <a:extLst>
              <a:ext uri="{FF2B5EF4-FFF2-40B4-BE49-F238E27FC236}">
                <a16:creationId xmlns:a16="http://schemas.microsoft.com/office/drawing/2014/main" id="{E4031A95-32B8-0747-B77C-15851A6177DA}"/>
              </a:ext>
            </a:extLst>
          </p:cNvPr>
          <p:cNvGrpSpPr/>
          <p:nvPr/>
        </p:nvGrpSpPr>
        <p:grpSpPr>
          <a:xfrm>
            <a:off x="5395191" y="1871796"/>
            <a:ext cx="1869037" cy="2404597"/>
            <a:chOff x="5395190" y="1933309"/>
            <a:chExt cx="1869037" cy="2404597"/>
          </a:xfrm>
        </p:grpSpPr>
        <p:sp>
          <p:nvSpPr>
            <p:cNvPr id="107" name="Rechteck 106">
              <a:extLst>
                <a:ext uri="{FF2B5EF4-FFF2-40B4-BE49-F238E27FC236}">
                  <a16:creationId xmlns:a16="http://schemas.microsoft.com/office/drawing/2014/main" id="{6CCBCC6F-C9CD-7F47-9156-F230D02F4CD6}"/>
                </a:ext>
              </a:extLst>
            </p:cNvPr>
            <p:cNvSpPr/>
            <p:nvPr/>
          </p:nvSpPr>
          <p:spPr>
            <a:xfrm>
              <a:off x="5493052" y="2004913"/>
              <a:ext cx="1678929" cy="2115396"/>
            </a:xfrm>
            <a:prstGeom prst="rect">
              <a:avLst/>
            </a:prstGeom>
            <a:solidFill>
              <a:srgbClr val="01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106" name="Grafik 105">
              <a:extLst>
                <a:ext uri="{FF2B5EF4-FFF2-40B4-BE49-F238E27FC236}">
                  <a16:creationId xmlns:a16="http://schemas.microsoft.com/office/drawing/2014/main" id="{9F3B1046-8835-D846-A6FF-9C6C81B903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190" y="1933309"/>
              <a:ext cx="1869037" cy="2404597"/>
            </a:xfrm>
            <a:prstGeom prst="rect">
              <a:avLst/>
            </a:prstGeom>
          </p:spPr>
        </p:pic>
        <p:pic>
          <p:nvPicPr>
            <p:cNvPr id="109" name="Grafik 108">
              <a:extLst>
                <a:ext uri="{FF2B5EF4-FFF2-40B4-BE49-F238E27FC236}">
                  <a16:creationId xmlns:a16="http://schemas.microsoft.com/office/drawing/2014/main" id="{210B7238-1C81-1E44-A6BE-AA47C1A8BD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43834" y="2143687"/>
              <a:ext cx="870107" cy="1595087"/>
            </a:xfrm>
            <a:prstGeom prst="rect">
              <a:avLst/>
            </a:prstGeom>
          </p:spPr>
        </p:pic>
      </p:grpSp>
      <p:grpSp>
        <p:nvGrpSpPr>
          <p:cNvPr id="115" name="Gruppieren 114">
            <a:extLst>
              <a:ext uri="{FF2B5EF4-FFF2-40B4-BE49-F238E27FC236}">
                <a16:creationId xmlns:a16="http://schemas.microsoft.com/office/drawing/2014/main" id="{12D61FFE-1F28-3A4A-9E7F-25ACD19BF5EB}"/>
              </a:ext>
            </a:extLst>
          </p:cNvPr>
          <p:cNvGrpSpPr/>
          <p:nvPr/>
        </p:nvGrpSpPr>
        <p:grpSpPr>
          <a:xfrm>
            <a:off x="8821035" y="1871796"/>
            <a:ext cx="1869037" cy="2404597"/>
            <a:chOff x="8698942" y="1876216"/>
            <a:chExt cx="1869037" cy="2404597"/>
          </a:xfrm>
        </p:grpSpPr>
        <p:sp>
          <p:nvSpPr>
            <p:cNvPr id="108" name="Rechteck 107">
              <a:extLst>
                <a:ext uri="{FF2B5EF4-FFF2-40B4-BE49-F238E27FC236}">
                  <a16:creationId xmlns:a16="http://schemas.microsoft.com/office/drawing/2014/main" id="{8893943C-03CA-B34A-B44E-F12A035F8659}"/>
                </a:ext>
              </a:extLst>
            </p:cNvPr>
            <p:cNvSpPr/>
            <p:nvPr/>
          </p:nvSpPr>
          <p:spPr>
            <a:xfrm>
              <a:off x="8848233" y="2004914"/>
              <a:ext cx="1672876" cy="2115396"/>
            </a:xfrm>
            <a:prstGeom prst="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110" name="Grafik 109">
              <a:extLst>
                <a:ext uri="{FF2B5EF4-FFF2-40B4-BE49-F238E27FC236}">
                  <a16:creationId xmlns:a16="http://schemas.microsoft.com/office/drawing/2014/main" id="{29A1AA44-AEA3-FD4C-849D-FFA59010DE4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933140" y="2320629"/>
              <a:ext cx="1400640" cy="1229846"/>
            </a:xfrm>
            <a:prstGeom prst="rect">
              <a:avLst/>
            </a:prstGeom>
          </p:spPr>
        </p:pic>
        <p:pic>
          <p:nvPicPr>
            <p:cNvPr id="112" name="Grafik 111">
              <a:extLst>
                <a:ext uri="{FF2B5EF4-FFF2-40B4-BE49-F238E27FC236}">
                  <a16:creationId xmlns:a16="http://schemas.microsoft.com/office/drawing/2014/main" id="{D8A968DB-7B5B-294F-975A-6688262D3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8942" y="1876216"/>
              <a:ext cx="1869037" cy="2404597"/>
            </a:xfrm>
            <a:prstGeom prst="rect">
              <a:avLst/>
            </a:prstGeom>
          </p:spPr>
        </p:pic>
      </p:grpSp>
      <p:pic>
        <p:nvPicPr>
          <p:cNvPr id="4" name="Grafik 3">
            <a:extLst>
              <a:ext uri="{FF2B5EF4-FFF2-40B4-BE49-F238E27FC236}">
                <a16:creationId xmlns:a16="http://schemas.microsoft.com/office/drawing/2014/main" id="{7EEABA0E-8249-3449-B714-14A2B67AE5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9578" y="3585235"/>
            <a:ext cx="623818" cy="623818"/>
          </a:xfrm>
          <a:prstGeom prst="rect">
            <a:avLst/>
          </a:prstGeom>
        </p:spPr>
      </p:pic>
    </p:spTree>
    <p:extLst>
      <p:ext uri="{BB962C8B-B14F-4D97-AF65-F5344CB8AC3E}">
        <p14:creationId xmlns:p14="http://schemas.microsoft.com/office/powerpoint/2010/main" val="3048644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Und zum Schluss noch dies:</a:t>
            </a:r>
            <a:br>
              <a:rPr lang="de-DE" sz="3000" dirty="0"/>
            </a:br>
            <a:r>
              <a:rPr lang="de-DE" sz="3000" dirty="0"/>
              <a:t>Zwei Männer hacken Holz ...</a:t>
            </a:r>
          </a:p>
        </p:txBody>
      </p:sp>
      <p:sp>
        <p:nvSpPr>
          <p:cNvPr id="4" name="Textfeld 3">
            <a:extLst>
              <a:ext uri="{FF2B5EF4-FFF2-40B4-BE49-F238E27FC236}">
                <a16:creationId xmlns:a16="http://schemas.microsoft.com/office/drawing/2014/main" id="{FB46B3A4-3D0C-B64E-B5CA-9074F2F3CC41}"/>
              </a:ext>
            </a:extLst>
          </p:cNvPr>
          <p:cNvSpPr txBox="1"/>
          <p:nvPr/>
        </p:nvSpPr>
        <p:spPr>
          <a:xfrm>
            <a:off x="1308100" y="1419527"/>
            <a:ext cx="9999243" cy="4862870"/>
          </a:xfrm>
          <a:prstGeom prst="rect">
            <a:avLst/>
          </a:prstGeom>
          <a:noFill/>
        </p:spPr>
        <p:txBody>
          <a:bodyPr wrap="square" lIns="0" rtlCol="0">
            <a:spAutoFit/>
          </a:bodyPr>
          <a:lstStyle/>
          <a:p>
            <a:pPr lvl="0">
              <a:defRPr/>
            </a:pPr>
            <a:r>
              <a:rPr lang="de-DE" sz="2400" dirty="0">
                <a:solidFill>
                  <a:srgbClr val="404040"/>
                </a:solidFill>
              </a:rPr>
              <a:t>Zwei Männer hackten den ganzen Tag Holz. Der Franz hackte, ohne eine Pause einzulegen. Und wie nicht anders zu erwarten, hatte er am Abend einen beeindruckenden </a:t>
            </a:r>
            <a:r>
              <a:rPr lang="de-DE" sz="2400" dirty="0" err="1">
                <a:solidFill>
                  <a:srgbClr val="404040"/>
                </a:solidFill>
              </a:rPr>
              <a:t>Stoss</a:t>
            </a:r>
            <a:r>
              <a:rPr lang="de-DE" sz="2400" dirty="0">
                <a:solidFill>
                  <a:srgbClr val="404040"/>
                </a:solidFill>
              </a:rPr>
              <a:t> Holz gehackt.</a:t>
            </a:r>
          </a:p>
          <a:p>
            <a:pPr lvl="0">
              <a:defRPr/>
            </a:pPr>
            <a:endParaRPr lang="de-DE" sz="2400" dirty="0">
              <a:solidFill>
                <a:srgbClr val="404040"/>
              </a:solidFill>
            </a:endParaRPr>
          </a:p>
          <a:p>
            <a:pPr lvl="0">
              <a:defRPr/>
            </a:pPr>
            <a:r>
              <a:rPr lang="de-DE" sz="2400" dirty="0">
                <a:solidFill>
                  <a:srgbClr val="404040"/>
                </a:solidFill>
              </a:rPr>
              <a:t>Sepp hingegen hackte immer etwa 50 Minuten und legte dann eine Pause von 10 Minuten ein. Trotzdem hatte er am Abend einen viel </a:t>
            </a:r>
            <a:r>
              <a:rPr lang="de-DE" sz="2400" dirty="0" err="1">
                <a:solidFill>
                  <a:srgbClr val="404040"/>
                </a:solidFill>
              </a:rPr>
              <a:t>grösseren</a:t>
            </a:r>
            <a:r>
              <a:rPr lang="de-DE" sz="2400" dirty="0">
                <a:solidFill>
                  <a:srgbClr val="404040"/>
                </a:solidFill>
              </a:rPr>
              <a:t> </a:t>
            </a:r>
            <a:r>
              <a:rPr lang="de-DE" sz="2400" dirty="0" err="1">
                <a:solidFill>
                  <a:srgbClr val="404040"/>
                </a:solidFill>
              </a:rPr>
              <a:t>Stoss</a:t>
            </a:r>
            <a:r>
              <a:rPr lang="de-DE" sz="2400" dirty="0">
                <a:solidFill>
                  <a:srgbClr val="404040"/>
                </a:solidFill>
              </a:rPr>
              <a:t>. Franz traute seinen Augen nicht: «Wie hast du das </a:t>
            </a:r>
            <a:r>
              <a:rPr lang="de-DE" sz="2400" dirty="0" err="1">
                <a:solidFill>
                  <a:srgbClr val="404040"/>
                </a:solidFill>
              </a:rPr>
              <a:t>bloss</a:t>
            </a:r>
            <a:r>
              <a:rPr lang="de-DE" sz="2400" dirty="0">
                <a:solidFill>
                  <a:srgbClr val="404040"/>
                </a:solidFill>
              </a:rPr>
              <a:t> geschafft? Du hast immer Pausen eingelegt und schneller bist du beim Hacken auch nicht! Hast du einen besonderen Trick?»</a:t>
            </a:r>
          </a:p>
          <a:p>
            <a:pPr lvl="0">
              <a:defRPr/>
            </a:pPr>
            <a:endParaRPr lang="de-DE" sz="2400" dirty="0">
              <a:solidFill>
                <a:srgbClr val="404040"/>
              </a:solidFill>
            </a:endParaRPr>
          </a:p>
          <a:p>
            <a:pPr lvl="0">
              <a:defRPr/>
            </a:pPr>
            <a:r>
              <a:rPr lang="de-DE" sz="2400" dirty="0">
                <a:solidFill>
                  <a:srgbClr val="404040"/>
                </a:solidFill>
              </a:rPr>
              <a:t>«Ich habe mich in den Pausen ja nicht ausgeruht, ich habe meine Axt geschärft!», antwortete ihm Sepp verschmitzt.</a:t>
            </a:r>
          </a:p>
          <a:p>
            <a:pPr lvl="0">
              <a:defRPr/>
            </a:pPr>
            <a:endParaRPr lang="de-DE" sz="2200" dirty="0">
              <a:solidFill>
                <a:srgbClr val="404040"/>
              </a:solidFill>
            </a:endParaRPr>
          </a:p>
        </p:txBody>
      </p:sp>
      <p:sp>
        <p:nvSpPr>
          <p:cNvPr id="5" name="Textfeld 4">
            <a:extLst>
              <a:ext uri="{FF2B5EF4-FFF2-40B4-BE49-F238E27FC236}">
                <a16:creationId xmlns:a16="http://schemas.microsoft.com/office/drawing/2014/main" id="{16F5B6D1-BCFB-3A4A-A75D-17EC22D974C0}"/>
              </a:ext>
            </a:extLst>
          </p:cNvPr>
          <p:cNvSpPr txBox="1"/>
          <p:nvPr/>
        </p:nvSpPr>
        <p:spPr>
          <a:xfrm>
            <a:off x="3284270" y="6159287"/>
            <a:ext cx="8464818" cy="246221"/>
          </a:xfrm>
          <a:prstGeom prst="rect">
            <a:avLst/>
          </a:prstGeom>
          <a:noFill/>
        </p:spPr>
        <p:txBody>
          <a:bodyPr wrap="none" rIns="0" rtlCol="0">
            <a:spAutoFit/>
          </a:bodyPr>
          <a:lstStyle/>
          <a:p>
            <a:pPr algn="r"/>
            <a:r>
              <a:rPr lang="de-DE" sz="1000" dirty="0">
                <a:solidFill>
                  <a:srgbClr val="404040"/>
                </a:solidFill>
              </a:rPr>
              <a:t>Hartmann, T., </a:t>
            </a:r>
            <a:r>
              <a:rPr lang="de-DE" sz="1000" dirty="0" err="1">
                <a:solidFill>
                  <a:srgbClr val="404040"/>
                </a:solidFill>
              </a:rPr>
              <a:t>Pühse</a:t>
            </a:r>
            <a:r>
              <a:rPr lang="de-DE" sz="1000" dirty="0">
                <a:solidFill>
                  <a:srgbClr val="404040"/>
                </a:solidFill>
              </a:rPr>
              <a:t>, U. &amp; Gerber, M. (2014). Zeig dem Stress die Rote Karte!: Manual zur Stressbewältigung. Aachen: Meyer &amp; Meyer Sportverlag.</a:t>
            </a:r>
          </a:p>
        </p:txBody>
      </p:sp>
    </p:spTree>
    <p:extLst>
      <p:ext uri="{BB962C8B-B14F-4D97-AF65-F5344CB8AC3E}">
        <p14:creationId xmlns:p14="http://schemas.microsoft.com/office/powerpoint/2010/main" val="187425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1E124C5-1F11-3144-AB98-9BAE65AE8F40}"/>
              </a:ext>
            </a:extLst>
          </p:cNvPr>
          <p:cNvSpPr/>
          <p:nvPr/>
        </p:nvSpPr>
        <p:spPr>
          <a:xfrm>
            <a:off x="1308100" y="1412448"/>
            <a:ext cx="2423827" cy="2423827"/>
          </a:xfrm>
          <a:prstGeom prst="rect">
            <a:avLst/>
          </a:prstGeom>
          <a:solidFill>
            <a:srgbClr val="E9E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hteck 19">
            <a:extLst>
              <a:ext uri="{FF2B5EF4-FFF2-40B4-BE49-F238E27FC236}">
                <a16:creationId xmlns:a16="http://schemas.microsoft.com/office/drawing/2014/main" id="{1A609B12-E1A2-734C-9AC8-656BDCBCB096}"/>
              </a:ext>
            </a:extLst>
          </p:cNvPr>
          <p:cNvSpPr/>
          <p:nvPr/>
        </p:nvSpPr>
        <p:spPr>
          <a:xfrm>
            <a:off x="3819003" y="1412448"/>
            <a:ext cx="2423827" cy="2423827"/>
          </a:xfrm>
          <a:prstGeom prst="rect">
            <a:avLst/>
          </a:prstGeom>
          <a:solidFill>
            <a:srgbClr val="E9E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Rechteck 20">
            <a:extLst>
              <a:ext uri="{FF2B5EF4-FFF2-40B4-BE49-F238E27FC236}">
                <a16:creationId xmlns:a16="http://schemas.microsoft.com/office/drawing/2014/main" id="{74219685-AC36-D141-BBC1-12525D4EDF20}"/>
              </a:ext>
            </a:extLst>
          </p:cNvPr>
          <p:cNvSpPr/>
          <p:nvPr/>
        </p:nvSpPr>
        <p:spPr>
          <a:xfrm>
            <a:off x="6329906" y="1412448"/>
            <a:ext cx="2423827" cy="2423827"/>
          </a:xfrm>
          <a:prstGeom prst="rect">
            <a:avLst/>
          </a:prstGeom>
          <a:solidFill>
            <a:srgbClr val="01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hteck 21">
            <a:extLst>
              <a:ext uri="{FF2B5EF4-FFF2-40B4-BE49-F238E27FC236}">
                <a16:creationId xmlns:a16="http://schemas.microsoft.com/office/drawing/2014/main" id="{792DE065-8947-404D-99E9-75055305C720}"/>
              </a:ext>
            </a:extLst>
          </p:cNvPr>
          <p:cNvSpPr/>
          <p:nvPr/>
        </p:nvSpPr>
        <p:spPr>
          <a:xfrm>
            <a:off x="8840808" y="1412448"/>
            <a:ext cx="2423827" cy="2423827"/>
          </a:xfrm>
          <a:prstGeom prst="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J+S-Ausbildungsverständnis: 4 Handlungsbereiche</a:t>
            </a:r>
          </a:p>
        </p:txBody>
      </p:sp>
      <p:sp>
        <p:nvSpPr>
          <p:cNvPr id="14" name="Textfeld 13">
            <a:extLst>
              <a:ext uri="{FF2B5EF4-FFF2-40B4-BE49-F238E27FC236}">
                <a16:creationId xmlns:a16="http://schemas.microsoft.com/office/drawing/2014/main" id="{53B8B33E-7903-6C40-9576-C93C9E19C303}"/>
              </a:ext>
            </a:extLst>
          </p:cNvPr>
          <p:cNvSpPr txBox="1"/>
          <p:nvPr/>
        </p:nvSpPr>
        <p:spPr>
          <a:xfrm>
            <a:off x="8840808" y="4048274"/>
            <a:ext cx="2423827"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404040"/>
                </a:solidFill>
                <a:effectLst/>
                <a:uLnTx/>
                <a:uFillTx/>
                <a:latin typeface="Arial" charset="0"/>
                <a:ea typeface="+mn-ea"/>
                <a:cs typeface="+mn-cs"/>
              </a:rPr>
              <a:t>Umfeld pflegen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404040"/>
                </a:solidFill>
                <a:effectLst/>
                <a:uLnTx/>
                <a:uFillTx/>
                <a:latin typeface="Arial" charset="0"/>
                <a:ea typeface="+mn-ea"/>
                <a:cs typeface="+mn-cs"/>
              </a:rPr>
              <a:t>MF 2023/24</a:t>
            </a:r>
          </a:p>
        </p:txBody>
      </p:sp>
      <p:sp>
        <p:nvSpPr>
          <p:cNvPr id="16" name="Textfeld 15">
            <a:extLst>
              <a:ext uri="{FF2B5EF4-FFF2-40B4-BE49-F238E27FC236}">
                <a16:creationId xmlns:a16="http://schemas.microsoft.com/office/drawing/2014/main" id="{F56EA190-9845-E941-BAEE-7CD5CD8B1F78}"/>
              </a:ext>
            </a:extLst>
          </p:cNvPr>
          <p:cNvSpPr txBox="1"/>
          <p:nvPr/>
        </p:nvSpPr>
        <p:spPr>
          <a:xfrm>
            <a:off x="1308100" y="4048274"/>
            <a:ext cx="2423827"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FFFFFF">
                    <a:lumMod val="65000"/>
                  </a:srgbClr>
                </a:solidFill>
                <a:effectLst/>
                <a:uLnTx/>
                <a:uFillTx/>
                <a:latin typeface="Arial" charset="0"/>
                <a:ea typeface="+mn-ea"/>
                <a:cs typeface="+mn-cs"/>
              </a:rPr>
              <a:t>Vermitteln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FFFFFF">
                    <a:lumMod val="65000"/>
                  </a:srgbClr>
                </a:solidFill>
                <a:effectLst/>
                <a:uLnTx/>
                <a:uFillTx/>
                <a:latin typeface="Arial" charset="0"/>
                <a:ea typeface="+mn-ea"/>
                <a:cs typeface="+mn-cs"/>
              </a:rPr>
              <a:t>MF 2019/20</a:t>
            </a:r>
          </a:p>
        </p:txBody>
      </p:sp>
      <p:sp>
        <p:nvSpPr>
          <p:cNvPr id="18" name="Textfeld 17">
            <a:extLst>
              <a:ext uri="{FF2B5EF4-FFF2-40B4-BE49-F238E27FC236}">
                <a16:creationId xmlns:a16="http://schemas.microsoft.com/office/drawing/2014/main" id="{A836C1D2-0540-9B43-A81A-E22E4D40F07D}"/>
              </a:ext>
            </a:extLst>
          </p:cNvPr>
          <p:cNvSpPr txBox="1"/>
          <p:nvPr/>
        </p:nvSpPr>
        <p:spPr>
          <a:xfrm>
            <a:off x="3819003" y="4048274"/>
            <a:ext cx="2423827"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FFFFFF">
                    <a:lumMod val="65000"/>
                  </a:srgbClr>
                </a:solidFill>
                <a:effectLst/>
                <a:uLnTx/>
                <a:uFillTx/>
                <a:latin typeface="Arial" charset="0"/>
                <a:ea typeface="+mn-ea"/>
                <a:cs typeface="+mn-cs"/>
              </a:rPr>
              <a:t>Fördern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FFFFFF">
                    <a:lumMod val="65000"/>
                  </a:srgbClr>
                </a:solidFill>
                <a:effectLst/>
                <a:uLnTx/>
                <a:uFillTx/>
                <a:latin typeface="Arial" charset="0"/>
                <a:ea typeface="+mn-ea"/>
                <a:cs typeface="+mn-cs"/>
              </a:rPr>
              <a:t>MF 2021/22</a:t>
            </a:r>
          </a:p>
        </p:txBody>
      </p:sp>
      <p:sp>
        <p:nvSpPr>
          <p:cNvPr id="19" name="Textfeld 18">
            <a:extLst>
              <a:ext uri="{FF2B5EF4-FFF2-40B4-BE49-F238E27FC236}">
                <a16:creationId xmlns:a16="http://schemas.microsoft.com/office/drawing/2014/main" id="{FD6D9154-10CE-0B45-866A-2BD67E880FEE}"/>
              </a:ext>
            </a:extLst>
          </p:cNvPr>
          <p:cNvSpPr txBox="1"/>
          <p:nvPr/>
        </p:nvSpPr>
        <p:spPr>
          <a:xfrm>
            <a:off x="6329906" y="4048274"/>
            <a:ext cx="2423827"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404040"/>
                </a:solidFill>
                <a:effectLst/>
                <a:uLnTx/>
                <a:uFillTx/>
                <a:latin typeface="Arial" charset="0"/>
                <a:ea typeface="+mn-ea"/>
                <a:cs typeface="+mn-cs"/>
              </a:rPr>
              <a:t>Innovieren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404040"/>
                </a:solidFill>
                <a:effectLst/>
                <a:uLnTx/>
                <a:uFillTx/>
                <a:latin typeface="Arial" charset="0"/>
                <a:ea typeface="+mn-ea"/>
                <a:cs typeface="+mn-cs"/>
              </a:rPr>
              <a:t>MF 2023/24</a:t>
            </a:r>
          </a:p>
        </p:txBody>
      </p:sp>
      <p:pic>
        <p:nvPicPr>
          <p:cNvPr id="8" name="Grafik 7">
            <a:extLst>
              <a:ext uri="{FF2B5EF4-FFF2-40B4-BE49-F238E27FC236}">
                <a16:creationId xmlns:a16="http://schemas.microsoft.com/office/drawing/2014/main" id="{04295863-527C-6A44-BE6F-2E19E3BCE00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53174" y="1467690"/>
            <a:ext cx="1177290" cy="2158216"/>
          </a:xfrm>
          <a:prstGeom prst="rect">
            <a:avLst/>
          </a:prstGeom>
        </p:spPr>
      </p:pic>
      <p:pic>
        <p:nvPicPr>
          <p:cNvPr id="23" name="Grafik 22">
            <a:extLst>
              <a:ext uri="{FF2B5EF4-FFF2-40B4-BE49-F238E27FC236}">
                <a16:creationId xmlns:a16="http://schemas.microsoft.com/office/drawing/2014/main" id="{3B29E181-A578-C247-9DED-ACE5CCFA190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83769" y="1950568"/>
            <a:ext cx="2094294" cy="1675338"/>
          </a:xfrm>
          <a:prstGeom prst="rect">
            <a:avLst/>
          </a:prstGeom>
        </p:spPr>
      </p:pic>
      <p:pic>
        <p:nvPicPr>
          <p:cNvPr id="24" name="Grafik 23">
            <a:extLst>
              <a:ext uri="{FF2B5EF4-FFF2-40B4-BE49-F238E27FC236}">
                <a16:creationId xmlns:a16="http://schemas.microsoft.com/office/drawing/2014/main" id="{BC0571C5-75E4-5344-9543-FC015D3F160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031043" y="1831717"/>
            <a:ext cx="2043355" cy="1794189"/>
          </a:xfrm>
          <a:prstGeom prst="rect">
            <a:avLst/>
          </a:prstGeom>
        </p:spPr>
      </p:pic>
      <p:pic>
        <p:nvPicPr>
          <p:cNvPr id="25" name="Grafik 24">
            <a:extLst>
              <a:ext uri="{FF2B5EF4-FFF2-40B4-BE49-F238E27FC236}">
                <a16:creationId xmlns:a16="http://schemas.microsoft.com/office/drawing/2014/main" id="{93A6A130-A59F-854F-9775-E72AB370D5F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192"/>
          <a:stretch/>
        </p:blipFill>
        <p:spPr>
          <a:xfrm>
            <a:off x="1603206" y="1437904"/>
            <a:ext cx="1833613" cy="2188002"/>
          </a:xfrm>
          <a:prstGeom prst="rect">
            <a:avLst/>
          </a:prstGeom>
        </p:spPr>
      </p:pic>
    </p:spTree>
    <p:extLst>
      <p:ext uri="{BB962C8B-B14F-4D97-AF65-F5344CB8AC3E}">
        <p14:creationId xmlns:p14="http://schemas.microsoft.com/office/powerpoint/2010/main" val="18541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Video-Clip: MF-Thema 2023/24</a:t>
            </a:r>
          </a:p>
        </p:txBody>
      </p:sp>
    </p:spTree>
    <p:extLst>
      <p:ext uri="{BB962C8B-B14F-4D97-AF65-F5344CB8AC3E}">
        <p14:creationId xmlns:p14="http://schemas.microsoft.com/office/powerpoint/2010/main" val="139452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Die Auseinandersetzung mit sich, seinen Aktivitäten,</a:t>
            </a:r>
            <a:br>
              <a:rPr lang="de-DE" sz="3000" dirty="0"/>
            </a:br>
            <a:r>
              <a:rPr lang="de-DE" sz="3000" dirty="0"/>
              <a:t>dem Verein sowie dem Vereinsumfeld</a:t>
            </a:r>
          </a:p>
        </p:txBody>
      </p:sp>
      <p:sp>
        <p:nvSpPr>
          <p:cNvPr id="103" name="Rechteck 102">
            <a:extLst>
              <a:ext uri="{FF2B5EF4-FFF2-40B4-BE49-F238E27FC236}">
                <a16:creationId xmlns:a16="http://schemas.microsoft.com/office/drawing/2014/main" id="{0EF959FF-AC8D-9E4F-842D-80DBD4333DE4}"/>
              </a:ext>
            </a:extLst>
          </p:cNvPr>
          <p:cNvSpPr/>
          <p:nvPr/>
        </p:nvSpPr>
        <p:spPr>
          <a:xfrm>
            <a:off x="1308101" y="3781022"/>
            <a:ext cx="2445741" cy="1728527"/>
          </a:xfrm>
          <a:prstGeom prst="rect">
            <a:avLst/>
          </a:prstGeom>
          <a:solidFill>
            <a:srgbClr val="0B6C81"/>
          </a:solidFill>
          <a:ln w="25400" cap="flat" cmpd="sng" algn="ctr">
            <a:noFill/>
            <a:prstDash val="solid"/>
          </a:ln>
          <a:effectLst/>
        </p:spPr>
        <p:txBody>
          <a:bodyPr tIns="108000" bIns="108000"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Arial"/>
                <a:ea typeface="+mn-ea"/>
                <a:cs typeface="Arial" panose="020B0604020202020204" pitchFamily="34" charset="0"/>
              </a:rPr>
              <a:t>Sich kontinuierlich weiter-entwickeln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err="1">
              <a:ln>
                <a:noFill/>
              </a:ln>
              <a:solidFill>
                <a:srgbClr val="FFFFFF"/>
              </a:solidFill>
              <a:effectLst/>
              <a:uLnTx/>
              <a:uFillTx/>
              <a:latin typeface="Arial"/>
              <a:ea typeface="+mn-ea"/>
              <a:cs typeface="Arial" panose="020B0604020202020204" pitchFamily="34" charset="0"/>
            </a:endParaRPr>
          </a:p>
        </p:txBody>
      </p:sp>
      <p:sp>
        <p:nvSpPr>
          <p:cNvPr id="104" name="Rechteck 103">
            <a:extLst>
              <a:ext uri="{FF2B5EF4-FFF2-40B4-BE49-F238E27FC236}">
                <a16:creationId xmlns:a16="http://schemas.microsoft.com/office/drawing/2014/main" id="{4B8D0635-A82C-B241-B49B-5539E9651478}"/>
              </a:ext>
            </a:extLst>
          </p:cNvPr>
          <p:cNvSpPr/>
          <p:nvPr/>
        </p:nvSpPr>
        <p:spPr>
          <a:xfrm>
            <a:off x="3853975" y="3781022"/>
            <a:ext cx="2445741" cy="1728527"/>
          </a:xfrm>
          <a:prstGeom prst="rect">
            <a:avLst/>
          </a:prstGeom>
          <a:solidFill>
            <a:srgbClr val="0698CC"/>
          </a:solidFill>
          <a:ln w="25400" cap="flat" cmpd="sng" algn="ctr">
            <a:noFill/>
            <a:prstDash val="solid"/>
          </a:ln>
          <a:effectLst/>
        </p:spPr>
        <p:txBody>
          <a:bodyPr tIns="108000" bIns="108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Arial"/>
                <a:ea typeface="+mn-ea"/>
                <a:cs typeface="Arial" panose="020B0604020202020204" pitchFamily="34" charset="0"/>
              </a:rPr>
              <a:t>Eigene Aktivitäten weiterentwickeln</a:t>
            </a:r>
          </a:p>
        </p:txBody>
      </p:sp>
      <p:sp>
        <p:nvSpPr>
          <p:cNvPr id="105" name="Rechteck 104">
            <a:extLst>
              <a:ext uri="{FF2B5EF4-FFF2-40B4-BE49-F238E27FC236}">
                <a16:creationId xmlns:a16="http://schemas.microsoft.com/office/drawing/2014/main" id="{0D716E23-A34C-C44C-B851-24B635F9180B}"/>
              </a:ext>
            </a:extLst>
          </p:cNvPr>
          <p:cNvSpPr/>
          <p:nvPr/>
        </p:nvSpPr>
        <p:spPr>
          <a:xfrm>
            <a:off x="8945723" y="3781022"/>
            <a:ext cx="2445741" cy="1728527"/>
          </a:xfrm>
          <a:prstGeom prst="rect">
            <a:avLst/>
          </a:prstGeom>
          <a:solidFill>
            <a:srgbClr val="10814A"/>
          </a:solidFill>
          <a:ln w="25400" cap="flat" cmpd="sng" algn="ctr">
            <a:noFill/>
            <a:prstDash val="solid"/>
          </a:ln>
          <a:effectLst/>
        </p:spPr>
        <p:txBody>
          <a:bodyPr tIns="108000" bIns="108000"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Arial"/>
                <a:ea typeface="+mn-ea"/>
                <a:cs typeface="Arial" panose="020B0604020202020204" pitchFamily="34" charset="0"/>
              </a:rPr>
              <a:t>Schlüssel-personen und </a:t>
            </a:r>
            <a:br>
              <a:rPr kumimoji="0" lang="de-DE" sz="2400" b="0" i="0" u="none" strike="noStrike" kern="0" cap="none" spc="0" normalizeH="0" baseline="0" noProof="0" dirty="0">
                <a:ln>
                  <a:noFill/>
                </a:ln>
                <a:solidFill>
                  <a:srgbClr val="FFFFFF"/>
                </a:solidFill>
                <a:effectLst/>
                <a:uLnTx/>
                <a:uFillTx/>
                <a:latin typeface="Arial"/>
                <a:ea typeface="+mn-ea"/>
                <a:cs typeface="Arial" panose="020B0604020202020204" pitchFamily="34" charset="0"/>
              </a:rPr>
            </a:br>
            <a:r>
              <a:rPr kumimoji="0" lang="de-DE" sz="2400" b="0" i="0" u="none" strike="noStrike" kern="0" cap="none" spc="0" normalizeH="0" baseline="0" noProof="0" dirty="0">
                <a:ln>
                  <a:noFill/>
                </a:ln>
                <a:solidFill>
                  <a:srgbClr val="FFFFFF"/>
                </a:solidFill>
                <a:effectLst/>
                <a:uLnTx/>
                <a:uFillTx/>
                <a:latin typeface="Arial"/>
                <a:ea typeface="+mn-ea"/>
                <a:cs typeface="Arial" panose="020B0604020202020204" pitchFamily="34" charset="0"/>
              </a:rPr>
              <a:t>-organisationen einbeziehen</a:t>
            </a:r>
          </a:p>
        </p:txBody>
      </p:sp>
      <p:sp>
        <p:nvSpPr>
          <p:cNvPr id="106" name="Rechteck 105">
            <a:extLst>
              <a:ext uri="{FF2B5EF4-FFF2-40B4-BE49-F238E27FC236}">
                <a16:creationId xmlns:a16="http://schemas.microsoft.com/office/drawing/2014/main" id="{6414EE3D-8278-F84E-832B-E3B48BD9DCDC}"/>
              </a:ext>
            </a:extLst>
          </p:cNvPr>
          <p:cNvSpPr/>
          <p:nvPr/>
        </p:nvSpPr>
        <p:spPr>
          <a:xfrm>
            <a:off x="6399849" y="3781022"/>
            <a:ext cx="2445741" cy="1728527"/>
          </a:xfrm>
          <a:prstGeom prst="rect">
            <a:avLst/>
          </a:prstGeom>
          <a:solidFill>
            <a:srgbClr val="A9B501"/>
          </a:solidFill>
          <a:ln w="25400" cap="flat" cmpd="sng" algn="ctr">
            <a:noFill/>
            <a:prstDash val="solid"/>
          </a:ln>
          <a:effectLst/>
        </p:spPr>
        <p:txBody>
          <a:bodyPr tIns="108000" bIns="108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Arial"/>
                <a:ea typeface="+mn-ea"/>
                <a:cs typeface="Arial" panose="020B0604020202020204" pitchFamily="34" charset="0"/>
              </a:rPr>
              <a:t>Sich aktiv in den Verein einbringen</a:t>
            </a:r>
          </a:p>
        </p:txBody>
      </p:sp>
      <p:grpSp>
        <p:nvGrpSpPr>
          <p:cNvPr id="107" name="Gruppieren 106">
            <a:extLst>
              <a:ext uri="{FF2B5EF4-FFF2-40B4-BE49-F238E27FC236}">
                <a16:creationId xmlns:a16="http://schemas.microsoft.com/office/drawing/2014/main" id="{8C286FC9-08FA-5D41-B6DF-6B2D53378C1F}"/>
              </a:ext>
            </a:extLst>
          </p:cNvPr>
          <p:cNvGrpSpPr/>
          <p:nvPr/>
        </p:nvGrpSpPr>
        <p:grpSpPr>
          <a:xfrm>
            <a:off x="1308100" y="1773382"/>
            <a:ext cx="2445741" cy="1954650"/>
            <a:chOff x="1308100" y="1773382"/>
            <a:chExt cx="2445741" cy="1954650"/>
          </a:xfrm>
        </p:grpSpPr>
        <p:sp>
          <p:nvSpPr>
            <p:cNvPr id="108" name="Rechteck 107">
              <a:extLst>
                <a:ext uri="{FF2B5EF4-FFF2-40B4-BE49-F238E27FC236}">
                  <a16:creationId xmlns:a16="http://schemas.microsoft.com/office/drawing/2014/main" id="{3F4E6069-0142-7D4E-9527-67DF73088223}"/>
                </a:ext>
              </a:extLst>
            </p:cNvPr>
            <p:cNvSpPr/>
            <p:nvPr/>
          </p:nvSpPr>
          <p:spPr>
            <a:xfrm>
              <a:off x="1308100" y="1773382"/>
              <a:ext cx="2445741" cy="1954650"/>
            </a:xfrm>
            <a:prstGeom prst="rect">
              <a:avLst/>
            </a:prstGeom>
            <a:solidFill>
              <a:srgbClr val="E9E6E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9" name="Oval 108">
              <a:extLst>
                <a:ext uri="{FF2B5EF4-FFF2-40B4-BE49-F238E27FC236}">
                  <a16:creationId xmlns:a16="http://schemas.microsoft.com/office/drawing/2014/main" id="{8C6BF015-70CB-AC4B-8F43-162BAC76E964}"/>
                </a:ext>
              </a:extLst>
            </p:cNvPr>
            <p:cNvSpPr/>
            <p:nvPr/>
          </p:nvSpPr>
          <p:spPr>
            <a:xfrm>
              <a:off x="1941105" y="2163577"/>
              <a:ext cx="1174259" cy="1174259"/>
            </a:xfrm>
            <a:prstGeom prst="ellipse">
              <a:avLst/>
            </a:prstGeom>
            <a:no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0" name="Oval 109">
              <a:extLst>
                <a:ext uri="{FF2B5EF4-FFF2-40B4-BE49-F238E27FC236}">
                  <a16:creationId xmlns:a16="http://schemas.microsoft.com/office/drawing/2014/main" id="{E281D71D-A6FE-6D4D-BFB2-24CC4512F3F8}"/>
                </a:ext>
              </a:extLst>
            </p:cNvPr>
            <p:cNvSpPr/>
            <p:nvPr/>
          </p:nvSpPr>
          <p:spPr>
            <a:xfrm>
              <a:off x="2128014" y="2347751"/>
              <a:ext cx="805912" cy="805912"/>
            </a:xfrm>
            <a:prstGeom prst="ellipse">
              <a:avLst/>
            </a:prstGeom>
            <a:solidFill>
              <a:srgbClr val="0B6C81"/>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11" name="Grafik 110">
              <a:extLst>
                <a:ext uri="{FF2B5EF4-FFF2-40B4-BE49-F238E27FC236}">
                  <a16:creationId xmlns:a16="http://schemas.microsoft.com/office/drawing/2014/main" id="{50C5F44B-A6C5-374E-B29B-641BC1CAF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4058" y="2285759"/>
              <a:ext cx="1028354" cy="1035647"/>
            </a:xfrm>
            <a:prstGeom prst="rect">
              <a:avLst/>
            </a:prstGeom>
          </p:spPr>
        </p:pic>
        <p:sp>
          <p:nvSpPr>
            <p:cNvPr id="112" name="Oval 111">
              <a:extLst>
                <a:ext uri="{FF2B5EF4-FFF2-40B4-BE49-F238E27FC236}">
                  <a16:creationId xmlns:a16="http://schemas.microsoft.com/office/drawing/2014/main" id="{AA8DC0D6-8AE0-CA4A-AD7E-A31553F0B39E}"/>
                </a:ext>
              </a:extLst>
            </p:cNvPr>
            <p:cNvSpPr/>
            <p:nvPr/>
          </p:nvSpPr>
          <p:spPr>
            <a:xfrm>
              <a:off x="1639892" y="1862364"/>
              <a:ext cx="1776683" cy="1776683"/>
            </a:xfrm>
            <a:prstGeom prst="ellipse">
              <a:avLst/>
            </a:prstGeom>
            <a:no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3" name="Oval 112">
              <a:extLst>
                <a:ext uri="{FF2B5EF4-FFF2-40B4-BE49-F238E27FC236}">
                  <a16:creationId xmlns:a16="http://schemas.microsoft.com/office/drawing/2014/main" id="{94F02885-6604-E148-8D5A-46962622D934}"/>
                </a:ext>
              </a:extLst>
            </p:cNvPr>
            <p:cNvSpPr/>
            <p:nvPr/>
          </p:nvSpPr>
          <p:spPr>
            <a:xfrm>
              <a:off x="2024307" y="3270689"/>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4" name="Oval 113">
              <a:extLst>
                <a:ext uri="{FF2B5EF4-FFF2-40B4-BE49-F238E27FC236}">
                  <a16:creationId xmlns:a16="http://schemas.microsoft.com/office/drawing/2014/main" id="{DC76815E-911A-2647-BA16-C1465D7EE190}"/>
                </a:ext>
              </a:extLst>
            </p:cNvPr>
            <p:cNvSpPr/>
            <p:nvPr/>
          </p:nvSpPr>
          <p:spPr>
            <a:xfrm>
              <a:off x="1573008" y="2435393"/>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5" name="Oval 114">
              <a:extLst>
                <a:ext uri="{FF2B5EF4-FFF2-40B4-BE49-F238E27FC236}">
                  <a16:creationId xmlns:a16="http://schemas.microsoft.com/office/drawing/2014/main" id="{70098EFC-ACF5-134C-8A0B-A99F64814A96}"/>
                </a:ext>
              </a:extLst>
            </p:cNvPr>
            <p:cNvSpPr/>
            <p:nvPr/>
          </p:nvSpPr>
          <p:spPr>
            <a:xfrm>
              <a:off x="1583085" y="3304817"/>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6" name="Oval 115">
              <a:extLst>
                <a:ext uri="{FF2B5EF4-FFF2-40B4-BE49-F238E27FC236}">
                  <a16:creationId xmlns:a16="http://schemas.microsoft.com/office/drawing/2014/main" id="{B9BE6681-C5E6-E943-92B7-B0A4B8BC7356}"/>
                </a:ext>
              </a:extLst>
            </p:cNvPr>
            <p:cNvSpPr/>
            <p:nvPr/>
          </p:nvSpPr>
          <p:spPr>
            <a:xfrm>
              <a:off x="3122637" y="2888806"/>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7" name="Oval 116">
              <a:extLst>
                <a:ext uri="{FF2B5EF4-FFF2-40B4-BE49-F238E27FC236}">
                  <a16:creationId xmlns:a16="http://schemas.microsoft.com/office/drawing/2014/main" id="{13FF3E07-3E3F-F74E-B492-D82B570169E0}"/>
                </a:ext>
              </a:extLst>
            </p:cNvPr>
            <p:cNvSpPr/>
            <p:nvPr/>
          </p:nvSpPr>
          <p:spPr>
            <a:xfrm>
              <a:off x="3348439" y="1956164"/>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8" name="Oval 117">
              <a:extLst>
                <a:ext uri="{FF2B5EF4-FFF2-40B4-BE49-F238E27FC236}">
                  <a16:creationId xmlns:a16="http://schemas.microsoft.com/office/drawing/2014/main" id="{95C3B9E2-50D0-A34D-ADE9-2DC2B2954663}"/>
                </a:ext>
              </a:extLst>
            </p:cNvPr>
            <p:cNvSpPr/>
            <p:nvPr/>
          </p:nvSpPr>
          <p:spPr>
            <a:xfrm>
              <a:off x="2407567" y="1815898"/>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19" name="Rechteck 118">
            <a:extLst>
              <a:ext uri="{FF2B5EF4-FFF2-40B4-BE49-F238E27FC236}">
                <a16:creationId xmlns:a16="http://schemas.microsoft.com/office/drawing/2014/main" id="{00C5FC5D-7E3F-8243-B270-8C870DAA14DE}"/>
              </a:ext>
            </a:extLst>
          </p:cNvPr>
          <p:cNvSpPr/>
          <p:nvPr/>
        </p:nvSpPr>
        <p:spPr>
          <a:xfrm>
            <a:off x="3853975" y="1773382"/>
            <a:ext cx="2445741" cy="1954650"/>
          </a:xfrm>
          <a:prstGeom prst="rect">
            <a:avLst/>
          </a:prstGeom>
          <a:solidFill>
            <a:srgbClr val="E9E6E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0" name="Oval 119">
            <a:extLst>
              <a:ext uri="{FF2B5EF4-FFF2-40B4-BE49-F238E27FC236}">
                <a16:creationId xmlns:a16="http://schemas.microsoft.com/office/drawing/2014/main" id="{06ED56C4-7F96-494E-A227-1AF1C6329304}"/>
              </a:ext>
            </a:extLst>
          </p:cNvPr>
          <p:cNvSpPr/>
          <p:nvPr/>
        </p:nvSpPr>
        <p:spPr>
          <a:xfrm>
            <a:off x="4486980" y="2163577"/>
            <a:ext cx="1174259" cy="1174259"/>
          </a:xfrm>
          <a:prstGeom prst="ellipse">
            <a:avLst/>
          </a:prstGeom>
          <a:solidFill>
            <a:srgbClr val="0698CC"/>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1" name="Oval 120">
            <a:extLst>
              <a:ext uri="{FF2B5EF4-FFF2-40B4-BE49-F238E27FC236}">
                <a16:creationId xmlns:a16="http://schemas.microsoft.com/office/drawing/2014/main" id="{0C5DC71B-82A0-3B48-BD1D-10398BB450E0}"/>
              </a:ext>
            </a:extLst>
          </p:cNvPr>
          <p:cNvSpPr/>
          <p:nvPr/>
        </p:nvSpPr>
        <p:spPr>
          <a:xfrm>
            <a:off x="4673889" y="2347751"/>
            <a:ext cx="805912" cy="805912"/>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22" name="Grafik 121">
            <a:extLst>
              <a:ext uri="{FF2B5EF4-FFF2-40B4-BE49-F238E27FC236}">
                <a16:creationId xmlns:a16="http://schemas.microsoft.com/office/drawing/2014/main" id="{A8163A6E-5BD3-DC4F-8D7A-44D32E6AE9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9933" y="2285759"/>
            <a:ext cx="1028354" cy="1035647"/>
          </a:xfrm>
          <a:prstGeom prst="rect">
            <a:avLst/>
          </a:prstGeom>
        </p:spPr>
      </p:pic>
      <p:sp>
        <p:nvSpPr>
          <p:cNvPr id="123" name="Oval 122">
            <a:extLst>
              <a:ext uri="{FF2B5EF4-FFF2-40B4-BE49-F238E27FC236}">
                <a16:creationId xmlns:a16="http://schemas.microsoft.com/office/drawing/2014/main" id="{1003EE24-A5AD-3D44-B9A1-2F5167756D3F}"/>
              </a:ext>
            </a:extLst>
          </p:cNvPr>
          <p:cNvSpPr/>
          <p:nvPr/>
        </p:nvSpPr>
        <p:spPr>
          <a:xfrm>
            <a:off x="4185767" y="1862364"/>
            <a:ext cx="1776683" cy="1776683"/>
          </a:xfrm>
          <a:prstGeom prst="ellipse">
            <a:avLst/>
          </a:prstGeom>
          <a:no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4" name="Oval 123">
            <a:extLst>
              <a:ext uri="{FF2B5EF4-FFF2-40B4-BE49-F238E27FC236}">
                <a16:creationId xmlns:a16="http://schemas.microsoft.com/office/drawing/2014/main" id="{C6CFF2A5-387D-FB4A-B08C-E6F6E59A53BA}"/>
              </a:ext>
            </a:extLst>
          </p:cNvPr>
          <p:cNvSpPr/>
          <p:nvPr/>
        </p:nvSpPr>
        <p:spPr>
          <a:xfrm>
            <a:off x="4570182" y="3270689"/>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5" name="Oval 124">
            <a:extLst>
              <a:ext uri="{FF2B5EF4-FFF2-40B4-BE49-F238E27FC236}">
                <a16:creationId xmlns:a16="http://schemas.microsoft.com/office/drawing/2014/main" id="{B55C48D7-E3BA-6643-ABB6-006385DC7BAC}"/>
              </a:ext>
            </a:extLst>
          </p:cNvPr>
          <p:cNvSpPr/>
          <p:nvPr/>
        </p:nvSpPr>
        <p:spPr>
          <a:xfrm>
            <a:off x="4118883" y="2435393"/>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6" name="Oval 125">
            <a:extLst>
              <a:ext uri="{FF2B5EF4-FFF2-40B4-BE49-F238E27FC236}">
                <a16:creationId xmlns:a16="http://schemas.microsoft.com/office/drawing/2014/main" id="{5F702A38-81B2-9B4C-BAAA-5E739A3CB073}"/>
              </a:ext>
            </a:extLst>
          </p:cNvPr>
          <p:cNvSpPr/>
          <p:nvPr/>
        </p:nvSpPr>
        <p:spPr>
          <a:xfrm>
            <a:off x="4128960" y="3304817"/>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7" name="Oval 126">
            <a:extLst>
              <a:ext uri="{FF2B5EF4-FFF2-40B4-BE49-F238E27FC236}">
                <a16:creationId xmlns:a16="http://schemas.microsoft.com/office/drawing/2014/main" id="{50DEEF71-CBF9-8A44-9E55-3BE812A352B5}"/>
              </a:ext>
            </a:extLst>
          </p:cNvPr>
          <p:cNvSpPr/>
          <p:nvPr/>
        </p:nvSpPr>
        <p:spPr>
          <a:xfrm>
            <a:off x="5668512" y="2888806"/>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8" name="Oval 127">
            <a:extLst>
              <a:ext uri="{FF2B5EF4-FFF2-40B4-BE49-F238E27FC236}">
                <a16:creationId xmlns:a16="http://schemas.microsoft.com/office/drawing/2014/main" id="{7963DC4B-CE3B-F941-B4EC-10E3054140FC}"/>
              </a:ext>
            </a:extLst>
          </p:cNvPr>
          <p:cNvSpPr/>
          <p:nvPr/>
        </p:nvSpPr>
        <p:spPr>
          <a:xfrm>
            <a:off x="5894314" y="1956164"/>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9" name="Oval 128">
            <a:extLst>
              <a:ext uri="{FF2B5EF4-FFF2-40B4-BE49-F238E27FC236}">
                <a16:creationId xmlns:a16="http://schemas.microsoft.com/office/drawing/2014/main" id="{63745312-C9B8-E94D-A081-5B3C9EA149B3}"/>
              </a:ext>
            </a:extLst>
          </p:cNvPr>
          <p:cNvSpPr/>
          <p:nvPr/>
        </p:nvSpPr>
        <p:spPr>
          <a:xfrm>
            <a:off x="4953442" y="1815898"/>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0" name="Rechteck 129">
            <a:extLst>
              <a:ext uri="{FF2B5EF4-FFF2-40B4-BE49-F238E27FC236}">
                <a16:creationId xmlns:a16="http://schemas.microsoft.com/office/drawing/2014/main" id="{3BA14144-9327-7B42-8E42-2D7E3D537214}"/>
              </a:ext>
            </a:extLst>
          </p:cNvPr>
          <p:cNvSpPr/>
          <p:nvPr/>
        </p:nvSpPr>
        <p:spPr>
          <a:xfrm>
            <a:off x="6399849" y="1773380"/>
            <a:ext cx="2445741" cy="1954650"/>
          </a:xfrm>
          <a:prstGeom prst="rect">
            <a:avLst/>
          </a:prstGeom>
          <a:solidFill>
            <a:srgbClr val="E9E6E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1" name="Oval 130">
            <a:extLst>
              <a:ext uri="{FF2B5EF4-FFF2-40B4-BE49-F238E27FC236}">
                <a16:creationId xmlns:a16="http://schemas.microsoft.com/office/drawing/2014/main" id="{9688B912-3264-CD4E-8839-A5CA1F4D7851}"/>
              </a:ext>
            </a:extLst>
          </p:cNvPr>
          <p:cNvSpPr/>
          <p:nvPr/>
        </p:nvSpPr>
        <p:spPr>
          <a:xfrm>
            <a:off x="6731641" y="1862362"/>
            <a:ext cx="1776683" cy="1776683"/>
          </a:xfrm>
          <a:prstGeom prst="ellipse">
            <a:avLst/>
          </a:prstGeom>
          <a:solidFill>
            <a:srgbClr val="A9B501"/>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2" name="Oval 131">
            <a:extLst>
              <a:ext uri="{FF2B5EF4-FFF2-40B4-BE49-F238E27FC236}">
                <a16:creationId xmlns:a16="http://schemas.microsoft.com/office/drawing/2014/main" id="{C725636B-90BD-F741-BB07-C5974F4AE231}"/>
              </a:ext>
            </a:extLst>
          </p:cNvPr>
          <p:cNvSpPr/>
          <p:nvPr/>
        </p:nvSpPr>
        <p:spPr>
          <a:xfrm>
            <a:off x="8440188" y="1956162"/>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3" name="Rechteck 132">
            <a:extLst>
              <a:ext uri="{FF2B5EF4-FFF2-40B4-BE49-F238E27FC236}">
                <a16:creationId xmlns:a16="http://schemas.microsoft.com/office/drawing/2014/main" id="{B94381C5-E1A3-464A-8E7A-96DD202C35A4}"/>
              </a:ext>
            </a:extLst>
          </p:cNvPr>
          <p:cNvSpPr/>
          <p:nvPr/>
        </p:nvSpPr>
        <p:spPr>
          <a:xfrm>
            <a:off x="8959546" y="1773597"/>
            <a:ext cx="2445741" cy="1954650"/>
          </a:xfrm>
          <a:prstGeom prst="rect">
            <a:avLst/>
          </a:prstGeom>
          <a:solidFill>
            <a:srgbClr val="E9E6E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4" name="Oval 133">
            <a:extLst>
              <a:ext uri="{FF2B5EF4-FFF2-40B4-BE49-F238E27FC236}">
                <a16:creationId xmlns:a16="http://schemas.microsoft.com/office/drawing/2014/main" id="{8CBE684C-E98E-E144-B7C0-30E997E1B9CD}"/>
              </a:ext>
            </a:extLst>
          </p:cNvPr>
          <p:cNvSpPr/>
          <p:nvPr/>
        </p:nvSpPr>
        <p:spPr>
          <a:xfrm>
            <a:off x="9592551" y="2163792"/>
            <a:ext cx="1174259" cy="1174259"/>
          </a:xfrm>
          <a:prstGeom prst="ellipse">
            <a:avLst/>
          </a:prstGeom>
          <a:no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5" name="Oval 134">
            <a:extLst>
              <a:ext uri="{FF2B5EF4-FFF2-40B4-BE49-F238E27FC236}">
                <a16:creationId xmlns:a16="http://schemas.microsoft.com/office/drawing/2014/main" id="{3B6C4577-62E1-434A-B9B7-014AFA1DA970}"/>
              </a:ext>
            </a:extLst>
          </p:cNvPr>
          <p:cNvSpPr/>
          <p:nvPr/>
        </p:nvSpPr>
        <p:spPr>
          <a:xfrm>
            <a:off x="9779460" y="2347966"/>
            <a:ext cx="805912" cy="805912"/>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36" name="Grafik 135">
            <a:extLst>
              <a:ext uri="{FF2B5EF4-FFF2-40B4-BE49-F238E27FC236}">
                <a16:creationId xmlns:a16="http://schemas.microsoft.com/office/drawing/2014/main" id="{C8ECDBE2-D85E-C945-A039-6FD0E39E7B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5504" y="2285974"/>
            <a:ext cx="1028354" cy="1035647"/>
          </a:xfrm>
          <a:prstGeom prst="rect">
            <a:avLst/>
          </a:prstGeom>
        </p:spPr>
      </p:pic>
      <p:sp>
        <p:nvSpPr>
          <p:cNvPr id="137" name="Oval 136">
            <a:extLst>
              <a:ext uri="{FF2B5EF4-FFF2-40B4-BE49-F238E27FC236}">
                <a16:creationId xmlns:a16="http://schemas.microsoft.com/office/drawing/2014/main" id="{40910DF0-2B8F-974B-B6FB-3217504EFB91}"/>
              </a:ext>
            </a:extLst>
          </p:cNvPr>
          <p:cNvSpPr/>
          <p:nvPr/>
        </p:nvSpPr>
        <p:spPr>
          <a:xfrm>
            <a:off x="9291338" y="1862579"/>
            <a:ext cx="1776683" cy="1776683"/>
          </a:xfrm>
          <a:prstGeom prst="ellipse">
            <a:avLst/>
          </a:prstGeom>
          <a:no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137">
            <a:extLst>
              <a:ext uri="{FF2B5EF4-FFF2-40B4-BE49-F238E27FC236}">
                <a16:creationId xmlns:a16="http://schemas.microsoft.com/office/drawing/2014/main" id="{9C857D82-8E27-C640-8638-201786265392}"/>
              </a:ext>
            </a:extLst>
          </p:cNvPr>
          <p:cNvSpPr/>
          <p:nvPr/>
        </p:nvSpPr>
        <p:spPr>
          <a:xfrm>
            <a:off x="9675753" y="3270904"/>
            <a:ext cx="207413" cy="207413"/>
          </a:xfrm>
          <a:prstGeom prst="ellipse">
            <a:avLst/>
          </a:prstGeom>
          <a:solidFill>
            <a:srgbClr val="10814A"/>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138">
            <a:extLst>
              <a:ext uri="{FF2B5EF4-FFF2-40B4-BE49-F238E27FC236}">
                <a16:creationId xmlns:a16="http://schemas.microsoft.com/office/drawing/2014/main" id="{FA41219B-8FC9-0844-86A5-A9DE62AF238B}"/>
              </a:ext>
            </a:extLst>
          </p:cNvPr>
          <p:cNvSpPr/>
          <p:nvPr/>
        </p:nvSpPr>
        <p:spPr>
          <a:xfrm>
            <a:off x="9224454" y="2435608"/>
            <a:ext cx="207413" cy="207413"/>
          </a:xfrm>
          <a:prstGeom prst="ellipse">
            <a:avLst/>
          </a:prstGeom>
          <a:solidFill>
            <a:srgbClr val="10814A"/>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139">
            <a:extLst>
              <a:ext uri="{FF2B5EF4-FFF2-40B4-BE49-F238E27FC236}">
                <a16:creationId xmlns:a16="http://schemas.microsoft.com/office/drawing/2014/main" id="{31C55F9D-9DF3-4F48-84B9-B39070EF2C23}"/>
              </a:ext>
            </a:extLst>
          </p:cNvPr>
          <p:cNvSpPr/>
          <p:nvPr/>
        </p:nvSpPr>
        <p:spPr>
          <a:xfrm>
            <a:off x="9234531" y="3305032"/>
            <a:ext cx="207413" cy="207413"/>
          </a:xfrm>
          <a:prstGeom prst="ellipse">
            <a:avLst/>
          </a:prstGeom>
          <a:solidFill>
            <a:srgbClr val="10814A"/>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140">
            <a:extLst>
              <a:ext uri="{FF2B5EF4-FFF2-40B4-BE49-F238E27FC236}">
                <a16:creationId xmlns:a16="http://schemas.microsoft.com/office/drawing/2014/main" id="{C725C107-6F38-DC4E-ABBA-B4C63D4C45A6}"/>
              </a:ext>
            </a:extLst>
          </p:cNvPr>
          <p:cNvSpPr/>
          <p:nvPr/>
        </p:nvSpPr>
        <p:spPr>
          <a:xfrm>
            <a:off x="10774083" y="2889021"/>
            <a:ext cx="207413" cy="207413"/>
          </a:xfrm>
          <a:prstGeom prst="ellipse">
            <a:avLst/>
          </a:prstGeom>
          <a:solidFill>
            <a:srgbClr val="10814A"/>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141">
            <a:extLst>
              <a:ext uri="{FF2B5EF4-FFF2-40B4-BE49-F238E27FC236}">
                <a16:creationId xmlns:a16="http://schemas.microsoft.com/office/drawing/2014/main" id="{8CA03544-1405-444F-985F-6B9359AF5497}"/>
              </a:ext>
            </a:extLst>
          </p:cNvPr>
          <p:cNvSpPr/>
          <p:nvPr/>
        </p:nvSpPr>
        <p:spPr>
          <a:xfrm>
            <a:off x="10999885" y="1956379"/>
            <a:ext cx="207413" cy="207413"/>
          </a:xfrm>
          <a:prstGeom prst="ellipse">
            <a:avLst/>
          </a:prstGeom>
          <a:solidFill>
            <a:srgbClr val="10814A"/>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142">
            <a:extLst>
              <a:ext uri="{FF2B5EF4-FFF2-40B4-BE49-F238E27FC236}">
                <a16:creationId xmlns:a16="http://schemas.microsoft.com/office/drawing/2014/main" id="{518F6378-4246-7C43-9A1F-D9D8A89A105D}"/>
              </a:ext>
            </a:extLst>
          </p:cNvPr>
          <p:cNvSpPr/>
          <p:nvPr/>
        </p:nvSpPr>
        <p:spPr>
          <a:xfrm>
            <a:off x="10059013" y="1816113"/>
            <a:ext cx="207413" cy="207413"/>
          </a:xfrm>
          <a:prstGeom prst="ellipse">
            <a:avLst/>
          </a:prstGeom>
          <a:solidFill>
            <a:srgbClr val="10814A"/>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143">
            <a:extLst>
              <a:ext uri="{FF2B5EF4-FFF2-40B4-BE49-F238E27FC236}">
                <a16:creationId xmlns:a16="http://schemas.microsoft.com/office/drawing/2014/main" id="{9CD0CB49-D5F8-A947-9E67-AD43561BDF32}"/>
              </a:ext>
            </a:extLst>
          </p:cNvPr>
          <p:cNvSpPr/>
          <p:nvPr/>
        </p:nvSpPr>
        <p:spPr>
          <a:xfrm>
            <a:off x="7032854" y="2163575"/>
            <a:ext cx="1174259" cy="1174259"/>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144">
            <a:extLst>
              <a:ext uri="{FF2B5EF4-FFF2-40B4-BE49-F238E27FC236}">
                <a16:creationId xmlns:a16="http://schemas.microsoft.com/office/drawing/2014/main" id="{2CED5ECA-4F72-694F-B1DB-A1CBB052924C}"/>
              </a:ext>
            </a:extLst>
          </p:cNvPr>
          <p:cNvSpPr/>
          <p:nvPr/>
        </p:nvSpPr>
        <p:spPr>
          <a:xfrm>
            <a:off x="7219763" y="2347749"/>
            <a:ext cx="805912" cy="805912"/>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46" name="Grafik 145">
            <a:extLst>
              <a:ext uri="{FF2B5EF4-FFF2-40B4-BE49-F238E27FC236}">
                <a16:creationId xmlns:a16="http://schemas.microsoft.com/office/drawing/2014/main" id="{5D59180C-7769-734F-8617-F5D055E54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5807" y="2285757"/>
            <a:ext cx="1028354" cy="1035647"/>
          </a:xfrm>
          <a:prstGeom prst="rect">
            <a:avLst/>
          </a:prstGeom>
        </p:spPr>
      </p:pic>
      <p:sp>
        <p:nvSpPr>
          <p:cNvPr id="147" name="Oval 146">
            <a:extLst>
              <a:ext uri="{FF2B5EF4-FFF2-40B4-BE49-F238E27FC236}">
                <a16:creationId xmlns:a16="http://schemas.microsoft.com/office/drawing/2014/main" id="{D3C974DA-1B7E-6649-8247-25212661B82F}"/>
              </a:ext>
            </a:extLst>
          </p:cNvPr>
          <p:cNvSpPr/>
          <p:nvPr/>
        </p:nvSpPr>
        <p:spPr>
          <a:xfrm>
            <a:off x="7116056" y="3270687"/>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8" name="Oval 147">
            <a:extLst>
              <a:ext uri="{FF2B5EF4-FFF2-40B4-BE49-F238E27FC236}">
                <a16:creationId xmlns:a16="http://schemas.microsoft.com/office/drawing/2014/main" id="{9DBFF843-D7D8-1645-9B88-69505A0A6238}"/>
              </a:ext>
            </a:extLst>
          </p:cNvPr>
          <p:cNvSpPr/>
          <p:nvPr/>
        </p:nvSpPr>
        <p:spPr>
          <a:xfrm>
            <a:off x="6664757" y="2435391"/>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148">
            <a:extLst>
              <a:ext uri="{FF2B5EF4-FFF2-40B4-BE49-F238E27FC236}">
                <a16:creationId xmlns:a16="http://schemas.microsoft.com/office/drawing/2014/main" id="{19BEF6A6-608B-5541-AA03-546A28F520CC}"/>
              </a:ext>
            </a:extLst>
          </p:cNvPr>
          <p:cNvSpPr/>
          <p:nvPr/>
        </p:nvSpPr>
        <p:spPr>
          <a:xfrm>
            <a:off x="6674834" y="3304815"/>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0" name="Oval 149">
            <a:extLst>
              <a:ext uri="{FF2B5EF4-FFF2-40B4-BE49-F238E27FC236}">
                <a16:creationId xmlns:a16="http://schemas.microsoft.com/office/drawing/2014/main" id="{96C1FAA2-2892-9443-87D4-215D9F298B8C}"/>
              </a:ext>
            </a:extLst>
          </p:cNvPr>
          <p:cNvSpPr/>
          <p:nvPr/>
        </p:nvSpPr>
        <p:spPr>
          <a:xfrm>
            <a:off x="8214386" y="2888804"/>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1" name="Oval 150">
            <a:extLst>
              <a:ext uri="{FF2B5EF4-FFF2-40B4-BE49-F238E27FC236}">
                <a16:creationId xmlns:a16="http://schemas.microsoft.com/office/drawing/2014/main" id="{CF1E96E9-72CA-F743-8106-1344FE1C19AF}"/>
              </a:ext>
            </a:extLst>
          </p:cNvPr>
          <p:cNvSpPr/>
          <p:nvPr/>
        </p:nvSpPr>
        <p:spPr>
          <a:xfrm>
            <a:off x="7499316" y="1815896"/>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2482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F78571-80F7-C048-915F-EC87E9245C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94" r="24063" b="16547"/>
          <a:stretch/>
        </p:blipFill>
        <p:spPr>
          <a:xfrm>
            <a:off x="2320413" y="1"/>
            <a:ext cx="9871586" cy="6858000"/>
          </a:xfrm>
          <a:prstGeom prst="rect">
            <a:avLst/>
          </a:prstGeom>
        </p:spPr>
      </p:pic>
      <p:sp>
        <p:nvSpPr>
          <p:cNvPr id="26" name="Rechteck 25">
            <a:extLst>
              <a:ext uri="{FF2B5EF4-FFF2-40B4-BE49-F238E27FC236}">
                <a16:creationId xmlns:a16="http://schemas.microsoft.com/office/drawing/2014/main" id="{25DC96FF-12D3-124D-970E-B78DDC6E0019}"/>
              </a:ext>
            </a:extLst>
          </p:cNvPr>
          <p:cNvSpPr/>
          <p:nvPr/>
        </p:nvSpPr>
        <p:spPr>
          <a:xfrm>
            <a:off x="1" y="0"/>
            <a:ext cx="8896026" cy="6858000"/>
          </a:xfrm>
          <a:prstGeom prst="rect">
            <a:avLst/>
          </a:prstGeom>
          <a:gradFill flip="none" rotWithShape="1">
            <a:gsLst>
              <a:gs pos="6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Textfeld 26">
            <a:extLst>
              <a:ext uri="{FF2B5EF4-FFF2-40B4-BE49-F238E27FC236}">
                <a16:creationId xmlns:a16="http://schemas.microsoft.com/office/drawing/2014/main" id="{B263CECF-EEF8-2E40-B7B9-DE79E775E275}"/>
              </a:ext>
            </a:extLst>
          </p:cNvPr>
          <p:cNvSpPr txBox="1"/>
          <p:nvPr/>
        </p:nvSpPr>
        <p:spPr>
          <a:xfrm>
            <a:off x="686175" y="1707013"/>
            <a:ext cx="4952626" cy="41549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200" b="0" i="0" u="none" strike="noStrike" kern="1200" cap="none" spc="0" normalizeH="0" baseline="0" noProof="0" dirty="0">
                <a:ln>
                  <a:noFill/>
                </a:ln>
                <a:solidFill>
                  <a:srgbClr val="404040"/>
                </a:solidFill>
                <a:effectLst/>
                <a:uLnTx/>
                <a:uFillTx/>
                <a:latin typeface="Arial" charset="0"/>
                <a:ea typeface="+mn-ea"/>
                <a:cs typeface="+mn-cs"/>
              </a:rPr>
              <a:t>J+S-Leiter/innen reflektieren sich und ihre Aktivitäten </a:t>
            </a:r>
            <a:r>
              <a:rPr kumimoji="0" lang="de-DE" sz="2200" b="0" i="0" u="none" strike="noStrike" kern="1200" cap="none" spc="0" normalizeH="0" baseline="0" noProof="0" dirty="0" err="1">
                <a:ln>
                  <a:noFill/>
                </a:ln>
                <a:solidFill>
                  <a:srgbClr val="404040"/>
                </a:solidFill>
                <a:effectLst/>
                <a:uLnTx/>
                <a:uFillTx/>
                <a:latin typeface="Arial" charset="0"/>
                <a:ea typeface="+mn-ea"/>
                <a:cs typeface="+mn-cs"/>
              </a:rPr>
              <a:t>regelmässig</a:t>
            </a:r>
            <a:r>
              <a:rPr kumimoji="0" lang="de-DE" sz="2200" b="0" i="0" u="none" strike="noStrike" kern="1200" cap="none" spc="0" normalizeH="0" baseline="0" noProof="0" dirty="0">
                <a:ln>
                  <a:noFill/>
                </a:ln>
                <a:solidFill>
                  <a:srgbClr val="404040"/>
                </a:solidFill>
                <a:effectLst/>
                <a:uLnTx/>
                <a:uFillTx/>
                <a:latin typeface="Arial" charset="0"/>
                <a:ea typeface="+mn-ea"/>
                <a:cs typeface="+mn-cs"/>
              </a:rPr>
              <a:t> und kritisch. Sie leiten daraus persönliche Ziele und konkrete </a:t>
            </a:r>
            <a:r>
              <a:rPr kumimoji="0" lang="de-DE" sz="2200" b="0" i="0" u="none" strike="noStrike" kern="1200" cap="none" spc="0" normalizeH="0" baseline="0" noProof="0" dirty="0" err="1">
                <a:ln>
                  <a:noFill/>
                </a:ln>
                <a:solidFill>
                  <a:srgbClr val="404040"/>
                </a:solidFill>
                <a:effectLst/>
                <a:uLnTx/>
                <a:uFillTx/>
                <a:latin typeface="Arial" charset="0"/>
                <a:ea typeface="+mn-ea"/>
                <a:cs typeface="+mn-cs"/>
              </a:rPr>
              <a:t>Massnahmen</a:t>
            </a:r>
            <a:r>
              <a:rPr kumimoji="0" lang="de-DE" sz="2200" b="0" i="0" u="none" strike="noStrike" kern="1200" cap="none" spc="0" normalizeH="0" baseline="0" noProof="0" dirty="0">
                <a:ln>
                  <a:noFill/>
                </a:ln>
                <a:solidFill>
                  <a:srgbClr val="404040"/>
                </a:solidFill>
                <a:effectLst/>
                <a:uLnTx/>
                <a:uFillTx/>
                <a:latin typeface="Arial" charset="0"/>
                <a:ea typeface="+mn-ea"/>
                <a:cs typeface="+mn-cs"/>
              </a:rPr>
              <a:t> für ihren Unterricht ab.</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200" b="0" i="0" u="none" strike="noStrike" kern="1200" cap="none" spc="0" normalizeH="0" baseline="0" noProof="0" dirty="0">
              <a:ln>
                <a:noFill/>
              </a:ln>
              <a:solidFill>
                <a:srgbClr val="40404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200" b="0" i="0" u="none" strike="noStrike" kern="1200" cap="none" spc="0" normalizeH="0" baseline="0" noProof="0" dirty="0">
                <a:ln>
                  <a:noFill/>
                </a:ln>
                <a:solidFill>
                  <a:srgbClr val="404040"/>
                </a:solidFill>
                <a:effectLst/>
                <a:uLnTx/>
                <a:uFillTx/>
                <a:latin typeface="Arial" charset="0"/>
                <a:ea typeface="+mn-ea"/>
                <a:cs typeface="+mn-cs"/>
              </a:rPr>
              <a:t>Sie bilden sich </a:t>
            </a:r>
            <a:r>
              <a:rPr kumimoji="0" lang="de-DE" sz="2200" b="0" i="0" u="none" strike="noStrike" kern="1200" cap="none" spc="0" normalizeH="0" baseline="0" noProof="0" dirty="0" err="1">
                <a:ln>
                  <a:noFill/>
                </a:ln>
                <a:solidFill>
                  <a:srgbClr val="404040"/>
                </a:solidFill>
                <a:effectLst/>
                <a:uLnTx/>
                <a:uFillTx/>
                <a:latin typeface="Arial" charset="0"/>
                <a:ea typeface="+mn-ea"/>
                <a:cs typeface="+mn-cs"/>
              </a:rPr>
              <a:t>regelmässig</a:t>
            </a:r>
            <a:r>
              <a:rPr kumimoji="0" lang="de-DE" sz="2200" b="0" i="0" u="none" strike="noStrike" kern="1200" cap="none" spc="0" normalizeH="0" baseline="0" noProof="0" dirty="0">
                <a:ln>
                  <a:noFill/>
                </a:ln>
                <a:solidFill>
                  <a:srgbClr val="404040"/>
                </a:solidFill>
                <a:effectLst/>
                <a:uLnTx/>
                <a:uFillTx/>
                <a:latin typeface="Arial" charset="0"/>
                <a:ea typeface="+mn-ea"/>
                <a:cs typeface="+mn-cs"/>
              </a:rPr>
              <a:t> weiter, verfolgen die Entwicklung ihrer eigenen Sportart aufmerksam und gewährleisten so den Teilnehmenden ein </a:t>
            </a:r>
            <a:r>
              <a:rPr kumimoji="0" lang="de-DE" sz="2200" b="0" i="0" u="none" strike="noStrike" kern="1200" cap="none" spc="0" normalizeH="0" baseline="0" noProof="0" dirty="0" err="1">
                <a:ln>
                  <a:noFill/>
                </a:ln>
                <a:solidFill>
                  <a:srgbClr val="404040"/>
                </a:solidFill>
                <a:effectLst/>
                <a:uLnTx/>
                <a:uFillTx/>
                <a:latin typeface="Arial" charset="0"/>
                <a:ea typeface="+mn-ea"/>
                <a:cs typeface="+mn-cs"/>
              </a:rPr>
              <a:t>zeitgemässes</a:t>
            </a:r>
            <a:r>
              <a:rPr kumimoji="0" lang="de-DE" sz="2200" b="0" i="0" u="none" strike="noStrike" kern="1200" cap="none" spc="0" normalizeH="0" baseline="0" noProof="0" dirty="0">
                <a:ln>
                  <a:noFill/>
                </a:ln>
                <a:solidFill>
                  <a:srgbClr val="404040"/>
                </a:solidFill>
                <a:effectLst/>
                <a:uLnTx/>
                <a:uFillTx/>
                <a:latin typeface="Arial" charset="0"/>
                <a:ea typeface="+mn-ea"/>
                <a:cs typeface="+mn-cs"/>
              </a:rPr>
              <a:t> und qualitativ hochstehendes Trainingsangebot.</a:t>
            </a:r>
          </a:p>
        </p:txBody>
      </p:sp>
      <p:sp>
        <p:nvSpPr>
          <p:cNvPr id="28" name="Titel 2">
            <a:extLst>
              <a:ext uri="{FF2B5EF4-FFF2-40B4-BE49-F238E27FC236}">
                <a16:creationId xmlns:a16="http://schemas.microsoft.com/office/drawing/2014/main" id="{D31DC93A-AC79-AA4D-8903-4A068FF64DBE}"/>
              </a:ext>
            </a:extLst>
          </p:cNvPr>
          <p:cNvSpPr txBox="1">
            <a:spLocks/>
          </p:cNvSpPr>
          <p:nvPr/>
        </p:nvSpPr>
        <p:spPr>
          <a:xfrm>
            <a:off x="686175" y="447840"/>
            <a:ext cx="3638175" cy="1045437"/>
          </a:xfrm>
          <a:prstGeom prst="rect">
            <a:avLst/>
          </a:prstGeom>
        </p:spPr>
        <p:txBody>
          <a:bodyPr/>
          <a:lst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3000" b="1" i="0" u="none" strike="noStrike" kern="0" cap="none" spc="0" normalizeH="0" baseline="0" noProof="0" dirty="0">
                <a:ln>
                  <a:noFill/>
                </a:ln>
                <a:solidFill>
                  <a:srgbClr val="FFFFFF">
                    <a:lumMod val="50000"/>
                  </a:srgbClr>
                </a:solidFill>
                <a:effectLst/>
                <a:uLnTx/>
                <a:uFillTx/>
                <a:latin typeface="Arial"/>
                <a:ea typeface="+mj-ea"/>
                <a:cs typeface="+mj-cs"/>
              </a:rPr>
              <a:t>«Innovieren» </a:t>
            </a:r>
          </a:p>
        </p:txBody>
      </p:sp>
    </p:spTree>
    <p:extLst>
      <p:ext uri="{BB962C8B-B14F-4D97-AF65-F5344CB8AC3E}">
        <p14:creationId xmlns:p14="http://schemas.microsoft.com/office/powerpoint/2010/main" val="195784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F78571-80F7-C048-915F-EC87E9245C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94" r="24063" b="16547"/>
          <a:stretch/>
        </p:blipFill>
        <p:spPr>
          <a:xfrm>
            <a:off x="2320413" y="1"/>
            <a:ext cx="9871586" cy="6858000"/>
          </a:xfrm>
          <a:prstGeom prst="rect">
            <a:avLst/>
          </a:prstGeom>
        </p:spPr>
      </p:pic>
      <p:sp>
        <p:nvSpPr>
          <p:cNvPr id="26" name="Rechteck 25">
            <a:extLst>
              <a:ext uri="{FF2B5EF4-FFF2-40B4-BE49-F238E27FC236}">
                <a16:creationId xmlns:a16="http://schemas.microsoft.com/office/drawing/2014/main" id="{25DC96FF-12D3-124D-970E-B78DDC6E0019}"/>
              </a:ext>
            </a:extLst>
          </p:cNvPr>
          <p:cNvSpPr/>
          <p:nvPr/>
        </p:nvSpPr>
        <p:spPr>
          <a:xfrm>
            <a:off x="1" y="0"/>
            <a:ext cx="8896026" cy="6858000"/>
          </a:xfrm>
          <a:prstGeom prst="rect">
            <a:avLst/>
          </a:prstGeom>
          <a:gradFill flip="none" rotWithShape="1">
            <a:gsLst>
              <a:gs pos="6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hteck 7">
            <a:extLst>
              <a:ext uri="{FF2B5EF4-FFF2-40B4-BE49-F238E27FC236}">
                <a16:creationId xmlns:a16="http://schemas.microsoft.com/office/drawing/2014/main" id="{3A0EA30B-3FC4-CB46-B8A6-7991EC99D799}"/>
              </a:ext>
            </a:extLst>
          </p:cNvPr>
          <p:cNvSpPr/>
          <p:nvPr/>
        </p:nvSpPr>
        <p:spPr>
          <a:xfrm>
            <a:off x="759996" y="2466069"/>
            <a:ext cx="1010438" cy="318499"/>
          </a:xfrm>
          <a:prstGeom prst="rect">
            <a:avLst/>
          </a:prstGeom>
          <a:solidFill>
            <a:srgbClr val="01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3A0EA30B-3FC4-CB46-B8A6-7991EC99D799}"/>
              </a:ext>
            </a:extLst>
          </p:cNvPr>
          <p:cNvSpPr/>
          <p:nvPr/>
        </p:nvSpPr>
        <p:spPr>
          <a:xfrm>
            <a:off x="759996" y="2119854"/>
            <a:ext cx="4058438" cy="318499"/>
          </a:xfrm>
          <a:prstGeom prst="rect">
            <a:avLst/>
          </a:prstGeom>
          <a:solidFill>
            <a:srgbClr val="01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3A0EA30B-3FC4-CB46-B8A6-7991EC99D799}"/>
              </a:ext>
            </a:extLst>
          </p:cNvPr>
          <p:cNvSpPr/>
          <p:nvPr/>
        </p:nvSpPr>
        <p:spPr>
          <a:xfrm>
            <a:off x="2841715" y="1767154"/>
            <a:ext cx="2638200" cy="318499"/>
          </a:xfrm>
          <a:prstGeom prst="rect">
            <a:avLst/>
          </a:prstGeom>
          <a:solidFill>
            <a:srgbClr val="01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B263CECF-EEF8-2E40-B7B9-DE79E775E275}"/>
              </a:ext>
            </a:extLst>
          </p:cNvPr>
          <p:cNvSpPr txBox="1"/>
          <p:nvPr/>
        </p:nvSpPr>
        <p:spPr>
          <a:xfrm>
            <a:off x="686175" y="1707013"/>
            <a:ext cx="4952626" cy="41549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rPr>
              <a:t>J+S-Leiter/innen</a:t>
            </a:r>
            <a:r>
              <a:rPr kumimoji="0" lang="de-DE" sz="2200" b="0" i="0" u="none" strike="noStrike" kern="1200" cap="none" spc="0" normalizeH="0" baseline="0" noProof="0" dirty="0">
                <a:ln>
                  <a:noFill/>
                </a:ln>
                <a:solidFill>
                  <a:srgbClr val="404040"/>
                </a:solidFill>
                <a:effectLst/>
                <a:uLnTx/>
                <a:uFillTx/>
                <a:latin typeface="Arial" charset="0"/>
                <a:ea typeface="+mn-ea"/>
                <a:cs typeface="+mn-cs"/>
              </a:rPr>
              <a:t> </a:t>
            </a:r>
            <a:r>
              <a:rPr kumimoji="0" lang="de-DE" sz="2200" b="0" i="0" u="none" strike="noStrike" kern="1200" cap="none" spc="0" normalizeH="0" baseline="0" noProof="0" dirty="0">
                <a:ln>
                  <a:noFill/>
                </a:ln>
                <a:solidFill>
                  <a:schemeClr val="bg1"/>
                </a:solidFill>
                <a:effectLst/>
                <a:uLnTx/>
                <a:uFillTx/>
                <a:latin typeface="Arial" charset="0"/>
                <a:ea typeface="+mn-ea"/>
                <a:cs typeface="+mn-cs"/>
              </a:rPr>
              <a:t>reflektieren sich und ihre Aktivitäten </a:t>
            </a:r>
            <a:r>
              <a:rPr kumimoji="0" lang="de-DE" sz="2200" b="0" i="0" u="none" strike="noStrike" kern="1200" cap="none" spc="0" normalizeH="0" baseline="0" noProof="0" dirty="0" err="1">
                <a:ln>
                  <a:noFill/>
                </a:ln>
                <a:solidFill>
                  <a:schemeClr val="bg1"/>
                </a:solidFill>
                <a:effectLst/>
                <a:uLnTx/>
                <a:uFillTx/>
                <a:latin typeface="Arial" charset="0"/>
                <a:ea typeface="+mn-ea"/>
                <a:cs typeface="+mn-cs"/>
              </a:rPr>
              <a:t>regelmässig</a:t>
            </a:r>
            <a:r>
              <a:rPr kumimoji="0" lang="de-DE" sz="2200" b="0" i="0" u="none" strike="noStrike" kern="1200" cap="none" spc="0" normalizeH="0" baseline="0" noProof="0" dirty="0">
                <a:ln>
                  <a:noFill/>
                </a:ln>
                <a:solidFill>
                  <a:schemeClr val="bg1"/>
                </a:solidFill>
                <a:effectLst/>
                <a:uLnTx/>
                <a:uFillTx/>
                <a:latin typeface="Arial" charset="0"/>
                <a:ea typeface="+mn-ea"/>
                <a:cs typeface="+mn-cs"/>
              </a:rPr>
              <a:t> und kritisch.</a:t>
            </a:r>
            <a:r>
              <a:rPr kumimoji="0" lang="de-DE" sz="2200" b="0" i="0" u="none" strike="noStrike" kern="1200" cap="none" spc="0" normalizeH="0" baseline="0" noProof="0" dirty="0">
                <a:ln>
                  <a:noFill/>
                </a:ln>
                <a:solidFill>
                  <a:srgbClr val="404040"/>
                </a:solidFill>
                <a:effectLst/>
                <a:uLnTx/>
                <a:uFillTx/>
                <a:latin typeface="Arial" charset="0"/>
                <a:ea typeface="+mn-ea"/>
                <a:cs typeface="+mn-cs"/>
              </a:rPr>
              <a:t> </a:t>
            </a:r>
            <a:r>
              <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rPr>
              <a:t>Sie leiten daraus persönliche Ziele und konkrete </a:t>
            </a:r>
            <a:r>
              <a:rPr kumimoji="0" lang="de-DE" sz="2200" b="0" i="0" u="none" strike="noStrike" kern="1200" cap="none" spc="0" normalizeH="0" baseline="0" noProof="0" dirty="0" err="1">
                <a:ln>
                  <a:noFill/>
                </a:ln>
                <a:solidFill>
                  <a:schemeClr val="bg2">
                    <a:lumMod val="90000"/>
                  </a:schemeClr>
                </a:solidFill>
                <a:effectLst/>
                <a:uLnTx/>
                <a:uFillTx/>
                <a:latin typeface="Arial" charset="0"/>
                <a:ea typeface="+mn-ea"/>
                <a:cs typeface="+mn-cs"/>
              </a:rPr>
              <a:t>Massnahmen</a:t>
            </a:r>
            <a:r>
              <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rPr>
              <a:t> für ihren Unterricht ab.</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rPr>
              <a:t>Sie bilden sich </a:t>
            </a:r>
            <a:r>
              <a:rPr kumimoji="0" lang="de-DE" sz="2200" b="0" i="0" u="none" strike="noStrike" kern="1200" cap="none" spc="0" normalizeH="0" baseline="0" noProof="0" dirty="0" err="1">
                <a:ln>
                  <a:noFill/>
                </a:ln>
                <a:solidFill>
                  <a:schemeClr val="bg2">
                    <a:lumMod val="90000"/>
                  </a:schemeClr>
                </a:solidFill>
                <a:effectLst/>
                <a:uLnTx/>
                <a:uFillTx/>
                <a:latin typeface="Arial" charset="0"/>
                <a:ea typeface="+mn-ea"/>
                <a:cs typeface="+mn-cs"/>
              </a:rPr>
              <a:t>regelmässig</a:t>
            </a:r>
            <a:r>
              <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rPr>
              <a:t> weiter, verfolgen die Entwicklung ihrer eigenen Sportart aufmerksam und gewährleisten so den Teilnehmenden ein </a:t>
            </a:r>
            <a:r>
              <a:rPr kumimoji="0" lang="de-DE" sz="2200" b="0" i="0" u="none" strike="noStrike" kern="1200" cap="none" spc="0" normalizeH="0" baseline="0" noProof="0" dirty="0" err="1">
                <a:ln>
                  <a:noFill/>
                </a:ln>
                <a:solidFill>
                  <a:schemeClr val="bg2">
                    <a:lumMod val="90000"/>
                  </a:schemeClr>
                </a:solidFill>
                <a:effectLst/>
                <a:uLnTx/>
                <a:uFillTx/>
                <a:latin typeface="Arial" charset="0"/>
                <a:ea typeface="+mn-ea"/>
                <a:cs typeface="+mn-cs"/>
              </a:rPr>
              <a:t>zeitgemässes</a:t>
            </a:r>
            <a:r>
              <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rPr>
              <a:t> und qualitativ hochstehendes Trainingsangebot.</a:t>
            </a:r>
          </a:p>
        </p:txBody>
      </p:sp>
      <p:sp>
        <p:nvSpPr>
          <p:cNvPr id="28" name="Titel 2">
            <a:extLst>
              <a:ext uri="{FF2B5EF4-FFF2-40B4-BE49-F238E27FC236}">
                <a16:creationId xmlns:a16="http://schemas.microsoft.com/office/drawing/2014/main" id="{D31DC93A-AC79-AA4D-8903-4A068FF64DBE}"/>
              </a:ext>
            </a:extLst>
          </p:cNvPr>
          <p:cNvSpPr txBox="1">
            <a:spLocks/>
          </p:cNvSpPr>
          <p:nvPr/>
        </p:nvSpPr>
        <p:spPr>
          <a:xfrm>
            <a:off x="686175" y="447840"/>
            <a:ext cx="3638175" cy="1045437"/>
          </a:xfrm>
          <a:prstGeom prst="rect">
            <a:avLst/>
          </a:prstGeom>
        </p:spPr>
        <p:txBody>
          <a:bodyPr/>
          <a:lst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3000" b="1" i="0" u="none" strike="noStrike" kern="0" cap="none" spc="0" normalizeH="0" baseline="0" noProof="0" dirty="0">
                <a:ln>
                  <a:noFill/>
                </a:ln>
                <a:solidFill>
                  <a:srgbClr val="FFFFFF">
                    <a:lumMod val="50000"/>
                  </a:srgbClr>
                </a:solidFill>
                <a:effectLst/>
                <a:uLnTx/>
                <a:uFillTx/>
                <a:latin typeface="Arial"/>
                <a:ea typeface="+mj-ea"/>
                <a:cs typeface="+mj-cs"/>
              </a:rPr>
              <a:t>«Innovieren» </a:t>
            </a:r>
          </a:p>
        </p:txBody>
      </p:sp>
    </p:spTree>
    <p:extLst>
      <p:ext uri="{BB962C8B-B14F-4D97-AF65-F5344CB8AC3E}">
        <p14:creationId xmlns:p14="http://schemas.microsoft.com/office/powerpoint/2010/main" val="365786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4F77"/>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F76B2AF-BB26-3F43-9CA5-8E57BC5A9F39}"/>
              </a:ext>
            </a:extLst>
          </p:cNvPr>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0" y="447447"/>
            <a:ext cx="5164940" cy="6410553"/>
          </a:xfrm>
          <a:prstGeom prst="rect">
            <a:avLst/>
          </a:prstGeom>
        </p:spPr>
      </p:pic>
      <p:sp>
        <p:nvSpPr>
          <p:cNvPr id="15" name="Rechteck 14">
            <a:extLst>
              <a:ext uri="{FF2B5EF4-FFF2-40B4-BE49-F238E27FC236}">
                <a16:creationId xmlns:a16="http://schemas.microsoft.com/office/drawing/2014/main" id="{53BE20C4-E995-7D44-A40B-9AF5EBAA7794}"/>
              </a:ext>
            </a:extLst>
          </p:cNvPr>
          <p:cNvSpPr/>
          <p:nvPr/>
        </p:nvSpPr>
        <p:spPr>
          <a:xfrm>
            <a:off x="5224671" y="1047441"/>
            <a:ext cx="5206574" cy="573438"/>
          </a:xfrm>
          <a:prstGeom prst="rect">
            <a:avLst/>
          </a:prstGeom>
          <a:solidFill>
            <a:srgbClr val="00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16" name="Rechteck 15">
            <a:extLst>
              <a:ext uri="{FF2B5EF4-FFF2-40B4-BE49-F238E27FC236}">
                <a16:creationId xmlns:a16="http://schemas.microsoft.com/office/drawing/2014/main" id="{43222508-EBEF-E044-864D-27E0FDCEBB7F}"/>
              </a:ext>
            </a:extLst>
          </p:cNvPr>
          <p:cNvSpPr/>
          <p:nvPr/>
        </p:nvSpPr>
        <p:spPr>
          <a:xfrm>
            <a:off x="5224669" y="3240465"/>
            <a:ext cx="2938161" cy="573438"/>
          </a:xfrm>
          <a:prstGeom prst="rect">
            <a:avLst/>
          </a:prstGeom>
          <a:solidFill>
            <a:srgbClr val="00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17" name="Rechteck 16">
            <a:extLst>
              <a:ext uri="{FF2B5EF4-FFF2-40B4-BE49-F238E27FC236}">
                <a16:creationId xmlns:a16="http://schemas.microsoft.com/office/drawing/2014/main" id="{20C4B930-A204-9747-BC28-8C4522AC049E}"/>
              </a:ext>
            </a:extLst>
          </p:cNvPr>
          <p:cNvSpPr/>
          <p:nvPr/>
        </p:nvSpPr>
        <p:spPr>
          <a:xfrm>
            <a:off x="5224670" y="2509457"/>
            <a:ext cx="5569886" cy="573438"/>
          </a:xfrm>
          <a:prstGeom prst="rect">
            <a:avLst/>
          </a:prstGeom>
          <a:solidFill>
            <a:srgbClr val="00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18" name="Rechteck 17">
            <a:extLst>
              <a:ext uri="{FF2B5EF4-FFF2-40B4-BE49-F238E27FC236}">
                <a16:creationId xmlns:a16="http://schemas.microsoft.com/office/drawing/2014/main" id="{C2997CEF-48F6-9D40-9142-040500E961B9}"/>
              </a:ext>
            </a:extLst>
          </p:cNvPr>
          <p:cNvSpPr/>
          <p:nvPr/>
        </p:nvSpPr>
        <p:spPr>
          <a:xfrm>
            <a:off x="5224669" y="1778449"/>
            <a:ext cx="5807348" cy="573438"/>
          </a:xfrm>
          <a:prstGeom prst="rect">
            <a:avLst/>
          </a:prstGeom>
          <a:solidFill>
            <a:srgbClr val="00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20" name="Textfeld 19">
            <a:extLst>
              <a:ext uri="{FF2B5EF4-FFF2-40B4-BE49-F238E27FC236}">
                <a16:creationId xmlns:a16="http://schemas.microsoft.com/office/drawing/2014/main" id="{23503F9F-300B-594B-BE44-750BF125DBA4}"/>
              </a:ext>
            </a:extLst>
          </p:cNvPr>
          <p:cNvSpPr txBox="1"/>
          <p:nvPr/>
        </p:nvSpPr>
        <p:spPr>
          <a:xfrm>
            <a:off x="5224670" y="869757"/>
            <a:ext cx="6967330" cy="4455835"/>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sz="3200" b="0" i="0" u="none" strike="noStrike" kern="120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«Wir lernen nicht aus Erfahrung, sondern beim Nachdenken über eine Erfahrung.»</a:t>
            </a:r>
            <a:endParaRPr kumimoji="0" lang="de-DE" sz="1600" b="0" i="0" u="none" strike="noStrike" kern="120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sz="1600" b="1" i="0" u="none" strike="noStrike" kern="120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John Dewey (1859-1952),</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amerikanischer Philosoph und Pädagoge</a:t>
            </a:r>
          </a:p>
        </p:txBody>
      </p:sp>
    </p:spTree>
    <p:extLst>
      <p:ext uri="{BB962C8B-B14F-4D97-AF65-F5344CB8AC3E}">
        <p14:creationId xmlns:p14="http://schemas.microsoft.com/office/powerpoint/2010/main" val="319072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Erfolgstrainer/innen setzen auf gegenseitiges Coaching,</a:t>
            </a:r>
            <a:br>
              <a:rPr lang="de-DE" sz="3000" dirty="0"/>
            </a:br>
            <a:r>
              <a:rPr lang="de-DE" sz="3000" dirty="0"/>
              <a:t>Selbstreflexion sowie Aus- und Weiterbildungen</a:t>
            </a:r>
          </a:p>
        </p:txBody>
      </p:sp>
      <p:sp>
        <p:nvSpPr>
          <p:cNvPr id="5" name="Textfeld 4">
            <a:extLst>
              <a:ext uri="{FF2B5EF4-FFF2-40B4-BE49-F238E27FC236}">
                <a16:creationId xmlns:a16="http://schemas.microsoft.com/office/drawing/2014/main" id="{DB5CCD00-EA10-F14A-B3A7-562CD16710CC}"/>
              </a:ext>
            </a:extLst>
          </p:cNvPr>
          <p:cNvSpPr txBox="1"/>
          <p:nvPr/>
        </p:nvSpPr>
        <p:spPr>
          <a:xfrm>
            <a:off x="1308100" y="1721923"/>
            <a:ext cx="10336548" cy="461665"/>
          </a:xfrm>
          <a:prstGeom prst="rect">
            <a:avLst/>
          </a:prstGeom>
          <a:noFill/>
        </p:spPr>
        <p:txBody>
          <a:bodyPr wrap="none" lIns="0" rtlCol="0">
            <a:spAutoFit/>
          </a:bodyPr>
          <a:lstStyle/>
          <a:p>
            <a:r>
              <a:rPr lang="de-DE" sz="2400" b="1" dirty="0">
                <a:solidFill>
                  <a:srgbClr val="404040"/>
                </a:solidFill>
              </a:rPr>
              <a:t>Top-Antworten: </a:t>
            </a:r>
            <a:r>
              <a:rPr lang="de-DE" sz="2400" dirty="0">
                <a:solidFill>
                  <a:srgbClr val="404040"/>
                </a:solidFill>
              </a:rPr>
              <a:t>Was sind deine bevorzugten Lernmöglichkeiten? (</a:t>
            </a:r>
            <a:r>
              <a:rPr lang="de-DE" sz="2400" dirty="0" err="1">
                <a:solidFill>
                  <a:srgbClr val="404040"/>
                </a:solidFill>
              </a:rPr>
              <a:t>n</a:t>
            </a:r>
            <a:r>
              <a:rPr lang="de-DE" sz="2400" dirty="0">
                <a:solidFill>
                  <a:srgbClr val="404040"/>
                </a:solidFill>
              </a:rPr>
              <a:t>=17)</a:t>
            </a:r>
          </a:p>
        </p:txBody>
      </p:sp>
      <p:graphicFrame>
        <p:nvGraphicFramePr>
          <p:cNvPr id="6" name="Tabelle 5">
            <a:extLst>
              <a:ext uri="{FF2B5EF4-FFF2-40B4-BE49-F238E27FC236}">
                <a16:creationId xmlns:a16="http://schemas.microsoft.com/office/drawing/2014/main" id="{880E582F-3B4B-C947-9F74-1C5B53594B95}"/>
              </a:ext>
            </a:extLst>
          </p:cNvPr>
          <p:cNvGraphicFramePr>
            <a:graphicFrameLocks noGrp="1"/>
          </p:cNvGraphicFramePr>
          <p:nvPr>
            <p:extLst>
              <p:ext uri="{D42A27DB-BD31-4B8C-83A1-F6EECF244321}">
                <p14:modId xmlns:p14="http://schemas.microsoft.com/office/powerpoint/2010/main" val="4252251186"/>
              </p:ext>
            </p:extLst>
          </p:nvPr>
        </p:nvGraphicFramePr>
        <p:xfrm>
          <a:off x="1308100" y="2546129"/>
          <a:ext cx="10199090" cy="3505200"/>
        </p:xfrm>
        <a:graphic>
          <a:graphicData uri="http://schemas.openxmlformats.org/drawingml/2006/table">
            <a:tbl>
              <a:tblPr bandRow="1">
                <a:tableStyleId>{00A15C55-8517-42AA-B614-E9B94910E393}</a:tableStyleId>
              </a:tblPr>
              <a:tblGrid>
                <a:gridCol w="3964544">
                  <a:extLst>
                    <a:ext uri="{9D8B030D-6E8A-4147-A177-3AD203B41FA5}">
                      <a16:colId xmlns:a16="http://schemas.microsoft.com/office/drawing/2014/main" val="2739138571"/>
                    </a:ext>
                  </a:extLst>
                </a:gridCol>
                <a:gridCol w="6234546">
                  <a:extLst>
                    <a:ext uri="{9D8B030D-6E8A-4147-A177-3AD203B41FA5}">
                      <a16:colId xmlns:a16="http://schemas.microsoft.com/office/drawing/2014/main" val="616619451"/>
                    </a:ext>
                  </a:extLst>
                </a:gridCol>
              </a:tblGrid>
              <a:tr h="701040">
                <a:tc>
                  <a:txBody>
                    <a:bodyPr/>
                    <a:lstStyle/>
                    <a:p>
                      <a:r>
                        <a:rPr lang="de-DE" sz="2000" b="0" i="0" dirty="0">
                          <a:solidFill>
                            <a:schemeClr val="bg1"/>
                          </a:solidFill>
                          <a:latin typeface="+mn-lt"/>
                        </a:rPr>
                        <a:t>Gegenseitiges Coaching (Gespräche, Trainingsbesuche)</a:t>
                      </a:r>
                    </a:p>
                  </a:txBody>
                  <a:tcPr anchor="ctr">
                    <a:solidFill>
                      <a:srgbClr val="014F77"/>
                    </a:solidFill>
                  </a:tcPr>
                </a:tc>
                <a:tc>
                  <a:txBody>
                    <a:bodyPr/>
                    <a:lstStyle/>
                    <a:p>
                      <a:endParaRPr lang="de-DE" sz="2000" b="0" i="0" dirty="0">
                        <a:solidFill>
                          <a:schemeClr val="bg2"/>
                        </a:solidFill>
                        <a:latin typeface="+mn-lt"/>
                      </a:endParaRPr>
                    </a:p>
                  </a:txBody>
                  <a:tcPr anchor="ctr">
                    <a:solidFill>
                      <a:srgbClr val="E9E6E2"/>
                    </a:solidFill>
                  </a:tcPr>
                </a:tc>
                <a:extLst>
                  <a:ext uri="{0D108BD9-81ED-4DB2-BD59-A6C34878D82A}">
                    <a16:rowId xmlns:a16="http://schemas.microsoft.com/office/drawing/2014/main" val="1274037969"/>
                  </a:ext>
                </a:extLst>
              </a:tr>
              <a:tr h="701040">
                <a:tc>
                  <a:txBody>
                    <a:bodyPr/>
                    <a:lstStyle/>
                    <a:p>
                      <a:r>
                        <a:rPr lang="de-DE" sz="2000" b="0" i="0" dirty="0">
                          <a:solidFill>
                            <a:schemeClr val="bg1"/>
                          </a:solidFill>
                          <a:latin typeface="+mn-lt"/>
                        </a:rPr>
                        <a:t>Aus- und Weiterbildungen</a:t>
                      </a:r>
                    </a:p>
                  </a:txBody>
                  <a:tcPr anchor="ctr">
                    <a:solidFill>
                      <a:srgbClr val="014F77"/>
                    </a:solidFill>
                  </a:tcPr>
                </a:tc>
                <a:tc>
                  <a:txBody>
                    <a:bodyPr/>
                    <a:lstStyle/>
                    <a:p>
                      <a:endParaRPr lang="de-DE" sz="2000" b="0" i="0" dirty="0">
                        <a:solidFill>
                          <a:schemeClr val="bg2"/>
                        </a:solidFill>
                        <a:latin typeface="+mn-lt"/>
                      </a:endParaRPr>
                    </a:p>
                  </a:txBody>
                  <a:tcPr anchor="ctr">
                    <a:solidFill>
                      <a:srgbClr val="E9E6E2"/>
                    </a:solidFill>
                  </a:tcPr>
                </a:tc>
                <a:extLst>
                  <a:ext uri="{0D108BD9-81ED-4DB2-BD59-A6C34878D82A}">
                    <a16:rowId xmlns:a16="http://schemas.microsoft.com/office/drawing/2014/main" val="1818685857"/>
                  </a:ext>
                </a:extLst>
              </a:tr>
              <a:tr h="701040">
                <a:tc>
                  <a:txBody>
                    <a:bodyPr/>
                    <a:lstStyle/>
                    <a:p>
                      <a:r>
                        <a:rPr lang="de-DE" sz="2000" b="0" i="0" dirty="0">
                          <a:solidFill>
                            <a:schemeClr val="bg1"/>
                          </a:solidFill>
                          <a:latin typeface="+mn-lt"/>
                        </a:rPr>
                        <a:t>Selbstreflexion</a:t>
                      </a:r>
                    </a:p>
                  </a:txBody>
                  <a:tcPr anchor="ctr">
                    <a:solidFill>
                      <a:srgbClr val="014F77"/>
                    </a:solidFill>
                  </a:tcPr>
                </a:tc>
                <a:tc>
                  <a:txBody>
                    <a:bodyPr/>
                    <a:lstStyle/>
                    <a:p>
                      <a:endParaRPr lang="de-DE" sz="2000" b="0" i="0" dirty="0">
                        <a:solidFill>
                          <a:schemeClr val="bg2"/>
                        </a:solidFill>
                        <a:latin typeface="+mn-lt"/>
                      </a:endParaRPr>
                    </a:p>
                  </a:txBody>
                  <a:tcPr anchor="ctr">
                    <a:solidFill>
                      <a:srgbClr val="E9E6E2"/>
                    </a:solidFill>
                  </a:tcPr>
                </a:tc>
                <a:extLst>
                  <a:ext uri="{0D108BD9-81ED-4DB2-BD59-A6C34878D82A}">
                    <a16:rowId xmlns:a16="http://schemas.microsoft.com/office/drawing/2014/main" val="312605282"/>
                  </a:ext>
                </a:extLst>
              </a:tr>
              <a:tr h="701040">
                <a:tc>
                  <a:txBody>
                    <a:bodyPr/>
                    <a:lstStyle/>
                    <a:p>
                      <a:r>
                        <a:rPr lang="de-DE" sz="2000" b="0" i="0" dirty="0">
                          <a:solidFill>
                            <a:schemeClr val="bg1"/>
                          </a:solidFill>
                          <a:latin typeface="+mn-lt"/>
                        </a:rPr>
                        <a:t>Selbststudium</a:t>
                      </a:r>
                    </a:p>
                  </a:txBody>
                  <a:tcPr anchor="ctr">
                    <a:solidFill>
                      <a:srgbClr val="014F77"/>
                    </a:solidFill>
                  </a:tcPr>
                </a:tc>
                <a:tc>
                  <a:txBody>
                    <a:bodyPr/>
                    <a:lstStyle/>
                    <a:p>
                      <a:endParaRPr lang="de-DE" sz="2000" b="0" i="0" dirty="0">
                        <a:solidFill>
                          <a:schemeClr val="bg2"/>
                        </a:solidFill>
                        <a:latin typeface="+mn-lt"/>
                      </a:endParaRPr>
                    </a:p>
                  </a:txBody>
                  <a:tcPr anchor="ctr">
                    <a:solidFill>
                      <a:srgbClr val="E9E6E2"/>
                    </a:solidFill>
                  </a:tcPr>
                </a:tc>
                <a:extLst>
                  <a:ext uri="{0D108BD9-81ED-4DB2-BD59-A6C34878D82A}">
                    <a16:rowId xmlns:a16="http://schemas.microsoft.com/office/drawing/2014/main" val="2825004137"/>
                  </a:ext>
                </a:extLst>
              </a:tr>
              <a:tr h="701040">
                <a:tc>
                  <a:txBody>
                    <a:bodyPr/>
                    <a:lstStyle/>
                    <a:p>
                      <a:r>
                        <a:rPr lang="de-DE" sz="2000" b="0" i="0" dirty="0">
                          <a:solidFill>
                            <a:schemeClr val="bg1"/>
                          </a:solidFill>
                          <a:latin typeface="+mn-lt"/>
                        </a:rPr>
                        <a:t>«Learning-on-</a:t>
                      </a:r>
                      <a:r>
                        <a:rPr lang="de-DE" sz="2000" b="0" i="0" dirty="0" err="1">
                          <a:solidFill>
                            <a:schemeClr val="bg1"/>
                          </a:solidFill>
                          <a:latin typeface="+mn-lt"/>
                        </a:rPr>
                        <a:t>the</a:t>
                      </a:r>
                      <a:r>
                        <a:rPr lang="de-DE" sz="2000" b="0" i="0" dirty="0">
                          <a:solidFill>
                            <a:schemeClr val="bg1"/>
                          </a:solidFill>
                          <a:latin typeface="+mn-lt"/>
                        </a:rPr>
                        <a:t>-job»</a:t>
                      </a:r>
                    </a:p>
                  </a:txBody>
                  <a:tcPr anchor="ctr">
                    <a:solidFill>
                      <a:srgbClr val="014F77"/>
                    </a:solidFill>
                  </a:tcPr>
                </a:tc>
                <a:tc>
                  <a:txBody>
                    <a:bodyPr/>
                    <a:lstStyle/>
                    <a:p>
                      <a:endParaRPr lang="de-DE" sz="2000" b="0" i="0" dirty="0">
                        <a:solidFill>
                          <a:schemeClr val="bg2"/>
                        </a:solidFill>
                        <a:latin typeface="+mn-lt"/>
                      </a:endParaRPr>
                    </a:p>
                  </a:txBody>
                  <a:tcPr anchor="ctr">
                    <a:solidFill>
                      <a:srgbClr val="E9E6E2"/>
                    </a:solidFill>
                  </a:tcPr>
                </a:tc>
                <a:extLst>
                  <a:ext uri="{0D108BD9-81ED-4DB2-BD59-A6C34878D82A}">
                    <a16:rowId xmlns:a16="http://schemas.microsoft.com/office/drawing/2014/main" val="819173327"/>
                  </a:ext>
                </a:extLst>
              </a:tr>
            </a:tbl>
          </a:graphicData>
        </a:graphic>
      </p:graphicFrame>
      <p:grpSp>
        <p:nvGrpSpPr>
          <p:cNvPr id="49" name="Gruppieren 48">
            <a:extLst>
              <a:ext uri="{FF2B5EF4-FFF2-40B4-BE49-F238E27FC236}">
                <a16:creationId xmlns:a16="http://schemas.microsoft.com/office/drawing/2014/main" id="{C47438D3-75AC-D345-ACE8-E38FF38EDD08}"/>
              </a:ext>
            </a:extLst>
          </p:cNvPr>
          <p:cNvGrpSpPr/>
          <p:nvPr/>
        </p:nvGrpSpPr>
        <p:grpSpPr>
          <a:xfrm>
            <a:off x="5466737" y="2702539"/>
            <a:ext cx="5814949" cy="380011"/>
            <a:chOff x="5466737" y="2695696"/>
            <a:chExt cx="5814949" cy="380011"/>
          </a:xfrm>
        </p:grpSpPr>
        <p:sp>
          <p:nvSpPr>
            <p:cNvPr id="7" name="Oval 6">
              <a:extLst>
                <a:ext uri="{FF2B5EF4-FFF2-40B4-BE49-F238E27FC236}">
                  <a16:creationId xmlns:a16="http://schemas.microsoft.com/office/drawing/2014/main" id="{E9D3E8BA-9799-C74C-A00E-663D8C3C87E9}"/>
                </a:ext>
              </a:extLst>
            </p:cNvPr>
            <p:cNvSpPr/>
            <p:nvPr/>
          </p:nvSpPr>
          <p:spPr>
            <a:xfrm>
              <a:off x="5466737"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1</a:t>
              </a:r>
            </a:p>
          </p:txBody>
        </p:sp>
        <p:sp>
          <p:nvSpPr>
            <p:cNvPr id="18" name="Oval 17">
              <a:extLst>
                <a:ext uri="{FF2B5EF4-FFF2-40B4-BE49-F238E27FC236}">
                  <a16:creationId xmlns:a16="http://schemas.microsoft.com/office/drawing/2014/main" id="{6A3DC4DD-6A78-3041-94D4-22FAE0C40F73}"/>
                </a:ext>
              </a:extLst>
            </p:cNvPr>
            <p:cNvSpPr/>
            <p:nvPr/>
          </p:nvSpPr>
          <p:spPr>
            <a:xfrm>
              <a:off x="10448759" y="2695696"/>
              <a:ext cx="380011" cy="380011"/>
            </a:xfrm>
            <a:prstGeom prst="ellipse">
              <a:avLst/>
            </a:prstGeom>
            <a:solidFill>
              <a:srgbClr val="C5953C"/>
            </a:solidFill>
            <a:ln>
              <a:solidFill>
                <a:srgbClr val="83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3</a:t>
              </a:r>
            </a:p>
          </p:txBody>
        </p:sp>
        <p:sp>
          <p:nvSpPr>
            <p:cNvPr id="20" name="Oval 19">
              <a:extLst>
                <a:ext uri="{FF2B5EF4-FFF2-40B4-BE49-F238E27FC236}">
                  <a16:creationId xmlns:a16="http://schemas.microsoft.com/office/drawing/2014/main" id="{60FA9FBF-712C-1A43-A963-D7C50D1F9ED3}"/>
                </a:ext>
              </a:extLst>
            </p:cNvPr>
            <p:cNvSpPr/>
            <p:nvPr/>
          </p:nvSpPr>
          <p:spPr>
            <a:xfrm>
              <a:off x="10901675" y="2695696"/>
              <a:ext cx="380011" cy="380011"/>
            </a:xfrm>
            <a:prstGeom prst="ellipse">
              <a:avLst/>
            </a:prstGeom>
            <a:solidFill>
              <a:srgbClr val="C5953C"/>
            </a:solidFill>
            <a:ln>
              <a:solidFill>
                <a:srgbClr val="83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3</a:t>
              </a:r>
            </a:p>
          </p:txBody>
        </p:sp>
        <p:sp>
          <p:nvSpPr>
            <p:cNvPr id="21" name="Oval 20">
              <a:extLst>
                <a:ext uri="{FF2B5EF4-FFF2-40B4-BE49-F238E27FC236}">
                  <a16:creationId xmlns:a16="http://schemas.microsoft.com/office/drawing/2014/main" id="{F0B4CAFF-886B-D941-B766-BFB2DABAD06D}"/>
                </a:ext>
              </a:extLst>
            </p:cNvPr>
            <p:cNvSpPr/>
            <p:nvPr/>
          </p:nvSpPr>
          <p:spPr>
            <a:xfrm>
              <a:off x="5919649"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1</a:t>
              </a:r>
            </a:p>
          </p:txBody>
        </p:sp>
        <p:sp>
          <p:nvSpPr>
            <p:cNvPr id="22" name="Oval 21">
              <a:extLst>
                <a:ext uri="{FF2B5EF4-FFF2-40B4-BE49-F238E27FC236}">
                  <a16:creationId xmlns:a16="http://schemas.microsoft.com/office/drawing/2014/main" id="{AA139FFB-A240-B743-88E1-2E2582DB1213}"/>
                </a:ext>
              </a:extLst>
            </p:cNvPr>
            <p:cNvSpPr/>
            <p:nvPr/>
          </p:nvSpPr>
          <p:spPr>
            <a:xfrm>
              <a:off x="6372560"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1</a:t>
              </a:r>
            </a:p>
          </p:txBody>
        </p:sp>
        <p:sp>
          <p:nvSpPr>
            <p:cNvPr id="23" name="Oval 22">
              <a:extLst>
                <a:ext uri="{FF2B5EF4-FFF2-40B4-BE49-F238E27FC236}">
                  <a16:creationId xmlns:a16="http://schemas.microsoft.com/office/drawing/2014/main" id="{1FF53FE1-7E9B-FA43-A8D3-050C558B8938}"/>
                </a:ext>
              </a:extLst>
            </p:cNvPr>
            <p:cNvSpPr/>
            <p:nvPr/>
          </p:nvSpPr>
          <p:spPr>
            <a:xfrm>
              <a:off x="6825471"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1</a:t>
              </a:r>
            </a:p>
          </p:txBody>
        </p:sp>
        <p:sp>
          <p:nvSpPr>
            <p:cNvPr id="24" name="Oval 23">
              <a:extLst>
                <a:ext uri="{FF2B5EF4-FFF2-40B4-BE49-F238E27FC236}">
                  <a16:creationId xmlns:a16="http://schemas.microsoft.com/office/drawing/2014/main" id="{7ABCFAB7-0E5A-1A4A-A70E-03E54F99EC14}"/>
                </a:ext>
              </a:extLst>
            </p:cNvPr>
            <p:cNvSpPr/>
            <p:nvPr/>
          </p:nvSpPr>
          <p:spPr>
            <a:xfrm>
              <a:off x="7278382"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1</a:t>
              </a:r>
            </a:p>
          </p:txBody>
        </p:sp>
        <p:sp>
          <p:nvSpPr>
            <p:cNvPr id="25" name="Oval 24">
              <a:extLst>
                <a:ext uri="{FF2B5EF4-FFF2-40B4-BE49-F238E27FC236}">
                  <a16:creationId xmlns:a16="http://schemas.microsoft.com/office/drawing/2014/main" id="{B4C04426-CA11-F44B-A41A-E230F3692667}"/>
                </a:ext>
              </a:extLst>
            </p:cNvPr>
            <p:cNvSpPr/>
            <p:nvPr/>
          </p:nvSpPr>
          <p:spPr>
            <a:xfrm>
              <a:off x="7731293"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1</a:t>
              </a:r>
            </a:p>
          </p:txBody>
        </p:sp>
        <p:sp>
          <p:nvSpPr>
            <p:cNvPr id="26" name="Oval 25">
              <a:extLst>
                <a:ext uri="{FF2B5EF4-FFF2-40B4-BE49-F238E27FC236}">
                  <a16:creationId xmlns:a16="http://schemas.microsoft.com/office/drawing/2014/main" id="{B50719D4-C52F-C84F-AD65-66F1D46FB033}"/>
                </a:ext>
              </a:extLst>
            </p:cNvPr>
            <p:cNvSpPr/>
            <p:nvPr/>
          </p:nvSpPr>
          <p:spPr>
            <a:xfrm>
              <a:off x="8184204"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1</a:t>
              </a:r>
            </a:p>
          </p:txBody>
        </p:sp>
        <p:sp>
          <p:nvSpPr>
            <p:cNvPr id="27" name="Oval 26">
              <a:extLst>
                <a:ext uri="{FF2B5EF4-FFF2-40B4-BE49-F238E27FC236}">
                  <a16:creationId xmlns:a16="http://schemas.microsoft.com/office/drawing/2014/main" id="{E6614405-8059-2C48-85CF-107388FC53FE}"/>
                </a:ext>
              </a:extLst>
            </p:cNvPr>
            <p:cNvSpPr/>
            <p:nvPr/>
          </p:nvSpPr>
          <p:spPr>
            <a:xfrm>
              <a:off x="8637115"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1</a:t>
              </a:r>
            </a:p>
          </p:txBody>
        </p:sp>
        <p:sp>
          <p:nvSpPr>
            <p:cNvPr id="28" name="Oval 27">
              <a:extLst>
                <a:ext uri="{FF2B5EF4-FFF2-40B4-BE49-F238E27FC236}">
                  <a16:creationId xmlns:a16="http://schemas.microsoft.com/office/drawing/2014/main" id="{0A5B3AB1-8AD7-F545-9C3B-335E100F3A53}"/>
                </a:ext>
              </a:extLst>
            </p:cNvPr>
            <p:cNvSpPr/>
            <p:nvPr/>
          </p:nvSpPr>
          <p:spPr>
            <a:xfrm>
              <a:off x="9090026"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1</a:t>
              </a:r>
            </a:p>
          </p:txBody>
        </p:sp>
        <p:sp>
          <p:nvSpPr>
            <p:cNvPr id="29" name="Oval 28">
              <a:extLst>
                <a:ext uri="{FF2B5EF4-FFF2-40B4-BE49-F238E27FC236}">
                  <a16:creationId xmlns:a16="http://schemas.microsoft.com/office/drawing/2014/main" id="{F3323C17-05DC-AF45-8502-5C5A163415EC}"/>
                </a:ext>
              </a:extLst>
            </p:cNvPr>
            <p:cNvSpPr/>
            <p:nvPr/>
          </p:nvSpPr>
          <p:spPr>
            <a:xfrm>
              <a:off x="9542937"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1</a:t>
              </a:r>
            </a:p>
          </p:txBody>
        </p:sp>
        <p:sp>
          <p:nvSpPr>
            <p:cNvPr id="30" name="Oval 29">
              <a:extLst>
                <a:ext uri="{FF2B5EF4-FFF2-40B4-BE49-F238E27FC236}">
                  <a16:creationId xmlns:a16="http://schemas.microsoft.com/office/drawing/2014/main" id="{950FC15A-FA28-7E41-B39C-182EA459FA77}"/>
                </a:ext>
              </a:extLst>
            </p:cNvPr>
            <p:cNvSpPr/>
            <p:nvPr/>
          </p:nvSpPr>
          <p:spPr>
            <a:xfrm>
              <a:off x="9995848"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1</a:t>
              </a:r>
            </a:p>
          </p:txBody>
        </p:sp>
      </p:grpSp>
      <p:grpSp>
        <p:nvGrpSpPr>
          <p:cNvPr id="50" name="Gruppieren 49">
            <a:extLst>
              <a:ext uri="{FF2B5EF4-FFF2-40B4-BE49-F238E27FC236}">
                <a16:creationId xmlns:a16="http://schemas.microsoft.com/office/drawing/2014/main" id="{DF38D468-3362-AD49-B3F2-068E4D8310BB}"/>
              </a:ext>
            </a:extLst>
          </p:cNvPr>
          <p:cNvGrpSpPr/>
          <p:nvPr/>
        </p:nvGrpSpPr>
        <p:grpSpPr>
          <a:xfrm>
            <a:off x="5466737" y="3405632"/>
            <a:ext cx="2644567" cy="380011"/>
            <a:chOff x="5466737" y="3333546"/>
            <a:chExt cx="2644567" cy="380011"/>
          </a:xfrm>
        </p:grpSpPr>
        <p:sp>
          <p:nvSpPr>
            <p:cNvPr id="31" name="Oval 30">
              <a:extLst>
                <a:ext uri="{FF2B5EF4-FFF2-40B4-BE49-F238E27FC236}">
                  <a16:creationId xmlns:a16="http://schemas.microsoft.com/office/drawing/2014/main" id="{046EBF18-B800-B645-8CA7-E22D5DECA9F0}"/>
                </a:ext>
              </a:extLst>
            </p:cNvPr>
            <p:cNvSpPr/>
            <p:nvPr/>
          </p:nvSpPr>
          <p:spPr>
            <a:xfrm>
              <a:off x="5466737" y="333354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1</a:t>
              </a:r>
            </a:p>
          </p:txBody>
        </p:sp>
        <p:sp>
          <p:nvSpPr>
            <p:cNvPr id="32" name="Oval 31">
              <a:extLst>
                <a:ext uri="{FF2B5EF4-FFF2-40B4-BE49-F238E27FC236}">
                  <a16:creationId xmlns:a16="http://schemas.microsoft.com/office/drawing/2014/main" id="{09307BD9-635A-BB4D-8D1D-5FCD3EC5133D}"/>
                </a:ext>
              </a:extLst>
            </p:cNvPr>
            <p:cNvSpPr/>
            <p:nvPr/>
          </p:nvSpPr>
          <p:spPr>
            <a:xfrm>
              <a:off x="5919649" y="3333546"/>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2</a:t>
              </a:r>
            </a:p>
          </p:txBody>
        </p:sp>
        <p:sp>
          <p:nvSpPr>
            <p:cNvPr id="33" name="Oval 32">
              <a:extLst>
                <a:ext uri="{FF2B5EF4-FFF2-40B4-BE49-F238E27FC236}">
                  <a16:creationId xmlns:a16="http://schemas.microsoft.com/office/drawing/2014/main" id="{145F289E-F3BE-F94A-9558-C72674F31FA8}"/>
                </a:ext>
              </a:extLst>
            </p:cNvPr>
            <p:cNvSpPr/>
            <p:nvPr/>
          </p:nvSpPr>
          <p:spPr>
            <a:xfrm>
              <a:off x="6372560" y="3333546"/>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2</a:t>
              </a:r>
            </a:p>
          </p:txBody>
        </p:sp>
        <p:sp>
          <p:nvSpPr>
            <p:cNvPr id="34" name="Oval 33">
              <a:extLst>
                <a:ext uri="{FF2B5EF4-FFF2-40B4-BE49-F238E27FC236}">
                  <a16:creationId xmlns:a16="http://schemas.microsoft.com/office/drawing/2014/main" id="{47233B2C-279C-D24D-A09C-09BA79B3EDE5}"/>
                </a:ext>
              </a:extLst>
            </p:cNvPr>
            <p:cNvSpPr/>
            <p:nvPr/>
          </p:nvSpPr>
          <p:spPr>
            <a:xfrm>
              <a:off x="6825471" y="3333546"/>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2</a:t>
              </a:r>
            </a:p>
          </p:txBody>
        </p:sp>
        <p:sp>
          <p:nvSpPr>
            <p:cNvPr id="36" name="Oval 35">
              <a:extLst>
                <a:ext uri="{FF2B5EF4-FFF2-40B4-BE49-F238E27FC236}">
                  <a16:creationId xmlns:a16="http://schemas.microsoft.com/office/drawing/2014/main" id="{AAA7AE73-853A-A44D-A300-7E01020FAD75}"/>
                </a:ext>
              </a:extLst>
            </p:cNvPr>
            <p:cNvSpPr/>
            <p:nvPr/>
          </p:nvSpPr>
          <p:spPr>
            <a:xfrm>
              <a:off x="7278382" y="3333546"/>
              <a:ext cx="380011" cy="380011"/>
            </a:xfrm>
            <a:prstGeom prst="ellipse">
              <a:avLst/>
            </a:prstGeom>
            <a:solidFill>
              <a:srgbClr val="C5953C"/>
            </a:solidFill>
            <a:ln>
              <a:solidFill>
                <a:srgbClr val="83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3</a:t>
              </a:r>
            </a:p>
          </p:txBody>
        </p:sp>
        <p:sp>
          <p:nvSpPr>
            <p:cNvPr id="37" name="Oval 36">
              <a:extLst>
                <a:ext uri="{FF2B5EF4-FFF2-40B4-BE49-F238E27FC236}">
                  <a16:creationId xmlns:a16="http://schemas.microsoft.com/office/drawing/2014/main" id="{9805E0B3-FA84-0145-A498-003FEE4B18BF}"/>
                </a:ext>
              </a:extLst>
            </p:cNvPr>
            <p:cNvSpPr/>
            <p:nvPr/>
          </p:nvSpPr>
          <p:spPr>
            <a:xfrm>
              <a:off x="7731293" y="3333546"/>
              <a:ext cx="380011" cy="380011"/>
            </a:xfrm>
            <a:prstGeom prst="ellipse">
              <a:avLst/>
            </a:prstGeom>
            <a:solidFill>
              <a:srgbClr val="C5953C"/>
            </a:solidFill>
            <a:ln>
              <a:solidFill>
                <a:srgbClr val="83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3</a:t>
              </a:r>
            </a:p>
          </p:txBody>
        </p:sp>
      </p:grpSp>
      <p:grpSp>
        <p:nvGrpSpPr>
          <p:cNvPr id="51" name="Gruppieren 50">
            <a:extLst>
              <a:ext uri="{FF2B5EF4-FFF2-40B4-BE49-F238E27FC236}">
                <a16:creationId xmlns:a16="http://schemas.microsoft.com/office/drawing/2014/main" id="{F41C867F-C059-2C49-BA4C-EF2878AF8ECA}"/>
              </a:ext>
            </a:extLst>
          </p:cNvPr>
          <p:cNvGrpSpPr/>
          <p:nvPr/>
        </p:nvGrpSpPr>
        <p:grpSpPr>
          <a:xfrm>
            <a:off x="5466737" y="4108725"/>
            <a:ext cx="1738745" cy="380011"/>
            <a:chOff x="5466737" y="3916565"/>
            <a:chExt cx="1738745" cy="380011"/>
          </a:xfrm>
        </p:grpSpPr>
        <p:sp>
          <p:nvSpPr>
            <p:cNvPr id="38" name="Oval 37">
              <a:extLst>
                <a:ext uri="{FF2B5EF4-FFF2-40B4-BE49-F238E27FC236}">
                  <a16:creationId xmlns:a16="http://schemas.microsoft.com/office/drawing/2014/main" id="{52F25801-7273-A045-BA51-C747FC544CB7}"/>
                </a:ext>
              </a:extLst>
            </p:cNvPr>
            <p:cNvSpPr/>
            <p:nvPr/>
          </p:nvSpPr>
          <p:spPr>
            <a:xfrm>
              <a:off x="5466737" y="3916565"/>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2</a:t>
              </a:r>
            </a:p>
          </p:txBody>
        </p:sp>
        <p:sp>
          <p:nvSpPr>
            <p:cNvPr id="39" name="Oval 38">
              <a:extLst>
                <a:ext uri="{FF2B5EF4-FFF2-40B4-BE49-F238E27FC236}">
                  <a16:creationId xmlns:a16="http://schemas.microsoft.com/office/drawing/2014/main" id="{A4BBD52E-B313-9146-841E-FF95A7290296}"/>
                </a:ext>
              </a:extLst>
            </p:cNvPr>
            <p:cNvSpPr/>
            <p:nvPr/>
          </p:nvSpPr>
          <p:spPr>
            <a:xfrm>
              <a:off x="5919649" y="3916565"/>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2</a:t>
              </a:r>
            </a:p>
          </p:txBody>
        </p:sp>
        <p:sp>
          <p:nvSpPr>
            <p:cNvPr id="40" name="Oval 39">
              <a:extLst>
                <a:ext uri="{FF2B5EF4-FFF2-40B4-BE49-F238E27FC236}">
                  <a16:creationId xmlns:a16="http://schemas.microsoft.com/office/drawing/2014/main" id="{FB4D3924-426A-4F4D-814A-7C9163EF08A0}"/>
                </a:ext>
              </a:extLst>
            </p:cNvPr>
            <p:cNvSpPr/>
            <p:nvPr/>
          </p:nvSpPr>
          <p:spPr>
            <a:xfrm>
              <a:off x="6372560" y="3916565"/>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2</a:t>
              </a:r>
            </a:p>
          </p:txBody>
        </p:sp>
        <p:sp>
          <p:nvSpPr>
            <p:cNvPr id="41" name="Oval 40">
              <a:extLst>
                <a:ext uri="{FF2B5EF4-FFF2-40B4-BE49-F238E27FC236}">
                  <a16:creationId xmlns:a16="http://schemas.microsoft.com/office/drawing/2014/main" id="{C3A16790-D800-4E43-A3A6-463ADFDEE155}"/>
                </a:ext>
              </a:extLst>
            </p:cNvPr>
            <p:cNvSpPr/>
            <p:nvPr/>
          </p:nvSpPr>
          <p:spPr>
            <a:xfrm>
              <a:off x="6825471" y="3916565"/>
              <a:ext cx="380011" cy="380011"/>
            </a:xfrm>
            <a:prstGeom prst="ellipse">
              <a:avLst/>
            </a:prstGeom>
            <a:solidFill>
              <a:srgbClr val="C5953C"/>
            </a:solidFill>
            <a:ln>
              <a:solidFill>
                <a:srgbClr val="83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3</a:t>
              </a:r>
            </a:p>
          </p:txBody>
        </p:sp>
      </p:grpSp>
      <p:grpSp>
        <p:nvGrpSpPr>
          <p:cNvPr id="52" name="Gruppieren 51">
            <a:extLst>
              <a:ext uri="{FF2B5EF4-FFF2-40B4-BE49-F238E27FC236}">
                <a16:creationId xmlns:a16="http://schemas.microsoft.com/office/drawing/2014/main" id="{4C075E1B-DF4E-B148-9D41-7625C2EDC29B}"/>
              </a:ext>
            </a:extLst>
          </p:cNvPr>
          <p:cNvGrpSpPr/>
          <p:nvPr/>
        </p:nvGrpSpPr>
        <p:grpSpPr>
          <a:xfrm>
            <a:off x="5466737" y="4811818"/>
            <a:ext cx="1285834" cy="380011"/>
            <a:chOff x="5466737" y="4493649"/>
            <a:chExt cx="1285834" cy="380011"/>
          </a:xfrm>
        </p:grpSpPr>
        <p:sp>
          <p:nvSpPr>
            <p:cNvPr id="42" name="Oval 41">
              <a:extLst>
                <a:ext uri="{FF2B5EF4-FFF2-40B4-BE49-F238E27FC236}">
                  <a16:creationId xmlns:a16="http://schemas.microsoft.com/office/drawing/2014/main" id="{2B8510A6-2125-8142-9C9F-14A4B0DA545F}"/>
                </a:ext>
              </a:extLst>
            </p:cNvPr>
            <p:cNvSpPr/>
            <p:nvPr/>
          </p:nvSpPr>
          <p:spPr>
            <a:xfrm>
              <a:off x="5466737" y="4493649"/>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1</a:t>
              </a:r>
            </a:p>
          </p:txBody>
        </p:sp>
        <p:sp>
          <p:nvSpPr>
            <p:cNvPr id="43" name="Oval 42">
              <a:extLst>
                <a:ext uri="{FF2B5EF4-FFF2-40B4-BE49-F238E27FC236}">
                  <a16:creationId xmlns:a16="http://schemas.microsoft.com/office/drawing/2014/main" id="{C51BDCF6-1FCA-7542-830C-6CC369993937}"/>
                </a:ext>
              </a:extLst>
            </p:cNvPr>
            <p:cNvSpPr/>
            <p:nvPr/>
          </p:nvSpPr>
          <p:spPr>
            <a:xfrm>
              <a:off x="5919649" y="4493649"/>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2</a:t>
              </a:r>
            </a:p>
          </p:txBody>
        </p:sp>
        <p:sp>
          <p:nvSpPr>
            <p:cNvPr id="44" name="Oval 43">
              <a:extLst>
                <a:ext uri="{FF2B5EF4-FFF2-40B4-BE49-F238E27FC236}">
                  <a16:creationId xmlns:a16="http://schemas.microsoft.com/office/drawing/2014/main" id="{6C32E3A3-06FD-3743-8636-74F87557A638}"/>
                </a:ext>
              </a:extLst>
            </p:cNvPr>
            <p:cNvSpPr/>
            <p:nvPr/>
          </p:nvSpPr>
          <p:spPr>
            <a:xfrm>
              <a:off x="6372560" y="4493649"/>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2</a:t>
              </a:r>
            </a:p>
          </p:txBody>
        </p:sp>
      </p:grpSp>
      <p:grpSp>
        <p:nvGrpSpPr>
          <p:cNvPr id="53" name="Gruppieren 52">
            <a:extLst>
              <a:ext uri="{FF2B5EF4-FFF2-40B4-BE49-F238E27FC236}">
                <a16:creationId xmlns:a16="http://schemas.microsoft.com/office/drawing/2014/main" id="{9E9D1F48-8325-A346-A7CB-37E5BE593491}"/>
              </a:ext>
            </a:extLst>
          </p:cNvPr>
          <p:cNvGrpSpPr/>
          <p:nvPr/>
        </p:nvGrpSpPr>
        <p:grpSpPr>
          <a:xfrm>
            <a:off x="5466737" y="5514909"/>
            <a:ext cx="1285834" cy="380011"/>
            <a:chOff x="5466737" y="5079689"/>
            <a:chExt cx="1285834" cy="380011"/>
          </a:xfrm>
        </p:grpSpPr>
        <p:sp>
          <p:nvSpPr>
            <p:cNvPr id="45" name="Oval 44">
              <a:extLst>
                <a:ext uri="{FF2B5EF4-FFF2-40B4-BE49-F238E27FC236}">
                  <a16:creationId xmlns:a16="http://schemas.microsoft.com/office/drawing/2014/main" id="{7F9B9EDF-D6AE-334E-92DA-6732DE3317CD}"/>
                </a:ext>
              </a:extLst>
            </p:cNvPr>
            <p:cNvSpPr/>
            <p:nvPr/>
          </p:nvSpPr>
          <p:spPr>
            <a:xfrm>
              <a:off x="5466737" y="5079689"/>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2</a:t>
              </a:r>
            </a:p>
          </p:txBody>
        </p:sp>
        <p:sp>
          <p:nvSpPr>
            <p:cNvPr id="46" name="Oval 45">
              <a:extLst>
                <a:ext uri="{FF2B5EF4-FFF2-40B4-BE49-F238E27FC236}">
                  <a16:creationId xmlns:a16="http://schemas.microsoft.com/office/drawing/2014/main" id="{5A34770E-B819-9644-97D3-0447759D0E69}"/>
                </a:ext>
              </a:extLst>
            </p:cNvPr>
            <p:cNvSpPr/>
            <p:nvPr/>
          </p:nvSpPr>
          <p:spPr>
            <a:xfrm>
              <a:off x="5919649" y="5079689"/>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2</a:t>
              </a:r>
            </a:p>
          </p:txBody>
        </p:sp>
        <p:sp>
          <p:nvSpPr>
            <p:cNvPr id="47" name="Oval 46">
              <a:extLst>
                <a:ext uri="{FF2B5EF4-FFF2-40B4-BE49-F238E27FC236}">
                  <a16:creationId xmlns:a16="http://schemas.microsoft.com/office/drawing/2014/main" id="{64238E29-6AA5-B346-B54A-CBDA9AD57298}"/>
                </a:ext>
              </a:extLst>
            </p:cNvPr>
            <p:cNvSpPr/>
            <p:nvPr/>
          </p:nvSpPr>
          <p:spPr>
            <a:xfrm>
              <a:off x="6372560" y="5079689"/>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2"/>
                  </a:solidFill>
                </a:rPr>
                <a:t>2</a:t>
              </a:r>
            </a:p>
          </p:txBody>
        </p:sp>
      </p:grpSp>
      <p:sp>
        <p:nvSpPr>
          <p:cNvPr id="55" name="Textfeld 54">
            <a:extLst>
              <a:ext uri="{FF2B5EF4-FFF2-40B4-BE49-F238E27FC236}">
                <a16:creationId xmlns:a16="http://schemas.microsoft.com/office/drawing/2014/main" id="{8F999C81-54C3-2341-A7FC-FCCE02A341F6}"/>
              </a:ext>
            </a:extLst>
          </p:cNvPr>
          <p:cNvSpPr txBox="1"/>
          <p:nvPr/>
        </p:nvSpPr>
        <p:spPr>
          <a:xfrm>
            <a:off x="9521710" y="6069239"/>
            <a:ext cx="1985480" cy="276999"/>
          </a:xfrm>
          <a:prstGeom prst="rect">
            <a:avLst/>
          </a:prstGeom>
          <a:noFill/>
        </p:spPr>
        <p:txBody>
          <a:bodyPr wrap="none" rIns="0" rtlCol="0">
            <a:spAutoFit/>
          </a:bodyPr>
          <a:lstStyle/>
          <a:p>
            <a:pPr algn="r"/>
            <a:r>
              <a:rPr lang="de-DE" sz="1200" dirty="0">
                <a:solidFill>
                  <a:schemeClr val="tx2"/>
                </a:solidFill>
              </a:rPr>
              <a:t>Lara-</a:t>
            </a:r>
            <a:r>
              <a:rPr lang="de-DE" sz="1200" dirty="0" err="1">
                <a:solidFill>
                  <a:schemeClr val="tx2"/>
                </a:solidFill>
              </a:rPr>
              <a:t>Bercial</a:t>
            </a:r>
            <a:r>
              <a:rPr lang="de-DE" sz="1200" dirty="0">
                <a:solidFill>
                  <a:schemeClr val="tx2"/>
                </a:solidFill>
              </a:rPr>
              <a:t> &amp; </a:t>
            </a:r>
            <a:r>
              <a:rPr lang="de-DE" sz="1200" dirty="0" err="1">
                <a:solidFill>
                  <a:schemeClr val="tx2"/>
                </a:solidFill>
              </a:rPr>
              <a:t>Mallett</a:t>
            </a:r>
            <a:r>
              <a:rPr lang="de-DE" sz="1200" dirty="0">
                <a:solidFill>
                  <a:schemeClr val="tx2"/>
                </a:solidFill>
              </a:rPr>
              <a:t>, 2016</a:t>
            </a:r>
          </a:p>
        </p:txBody>
      </p:sp>
    </p:spTree>
    <p:extLst>
      <p:ext uri="{BB962C8B-B14F-4D97-AF65-F5344CB8AC3E}">
        <p14:creationId xmlns:p14="http://schemas.microsoft.com/office/powerpoint/2010/main" val="393297118"/>
      </p:ext>
    </p:extLst>
  </p:cSld>
  <p:clrMapOvr>
    <a:masterClrMapping/>
  </p:clrMapOvr>
</p:sld>
</file>

<file path=ppt/theme/theme1.xml><?xml version="1.0" encoding="utf-8"?>
<a:theme xmlns:a="http://schemas.openxmlformats.org/drawingml/2006/main" name="BASPO_Basis_d_16:9">
  <a:themeElements>
    <a:clrScheme name="Benutzerdefiniert 14">
      <a:dk1>
        <a:srgbClr val="000000"/>
      </a:dk1>
      <a:lt1>
        <a:srgbClr val="FFFFFF"/>
      </a:lt1>
      <a:dk2>
        <a:srgbClr val="333333"/>
      </a:dk2>
      <a:lt2>
        <a:srgbClr val="E6E6E6"/>
      </a:lt2>
      <a:accent1>
        <a:srgbClr val="FF5E00"/>
      </a:accent1>
      <a:accent2>
        <a:srgbClr val="12768D"/>
      </a:accent2>
      <a:accent3>
        <a:srgbClr val="54AFAF"/>
      </a:accent3>
      <a:accent4>
        <a:srgbClr val="77933C"/>
      </a:accent4>
      <a:accent5>
        <a:srgbClr val="C54219"/>
      </a:accent5>
      <a:accent6>
        <a:srgbClr val="285858"/>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PO_J+S_16_9_d_Vorlage" id="{EC5ED369-4E3C-4813-8CEF-1C7B59003A8E}" vid="{30D6BC69-1D95-4F0E-ABEB-7CC63A3B8925}"/>
    </a:ext>
  </a:extLst>
</a:theme>
</file>

<file path=ppt/theme/theme2.xml><?xml version="1.0" encoding="utf-8"?>
<a:theme xmlns:a="http://schemas.openxmlformats.org/drawingml/2006/main" name="BASPO">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PO" id="{E3F35033-3D3A-4145-91E8-4656891AA189}" vid="{23B4EB98-7122-5C4F-B616-E7C810F021A7}"/>
    </a:ext>
  </a:extLst>
</a:theme>
</file>

<file path=ppt/theme/theme3.xml><?xml version="1.0" encoding="utf-8"?>
<a:theme xmlns:a="http://schemas.openxmlformats.org/drawingml/2006/main" name="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4.xml><?xml version="1.0" encoding="utf-8"?>
<a:theme xmlns:a="http://schemas.openxmlformats.org/drawingml/2006/main" name="1_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5.xml><?xml version="1.0" encoding="utf-8"?>
<a:theme xmlns:a="http://schemas.openxmlformats.org/drawingml/2006/main" name="2_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6.xml><?xml version="1.0" encoding="utf-8"?>
<a:theme xmlns:a="http://schemas.openxmlformats.org/drawingml/2006/main" name="3_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16_9_BASPO_J+S_d_Vorlage</Template>
  <TotalTime>0</TotalTime>
  <Words>1170</Words>
  <Application>Microsoft Office PowerPoint</Application>
  <PresentationFormat>Breitbild</PresentationFormat>
  <Paragraphs>210</Paragraphs>
  <Slides>24</Slides>
  <Notes>18</Notes>
  <HiddenSlides>0</HiddenSlides>
  <MMClips>0</MMClips>
  <ScaleCrop>false</ScaleCrop>
  <HeadingPairs>
    <vt:vector size="6" baseType="variant">
      <vt:variant>
        <vt:lpstr>Verwendete Schriftarten</vt:lpstr>
      </vt:variant>
      <vt:variant>
        <vt:i4>4</vt:i4>
      </vt:variant>
      <vt:variant>
        <vt:lpstr>Design</vt:lpstr>
      </vt:variant>
      <vt:variant>
        <vt:i4>6</vt:i4>
      </vt:variant>
      <vt:variant>
        <vt:lpstr>Folientitel</vt:lpstr>
      </vt:variant>
      <vt:variant>
        <vt:i4>24</vt:i4>
      </vt:variant>
    </vt:vector>
  </HeadingPairs>
  <TitlesOfParts>
    <vt:vector size="34" baseType="lpstr">
      <vt:lpstr>Arial</vt:lpstr>
      <vt:lpstr>Arial Black</vt:lpstr>
      <vt:lpstr>Segoe UI</vt:lpstr>
      <vt:lpstr>Symbol</vt:lpstr>
      <vt:lpstr>BASPO_Basis_d_16:9</vt:lpstr>
      <vt:lpstr>BASPO</vt:lpstr>
      <vt:lpstr>Tim Design</vt:lpstr>
      <vt:lpstr>1_Tim Design</vt:lpstr>
      <vt:lpstr>2_Tim Design</vt:lpstr>
      <vt:lpstr>3_Tim Design</vt:lpstr>
      <vt:lpstr>PowerPoint-Präsentation</vt:lpstr>
      <vt:lpstr>J+S-Ausbildungsverständnis: 4 Handlungsbereiche</vt:lpstr>
      <vt:lpstr>J+S-Ausbildungsverständnis: 4 Handlungsbereiche</vt:lpstr>
      <vt:lpstr>Video-Clip: MF-Thema 2023/24</vt:lpstr>
      <vt:lpstr>Die Auseinandersetzung mit sich, seinen Aktivitäten, dem Verein sowie dem Vereinsumfeld</vt:lpstr>
      <vt:lpstr>PowerPoint-Präsentation</vt:lpstr>
      <vt:lpstr>PowerPoint-Präsentation</vt:lpstr>
      <vt:lpstr>PowerPoint-Präsentation</vt:lpstr>
      <vt:lpstr>Erfolgstrainer/innen setzen auf gegenseitiges Coaching, Selbstreflexion sowie Aus- und Weiterbildungen</vt:lpstr>
      <vt:lpstr>PowerPoint-Präsentation</vt:lpstr>
      <vt:lpstr>PowerPoint-Präsentation</vt:lpstr>
      <vt:lpstr>PowerPoint-Präsentation</vt:lpstr>
      <vt:lpstr>PowerPoint-Präsentation</vt:lpstr>
      <vt:lpstr>Engagierte Menschen sind zufriedener!</vt:lpstr>
      <vt:lpstr>PowerPoint-Präsentation</vt:lpstr>
      <vt:lpstr>J+S-Leiterinnen und -Leiter als wichtige Drehschreibe im Verein</vt:lpstr>
      <vt:lpstr>J+S-Leiterinnen und –Leiter als wichtige Drehschreibe im Verein</vt:lpstr>
      <vt:lpstr>PowerPoint-Präsentation</vt:lpstr>
      <vt:lpstr>Die Sportbegeisterung der Eltern überträgt sich auf die Kinder und Jugendlichen</vt:lpstr>
      <vt:lpstr>PowerPoint-Präsentation</vt:lpstr>
      <vt:lpstr>Handlich, kompakt und bewährt – Auch zum MF-Thema 2023/24 gibt es wieder ein Kartenset</vt:lpstr>
      <vt:lpstr>Zusatzkarte: Swiss Sport Integrity</vt:lpstr>
      <vt:lpstr>Weitere Materialien</vt:lpstr>
      <vt:lpstr>Und zum Schluss noch dies: Zwei Männer hacken Holz ...</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Hartmann Tim BASPO</dc:creator>
  <cp:lastModifiedBy>Hänni Fabian BASPO</cp:lastModifiedBy>
  <cp:revision>157</cp:revision>
  <cp:lastPrinted>2020-02-03T07:16:59Z</cp:lastPrinted>
  <dcterms:created xsi:type="dcterms:W3CDTF">2018-10-29T07:34:23Z</dcterms:created>
  <dcterms:modified xsi:type="dcterms:W3CDTF">2023-01-13T07:56:52Z</dcterms:modified>
</cp:coreProperties>
</file>