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9" r:id="rId2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723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210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6602C37E-5A0C-4D59-9CC1-DB48C0ED809E}" type="datetimeFigureOut">
              <a:rPr lang="fr-FR" smtClean="0"/>
              <a:pPr/>
              <a:t>24/10/2022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6EB1C9D1-449D-46D7-AF82-31B2F7B5FE3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1197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tags" Target="../tags/tag8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tags" Target="../tags/tag11.xml"/><Relationship Id="rId5" Type="http://schemas.openxmlformats.org/officeDocument/2006/relationships/tags" Target="../tags/tag10.xml"/><Relationship Id="rId4" Type="http://schemas.openxmlformats.org/officeDocument/2006/relationships/tags" Target="../tags/tag9.xml"/><Relationship Id="rId9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63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tags" Target="../tags/tag71.xml"/><Relationship Id="rId13" Type="http://schemas.openxmlformats.org/officeDocument/2006/relationships/tags" Target="../tags/tag76.xml"/><Relationship Id="rId3" Type="http://schemas.openxmlformats.org/officeDocument/2006/relationships/tags" Target="../tags/tag66.xml"/><Relationship Id="rId7" Type="http://schemas.openxmlformats.org/officeDocument/2006/relationships/tags" Target="../tags/tag70.xml"/><Relationship Id="rId12" Type="http://schemas.openxmlformats.org/officeDocument/2006/relationships/tags" Target="../tags/tag75.xml"/><Relationship Id="rId2" Type="http://schemas.openxmlformats.org/officeDocument/2006/relationships/tags" Target="../tags/tag65.xml"/><Relationship Id="rId16" Type="http://schemas.openxmlformats.org/officeDocument/2006/relationships/oleObject" Target="../embeddings/oleObject13.bin"/><Relationship Id="rId1" Type="http://schemas.openxmlformats.org/officeDocument/2006/relationships/tags" Target="../tags/tag64.xml"/><Relationship Id="rId6" Type="http://schemas.openxmlformats.org/officeDocument/2006/relationships/tags" Target="../tags/tag69.xml"/><Relationship Id="rId11" Type="http://schemas.openxmlformats.org/officeDocument/2006/relationships/tags" Target="../tags/tag74.xml"/><Relationship Id="rId5" Type="http://schemas.openxmlformats.org/officeDocument/2006/relationships/tags" Target="../tags/tag68.xml"/><Relationship Id="rId15" Type="http://schemas.openxmlformats.org/officeDocument/2006/relationships/slideMaster" Target="../slideMasters/slideMaster1.xml"/><Relationship Id="rId10" Type="http://schemas.openxmlformats.org/officeDocument/2006/relationships/tags" Target="../tags/tag73.xml"/><Relationship Id="rId4" Type="http://schemas.openxmlformats.org/officeDocument/2006/relationships/tags" Target="../tags/tag67.xml"/><Relationship Id="rId9" Type="http://schemas.openxmlformats.org/officeDocument/2006/relationships/tags" Target="../tags/tag72.xml"/><Relationship Id="rId14" Type="http://schemas.openxmlformats.org/officeDocument/2006/relationships/tags" Target="../tags/tag77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tags" Target="../tags/tag85.xml"/><Relationship Id="rId13" Type="http://schemas.openxmlformats.org/officeDocument/2006/relationships/slideMaster" Target="../slideMasters/slideMaster1.xml"/><Relationship Id="rId3" Type="http://schemas.openxmlformats.org/officeDocument/2006/relationships/tags" Target="../tags/tag80.xml"/><Relationship Id="rId7" Type="http://schemas.openxmlformats.org/officeDocument/2006/relationships/tags" Target="../tags/tag84.xml"/><Relationship Id="rId12" Type="http://schemas.openxmlformats.org/officeDocument/2006/relationships/tags" Target="../tags/tag89.xml"/><Relationship Id="rId2" Type="http://schemas.openxmlformats.org/officeDocument/2006/relationships/tags" Target="../tags/tag79.xml"/><Relationship Id="rId1" Type="http://schemas.openxmlformats.org/officeDocument/2006/relationships/tags" Target="../tags/tag78.xml"/><Relationship Id="rId6" Type="http://schemas.openxmlformats.org/officeDocument/2006/relationships/tags" Target="../tags/tag83.xml"/><Relationship Id="rId11" Type="http://schemas.openxmlformats.org/officeDocument/2006/relationships/tags" Target="../tags/tag88.xml"/><Relationship Id="rId5" Type="http://schemas.openxmlformats.org/officeDocument/2006/relationships/tags" Target="../tags/tag82.xml"/><Relationship Id="rId10" Type="http://schemas.openxmlformats.org/officeDocument/2006/relationships/tags" Target="../tags/tag87.xml"/><Relationship Id="rId4" Type="http://schemas.openxmlformats.org/officeDocument/2006/relationships/tags" Target="../tags/tag81.xml"/><Relationship Id="rId9" Type="http://schemas.openxmlformats.org/officeDocument/2006/relationships/tags" Target="../tags/tag86.xml"/><Relationship Id="rId14" Type="http://schemas.openxmlformats.org/officeDocument/2006/relationships/oleObject" Target="../embeddings/oleObject14.bin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tags" Target="../tags/tag97.xml"/><Relationship Id="rId3" Type="http://schemas.openxmlformats.org/officeDocument/2006/relationships/tags" Target="../tags/tag92.xml"/><Relationship Id="rId7" Type="http://schemas.openxmlformats.org/officeDocument/2006/relationships/tags" Target="../tags/tag96.xml"/><Relationship Id="rId12" Type="http://schemas.openxmlformats.org/officeDocument/2006/relationships/oleObject" Target="../embeddings/oleObject15.bin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tags" Target="../tags/tag95.xml"/><Relationship Id="rId11" Type="http://schemas.openxmlformats.org/officeDocument/2006/relationships/slideMaster" Target="../slideMasters/slideMaster1.xml"/><Relationship Id="rId5" Type="http://schemas.openxmlformats.org/officeDocument/2006/relationships/tags" Target="../tags/tag94.xml"/><Relationship Id="rId10" Type="http://schemas.openxmlformats.org/officeDocument/2006/relationships/tags" Target="../tags/tag99.xml"/><Relationship Id="rId4" Type="http://schemas.openxmlformats.org/officeDocument/2006/relationships/tags" Target="../tags/tag93.xml"/><Relationship Id="rId9" Type="http://schemas.openxmlformats.org/officeDocument/2006/relationships/tags" Target="../tags/tag98.xml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tags" Target="../tags/tag107.xml"/><Relationship Id="rId3" Type="http://schemas.openxmlformats.org/officeDocument/2006/relationships/tags" Target="../tags/tag102.xml"/><Relationship Id="rId7" Type="http://schemas.openxmlformats.org/officeDocument/2006/relationships/tags" Target="../tags/tag106.xml"/><Relationship Id="rId2" Type="http://schemas.openxmlformats.org/officeDocument/2006/relationships/tags" Target="../tags/tag101.xml"/><Relationship Id="rId1" Type="http://schemas.openxmlformats.org/officeDocument/2006/relationships/tags" Target="../tags/tag100.xml"/><Relationship Id="rId6" Type="http://schemas.openxmlformats.org/officeDocument/2006/relationships/tags" Target="../tags/tag105.xml"/><Relationship Id="rId5" Type="http://schemas.openxmlformats.org/officeDocument/2006/relationships/tags" Target="../tags/tag104.xml"/><Relationship Id="rId10" Type="http://schemas.openxmlformats.org/officeDocument/2006/relationships/oleObject" Target="../embeddings/oleObject16.bin"/><Relationship Id="rId4" Type="http://schemas.openxmlformats.org/officeDocument/2006/relationships/tags" Target="../tags/tag103.xml"/><Relationship Id="rId9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tags" Target="../tags/tag110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109.xml"/><Relationship Id="rId1" Type="http://schemas.openxmlformats.org/officeDocument/2006/relationships/tags" Target="../tags/tag108.xml"/><Relationship Id="rId6" Type="http://schemas.openxmlformats.org/officeDocument/2006/relationships/tags" Target="../tags/tag113.xml"/><Relationship Id="rId5" Type="http://schemas.openxmlformats.org/officeDocument/2006/relationships/tags" Target="../tags/tag112.xml"/><Relationship Id="rId4" Type="http://schemas.openxmlformats.org/officeDocument/2006/relationships/tags" Target="../tags/tag111.xml"/></Relationships>
</file>

<file path=ppt/slideLayouts/_rels/slideLayout18.xml.rels><?xml version="1.0" encoding="UTF-8" standalone="yes"?>
<Relationships xmlns="http://schemas.openxmlformats.org/package/2006/relationships"><Relationship Id="rId8" Type="http://schemas.openxmlformats.org/officeDocument/2006/relationships/tags" Target="../tags/tag121.xml"/><Relationship Id="rId13" Type="http://schemas.openxmlformats.org/officeDocument/2006/relationships/oleObject" Target="../embeddings/oleObject18.bin"/><Relationship Id="rId3" Type="http://schemas.openxmlformats.org/officeDocument/2006/relationships/tags" Target="../tags/tag116.xml"/><Relationship Id="rId7" Type="http://schemas.openxmlformats.org/officeDocument/2006/relationships/tags" Target="../tags/tag120.xml"/><Relationship Id="rId12" Type="http://schemas.openxmlformats.org/officeDocument/2006/relationships/slideMaster" Target="../slideMasters/slideMaster1.xml"/><Relationship Id="rId2" Type="http://schemas.openxmlformats.org/officeDocument/2006/relationships/tags" Target="../tags/tag115.xml"/><Relationship Id="rId1" Type="http://schemas.openxmlformats.org/officeDocument/2006/relationships/tags" Target="../tags/tag114.xml"/><Relationship Id="rId6" Type="http://schemas.openxmlformats.org/officeDocument/2006/relationships/tags" Target="../tags/tag119.xml"/><Relationship Id="rId11" Type="http://schemas.openxmlformats.org/officeDocument/2006/relationships/tags" Target="../tags/tag124.xml"/><Relationship Id="rId5" Type="http://schemas.openxmlformats.org/officeDocument/2006/relationships/tags" Target="../tags/tag118.xml"/><Relationship Id="rId10" Type="http://schemas.openxmlformats.org/officeDocument/2006/relationships/tags" Target="../tags/tag123.xml"/><Relationship Id="rId4" Type="http://schemas.openxmlformats.org/officeDocument/2006/relationships/tags" Target="../tags/tag117.xml"/><Relationship Id="rId9" Type="http://schemas.openxmlformats.org/officeDocument/2006/relationships/tags" Target="../tags/tag12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3.bin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4" Type="http://schemas.openxmlformats.org/officeDocument/2006/relationships/oleObject" Target="../embeddings/oleObject4.bin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6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5" Type="http://schemas.openxmlformats.org/officeDocument/2006/relationships/oleObject" Target="../embeddings/oleObject5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5" Type="http://schemas.openxmlformats.org/officeDocument/2006/relationships/oleObject" Target="../embeddings/oleObject6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tags" Target="../tags/tag2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6" Type="http://schemas.openxmlformats.org/officeDocument/2006/relationships/tags" Target="../tags/tag25.xml"/><Relationship Id="rId5" Type="http://schemas.openxmlformats.org/officeDocument/2006/relationships/tags" Target="../tags/tag24.xml"/><Relationship Id="rId4" Type="http://schemas.openxmlformats.org/officeDocument/2006/relationships/tags" Target="../tags/tag23.xml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tags" Target="../tags/tag28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tags" Target="../tags/tag3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tags" Target="../tags/tag39.xml"/><Relationship Id="rId13" Type="http://schemas.openxmlformats.org/officeDocument/2006/relationships/tags" Target="../tags/tag44.xml"/><Relationship Id="rId18" Type="http://schemas.openxmlformats.org/officeDocument/2006/relationships/tags" Target="../tags/tag49.xml"/><Relationship Id="rId3" Type="http://schemas.openxmlformats.org/officeDocument/2006/relationships/tags" Target="../tags/tag34.xml"/><Relationship Id="rId21" Type="http://schemas.openxmlformats.org/officeDocument/2006/relationships/tags" Target="../tags/tag52.xml"/><Relationship Id="rId7" Type="http://schemas.openxmlformats.org/officeDocument/2006/relationships/tags" Target="../tags/tag38.xml"/><Relationship Id="rId12" Type="http://schemas.openxmlformats.org/officeDocument/2006/relationships/tags" Target="../tags/tag43.xml"/><Relationship Id="rId17" Type="http://schemas.openxmlformats.org/officeDocument/2006/relationships/tags" Target="../tags/tag48.xml"/><Relationship Id="rId2" Type="http://schemas.openxmlformats.org/officeDocument/2006/relationships/tags" Target="../tags/tag33.xml"/><Relationship Id="rId16" Type="http://schemas.openxmlformats.org/officeDocument/2006/relationships/tags" Target="../tags/tag47.xml"/><Relationship Id="rId20" Type="http://schemas.openxmlformats.org/officeDocument/2006/relationships/tags" Target="../tags/tag51.xml"/><Relationship Id="rId1" Type="http://schemas.openxmlformats.org/officeDocument/2006/relationships/tags" Target="../tags/tag32.xml"/><Relationship Id="rId6" Type="http://schemas.openxmlformats.org/officeDocument/2006/relationships/tags" Target="../tags/tag37.xml"/><Relationship Id="rId11" Type="http://schemas.openxmlformats.org/officeDocument/2006/relationships/tags" Target="../tags/tag42.xml"/><Relationship Id="rId24" Type="http://schemas.openxmlformats.org/officeDocument/2006/relationships/oleObject" Target="../embeddings/oleObject9.bin"/><Relationship Id="rId5" Type="http://schemas.openxmlformats.org/officeDocument/2006/relationships/tags" Target="../tags/tag36.xml"/><Relationship Id="rId15" Type="http://schemas.openxmlformats.org/officeDocument/2006/relationships/tags" Target="../tags/tag46.xml"/><Relationship Id="rId23" Type="http://schemas.openxmlformats.org/officeDocument/2006/relationships/slideMaster" Target="../slideMasters/slideMaster1.xml"/><Relationship Id="rId10" Type="http://schemas.openxmlformats.org/officeDocument/2006/relationships/tags" Target="../tags/tag41.xml"/><Relationship Id="rId19" Type="http://schemas.openxmlformats.org/officeDocument/2006/relationships/tags" Target="../tags/tag50.xml"/><Relationship Id="rId4" Type="http://schemas.openxmlformats.org/officeDocument/2006/relationships/tags" Target="../tags/tag35.xml"/><Relationship Id="rId9" Type="http://schemas.openxmlformats.org/officeDocument/2006/relationships/tags" Target="../tags/tag40.xml"/><Relationship Id="rId14" Type="http://schemas.openxmlformats.org/officeDocument/2006/relationships/tags" Target="../tags/tag45.xml"/><Relationship Id="rId22" Type="http://schemas.openxmlformats.org/officeDocument/2006/relationships/tags" Target="../tags/tag53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6" Type="http://schemas.openxmlformats.org/officeDocument/2006/relationships/oleObject" Target="../embeddings/oleObject10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0" imgH="0" progId="">
                  <p:embed/>
                </p:oleObj>
              </mc:Choice>
              <mc:Fallback>
                <p:oleObj name="think-cell Slide" r:id="rId8" imgW="0" imgH="0" progId="">
                  <p:embed/>
                  <p:pic>
                    <p:nvPicPr>
                      <p:cNvPr id="0" name="AutoShape 2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36" name="Title Placeholder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455613" y="1548000"/>
            <a:ext cx="8289925" cy="948978"/>
          </a:xfrm>
        </p:spPr>
        <p:txBody>
          <a:bodyPr/>
          <a:lstStyle>
            <a:lvl1pPr>
              <a:lnSpc>
                <a:spcPts val="3700"/>
              </a:lnSpc>
              <a:defRPr sz="3200" smtClean="0">
                <a:latin typeface="Arial" charset="0"/>
              </a:defRPr>
            </a:lvl1pPr>
          </a:lstStyle>
          <a:p>
            <a:r>
              <a:rPr lang="fr-CH" dirty="0"/>
              <a:t>Cliquer pour insérer un titre</a:t>
            </a:r>
            <a:br>
              <a:rPr lang="fr-CH" dirty="0"/>
            </a:br>
            <a:r>
              <a:rPr lang="fr-CH" dirty="0"/>
              <a:t>—</a:t>
            </a:r>
          </a:p>
        </p:txBody>
      </p:sp>
      <p:sp>
        <p:nvSpPr>
          <p:cNvPr id="44037" name="Text Placeholder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455613" y="3564000"/>
            <a:ext cx="8289925" cy="274638"/>
          </a:xfrm>
        </p:spPr>
        <p:txBody>
          <a:bodyPr/>
          <a:lstStyle>
            <a:lvl1pPr>
              <a:defRPr sz="1800" smtClean="0">
                <a:latin typeface="Arial" charset="0"/>
              </a:defRPr>
            </a:lvl1pPr>
          </a:lstStyle>
          <a:p>
            <a:r>
              <a:rPr lang="fr-CH" dirty="0"/>
              <a:t>Cliquer pour insérer un sous-titre</a:t>
            </a:r>
          </a:p>
        </p:txBody>
      </p:sp>
      <p:pic>
        <p:nvPicPr>
          <p:cNvPr id="13" name="Picture 12" descr="logo_etat_FR_vers_compacte.jpg"/>
          <p:cNvPicPr>
            <a:picLocks noChangeAspect="1"/>
          </p:cNvPicPr>
          <p:nvPr userDrawn="1">
            <p:custDataLst>
              <p:tags r:id="rId3"/>
            </p:custDataLst>
          </p:nvPr>
        </p:nvPicPr>
        <p:blipFill>
          <a:blip r:embed="rId9" cstate="print"/>
          <a:stretch>
            <a:fillRect/>
          </a:stretch>
        </p:blipFill>
        <p:spPr>
          <a:xfrm>
            <a:off x="468000" y="417600"/>
            <a:ext cx="1584000" cy="607789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>
            <p:custDataLst>
              <p:tags r:id="rId4"/>
            </p:custDataLst>
          </p:nvPr>
        </p:nvSpPr>
        <p:spPr>
          <a:xfrm>
            <a:off x="2514600" y="363600"/>
            <a:ext cx="5164138" cy="5386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457200" fontAlgn="base">
              <a:lnSpc>
                <a:spcPts val="1350"/>
              </a:lnSpc>
              <a:spcBef>
                <a:spcPct val="0"/>
              </a:spcBef>
              <a:buClr>
                <a:srgbClr val="074EA1"/>
              </a:buClr>
            </a:pPr>
            <a:r>
              <a:rPr lang="fr-CH" sz="1000" b="1" dirty="0" err="1">
                <a:solidFill>
                  <a:srgbClr val="000000"/>
                </a:solidFill>
                <a:ea typeface="ＭＳ Ｐゴシック" pitchFamily="-112" charset="-128"/>
              </a:rPr>
              <a:t>Grangeneuve</a:t>
            </a:r>
            <a:endParaRPr lang="fr-CH" sz="1000" b="1" dirty="0">
              <a:solidFill>
                <a:srgbClr val="000000"/>
              </a:solidFill>
              <a:ea typeface="ＭＳ Ｐゴシック" pitchFamily="-112" charset="-128"/>
            </a:endParaRPr>
          </a:p>
          <a:p>
            <a:pPr defTabSz="457200" fontAlgn="base">
              <a:lnSpc>
                <a:spcPts val="1350"/>
              </a:lnSpc>
              <a:spcBef>
                <a:spcPct val="0"/>
              </a:spcBef>
              <a:buClr>
                <a:srgbClr val="074EA1"/>
              </a:buClr>
            </a:pPr>
            <a:r>
              <a:rPr lang="fr-CH" sz="1000" dirty="0">
                <a:solidFill>
                  <a:srgbClr val="000000"/>
                </a:solidFill>
                <a:ea typeface="ＭＳ Ｐゴシック" pitchFamily="-112" charset="-128"/>
              </a:rPr>
              <a:t>Institut agricole de l’Etat de Fribourg IAG</a:t>
            </a:r>
          </a:p>
          <a:p>
            <a:pPr defTabSz="457200" fontAlgn="base">
              <a:lnSpc>
                <a:spcPts val="1350"/>
              </a:lnSpc>
              <a:spcBef>
                <a:spcPct val="0"/>
              </a:spcBef>
              <a:buClr>
                <a:srgbClr val="074EA1"/>
              </a:buClr>
            </a:pPr>
            <a:r>
              <a:rPr lang="fr-CH" sz="1000" dirty="0">
                <a:solidFill>
                  <a:srgbClr val="000000"/>
                </a:solidFill>
                <a:ea typeface="ＭＳ Ｐゴシック" pitchFamily="-112" charset="-128"/>
              </a:rPr>
              <a:t>Landwirtschaftliches Institut des Kantons Freiburg LIG</a:t>
            </a:r>
          </a:p>
        </p:txBody>
      </p:sp>
      <p:sp>
        <p:nvSpPr>
          <p:cNvPr id="10" name="TextBox 9"/>
          <p:cNvSpPr txBox="1"/>
          <p:nvPr userDrawn="1">
            <p:custDataLst>
              <p:tags r:id="rId5"/>
            </p:custDataLst>
          </p:nvPr>
        </p:nvSpPr>
        <p:spPr>
          <a:xfrm>
            <a:off x="468000" y="6147687"/>
            <a:ext cx="5354638" cy="49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457200" fontAlgn="base">
              <a:lnSpc>
                <a:spcPts val="1300"/>
              </a:lnSpc>
              <a:spcBef>
                <a:spcPct val="0"/>
              </a:spcBef>
              <a:buClr>
                <a:srgbClr val="074EA1"/>
              </a:buClr>
            </a:pPr>
            <a:r>
              <a:rPr lang="fr-CH" sz="1000" dirty="0">
                <a:solidFill>
                  <a:srgbClr val="000000"/>
                </a:solidFill>
                <a:ea typeface="ＭＳ Ｐゴシック" pitchFamily="-112" charset="-128"/>
              </a:rPr>
              <a:t>—</a:t>
            </a:r>
          </a:p>
          <a:p>
            <a:pPr defTabSz="457200" fontAlgn="base">
              <a:lnSpc>
                <a:spcPts val="1300"/>
              </a:lnSpc>
              <a:spcBef>
                <a:spcPct val="0"/>
              </a:spcBef>
              <a:buClr>
                <a:srgbClr val="074EA1"/>
              </a:buClr>
            </a:pPr>
            <a:r>
              <a:rPr lang="fr-CH" sz="1000" dirty="0">
                <a:solidFill>
                  <a:srgbClr val="000000"/>
                </a:solidFill>
                <a:ea typeface="ＭＳ Ｐゴシック" pitchFamily="-112" charset="-128"/>
              </a:rPr>
              <a:t>Direction des institutions, de l’agriculture et des forêts </a:t>
            </a:r>
            <a:r>
              <a:rPr lang="fr-CH" sz="1000" b="1" dirty="0">
                <a:solidFill>
                  <a:srgbClr val="000000"/>
                </a:solidFill>
                <a:ea typeface="ＭＳ Ｐゴシック" pitchFamily="-112" charset="-128"/>
              </a:rPr>
              <a:t>DIAF</a:t>
            </a:r>
          </a:p>
          <a:p>
            <a:pPr defTabSz="457200" fontAlgn="base">
              <a:lnSpc>
                <a:spcPts val="1300"/>
              </a:lnSpc>
              <a:spcBef>
                <a:spcPct val="0"/>
              </a:spcBef>
              <a:buClr>
                <a:srgbClr val="074EA1"/>
              </a:buClr>
            </a:pPr>
            <a:r>
              <a:rPr lang="fr-CH" sz="1000" dirty="0">
                <a:solidFill>
                  <a:srgbClr val="000000"/>
                </a:solidFill>
                <a:ea typeface="ＭＳ Ｐゴシック" pitchFamily="-112" charset="-128"/>
              </a:rPr>
              <a:t>Direktion der Institutionen und der Land- und Forstwirtschaft </a:t>
            </a:r>
            <a:r>
              <a:rPr lang="fr-CH" sz="1000" b="1" dirty="0">
                <a:solidFill>
                  <a:srgbClr val="000000"/>
                </a:solidFill>
                <a:ea typeface="ＭＳ Ｐゴシック" pitchFamily="-112" charset="-128"/>
              </a:rPr>
              <a:t>DILF</a:t>
            </a:r>
            <a:endParaRPr lang="fr-CH" sz="1000" dirty="0">
              <a:solidFill>
                <a:srgbClr val="000000"/>
              </a:solidFill>
              <a:ea typeface="ＭＳ Ｐゴシック" pitchFamily="-112" charset="-128"/>
            </a:endParaRPr>
          </a:p>
        </p:txBody>
      </p:sp>
      <p:cxnSp>
        <p:nvCxnSpPr>
          <p:cNvPr id="8" name="Straight Connector 7"/>
          <p:cNvCxnSpPr/>
          <p:nvPr userDrawn="1">
            <p:custDataLst>
              <p:tags r:id="rId6"/>
            </p:custDataLst>
          </p:nvPr>
        </p:nvCxnSpPr>
        <p:spPr>
          <a:xfrm>
            <a:off x="450000" y="1263600"/>
            <a:ext cx="8244000" cy="1588"/>
          </a:xfrm>
          <a:prstGeom prst="line">
            <a:avLst/>
          </a:prstGeom>
          <a:ln w="12700">
            <a:solidFill>
              <a:srgbClr val="97233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Foto Quer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kt 11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0" imgH="0" progId="">
                  <p:embed/>
                </p:oleObj>
              </mc:Choice>
              <mc:Fallback>
                <p:oleObj name="think-cell Slide" r:id="rId5" imgW="0" imgH="0" progId="">
                  <p:embed/>
                  <p:pic>
                    <p:nvPicPr>
                      <p:cNvPr id="0" name="AutoShape 2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Bildplatzhalter 10"/>
          <p:cNvSpPr>
            <a:spLocks noGrp="1"/>
          </p:cNvSpPr>
          <p:nvPr>
            <p:ph type="pic" sz="quarter" idx="14"/>
            <p:custDataLst>
              <p:tags r:id="rId1"/>
            </p:custDataLst>
          </p:nvPr>
        </p:nvSpPr>
        <p:spPr>
          <a:xfrm>
            <a:off x="457199" y="1766400"/>
            <a:ext cx="8242301" cy="307777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CH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CH"/>
              <a:t>Titel bearbeiten</a:t>
            </a:r>
            <a:br>
              <a:rPr lang="fr-CH"/>
            </a:br>
            <a:r>
              <a:rPr lang="fr-CH"/>
              <a:t>—</a:t>
            </a:r>
            <a:endParaRPr lang="fr-CH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457200" y="1327200"/>
            <a:ext cx="8242300" cy="369332"/>
          </a:xfrm>
        </p:spPr>
        <p:txBody>
          <a:bodyPr wrap="square">
            <a:spAutoFit/>
          </a:bodyPr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CH" dirty="0"/>
              <a:t>Sous-titre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0"/>
          </p:nvPr>
        </p:nvSpPr>
        <p:spPr>
          <a:xfrm>
            <a:off x="457200" y="1371600"/>
            <a:ext cx="4032000" cy="4644000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5" name="Bildplatzhalter 3"/>
          <p:cNvSpPr>
            <a:spLocks noGrp="1"/>
          </p:cNvSpPr>
          <p:nvPr>
            <p:ph type="pic" sz="quarter" idx="11"/>
          </p:nvPr>
        </p:nvSpPr>
        <p:spPr>
          <a:xfrm>
            <a:off x="4667500" y="1371600"/>
            <a:ext cx="4032000" cy="4644000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0" imgH="0" progId="">
                  <p:embed/>
                </p:oleObj>
              </mc:Choice>
              <mc:Fallback>
                <p:oleObj name="think-cell Slide" r:id="rId5" imgW="0" imgH="0" progId="">
                  <p:embed/>
                  <p:pic>
                    <p:nvPicPr>
                      <p:cNvPr id="0" name="AutoShape 2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CH"/>
              <a:t>Titel bearbeiten</a:t>
            </a:r>
            <a:br>
              <a:rPr lang="fr-CH"/>
            </a:br>
            <a:r>
              <a:rPr lang="fr-CH"/>
              <a:t>—</a:t>
            </a:r>
            <a:endParaRPr lang="fr-CH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  <p:custDataLst>
              <p:tags r:id="rId2"/>
            </p:custDataLst>
          </p:nvPr>
        </p:nvSpPr>
        <p:spPr>
          <a:xfrm>
            <a:off x="457200" y="2407920"/>
            <a:ext cx="8242300" cy="1846659"/>
          </a:xfrm>
        </p:spPr>
        <p:txBody>
          <a:bodyPr wrap="square">
            <a:sp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  <p:sp>
        <p:nvSpPr>
          <p:cNvPr id="11" name="Textplatzhalt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457200" y="1327200"/>
            <a:ext cx="8242300" cy="369332"/>
          </a:xfrm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CH" dirty="0"/>
              <a:t>Sous-titre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rozess 6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Objekt 26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6" imgW="0" imgH="0" progId="">
                  <p:embed/>
                </p:oleObj>
              </mc:Choice>
              <mc:Fallback>
                <p:oleObj name="think-cell Slide" r:id="rId16" imgW="0" imgH="0" progId="">
                  <p:embed/>
                  <p:pic>
                    <p:nvPicPr>
                      <p:cNvPr id="0" name="AutoShape 2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CH"/>
              <a:t>Titel bearbeiten</a:t>
            </a:r>
            <a:br>
              <a:rPr lang="fr-CH"/>
            </a:br>
            <a:r>
              <a:rPr lang="fr-CH"/>
              <a:t>—</a:t>
            </a:r>
            <a:endParaRPr lang="fr-CH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 hasCustomPrompt="1"/>
            <p:custDataLst>
              <p:tags r:id="rId2"/>
            </p:custDataLst>
          </p:nvPr>
        </p:nvSpPr>
        <p:spPr>
          <a:xfrm>
            <a:off x="573226" y="2373243"/>
            <a:ext cx="1260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fr-CH"/>
              <a:t>Titel</a:t>
            </a:r>
            <a:endParaRPr lang="fr-CH" dirty="0"/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14"/>
            <p:custDataLst>
              <p:tags r:id="rId3"/>
            </p:custDataLst>
          </p:nvPr>
        </p:nvSpPr>
        <p:spPr>
          <a:xfrm>
            <a:off x="573226" y="3113577"/>
            <a:ext cx="1260000" cy="1538883"/>
          </a:xfrm>
        </p:spPr>
        <p:txBody>
          <a:bodyPr wrap="square">
            <a:spAutoFit/>
          </a:bodyPr>
          <a:lstStyle>
            <a:lvl1pPr>
              <a:defRPr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Textplatzhalter 7"/>
          <p:cNvSpPr>
            <a:spLocks noGrp="1"/>
          </p:cNvSpPr>
          <p:nvPr>
            <p:ph type="body" sz="quarter" idx="15" hasCustomPrompt="1"/>
            <p:custDataLst>
              <p:tags r:id="rId4"/>
            </p:custDataLst>
          </p:nvPr>
        </p:nvSpPr>
        <p:spPr>
          <a:xfrm>
            <a:off x="2032186" y="2373243"/>
            <a:ext cx="1260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fr-CH" dirty="0"/>
              <a:t>Titel</a:t>
            </a:r>
          </a:p>
        </p:txBody>
      </p:sp>
      <p:sp>
        <p:nvSpPr>
          <p:cNvPr id="17" name="Textplatzhalter 7"/>
          <p:cNvSpPr>
            <a:spLocks noGrp="1"/>
          </p:cNvSpPr>
          <p:nvPr>
            <p:ph type="body" sz="quarter" idx="16" hasCustomPrompt="1"/>
            <p:custDataLst>
              <p:tags r:id="rId5"/>
            </p:custDataLst>
          </p:nvPr>
        </p:nvSpPr>
        <p:spPr>
          <a:xfrm>
            <a:off x="2032186" y="3113577"/>
            <a:ext cx="1260000" cy="307777"/>
          </a:xfrm>
        </p:spPr>
        <p:txBody>
          <a:bodyPr wrap="square">
            <a:spAutoFit/>
          </a:bodyPr>
          <a:lstStyle>
            <a:lvl1pPr>
              <a:defRPr b="0"/>
            </a:lvl1pPr>
          </a:lstStyle>
          <a:p>
            <a:pPr lvl="0"/>
            <a:r>
              <a:rPr lang="fr-CH" dirty="0" err="1"/>
              <a:t>Titel</a:t>
            </a:r>
            <a:endParaRPr lang="fr-CH" dirty="0"/>
          </a:p>
        </p:txBody>
      </p:sp>
      <p:sp>
        <p:nvSpPr>
          <p:cNvPr id="18" name="Textplatzhalter 7"/>
          <p:cNvSpPr>
            <a:spLocks noGrp="1"/>
          </p:cNvSpPr>
          <p:nvPr>
            <p:ph type="body" sz="quarter" idx="17" hasCustomPrompt="1"/>
            <p:custDataLst>
              <p:tags r:id="rId6"/>
            </p:custDataLst>
          </p:nvPr>
        </p:nvSpPr>
        <p:spPr>
          <a:xfrm>
            <a:off x="3363702" y="2373243"/>
            <a:ext cx="1260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fr-CH" dirty="0"/>
              <a:t>Titel</a:t>
            </a:r>
          </a:p>
        </p:txBody>
      </p:sp>
      <p:sp>
        <p:nvSpPr>
          <p:cNvPr id="19" name="Textplatzhalter 7"/>
          <p:cNvSpPr>
            <a:spLocks noGrp="1"/>
          </p:cNvSpPr>
          <p:nvPr>
            <p:ph type="body" sz="quarter" idx="18" hasCustomPrompt="1"/>
            <p:custDataLst>
              <p:tags r:id="rId7"/>
            </p:custDataLst>
          </p:nvPr>
        </p:nvSpPr>
        <p:spPr>
          <a:xfrm>
            <a:off x="3363702" y="3113577"/>
            <a:ext cx="1260000" cy="307777"/>
          </a:xfrm>
        </p:spPr>
        <p:txBody>
          <a:bodyPr wrap="square">
            <a:spAutoFit/>
          </a:bodyPr>
          <a:lstStyle>
            <a:lvl1pPr>
              <a:defRPr b="0"/>
            </a:lvl1pPr>
          </a:lstStyle>
          <a:p>
            <a:pPr lvl="0"/>
            <a:r>
              <a:rPr lang="fr-CH" dirty="0"/>
              <a:t>Titel</a:t>
            </a:r>
          </a:p>
        </p:txBody>
      </p:sp>
      <p:sp>
        <p:nvSpPr>
          <p:cNvPr id="20" name="Textplatzhalter 7"/>
          <p:cNvSpPr>
            <a:spLocks noGrp="1"/>
          </p:cNvSpPr>
          <p:nvPr>
            <p:ph type="body" sz="quarter" idx="19" hasCustomPrompt="1"/>
            <p:custDataLst>
              <p:tags r:id="rId8"/>
            </p:custDataLst>
          </p:nvPr>
        </p:nvSpPr>
        <p:spPr>
          <a:xfrm>
            <a:off x="4695218" y="2373243"/>
            <a:ext cx="1260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fr-CH" dirty="0"/>
              <a:t>Titel</a:t>
            </a:r>
          </a:p>
        </p:txBody>
      </p:sp>
      <p:sp>
        <p:nvSpPr>
          <p:cNvPr id="21" name="Textplatzhalter 7"/>
          <p:cNvSpPr>
            <a:spLocks noGrp="1"/>
          </p:cNvSpPr>
          <p:nvPr>
            <p:ph type="body" sz="quarter" idx="20" hasCustomPrompt="1"/>
            <p:custDataLst>
              <p:tags r:id="rId9"/>
            </p:custDataLst>
          </p:nvPr>
        </p:nvSpPr>
        <p:spPr>
          <a:xfrm>
            <a:off x="4695218" y="3113577"/>
            <a:ext cx="1260000" cy="307777"/>
          </a:xfrm>
        </p:spPr>
        <p:txBody>
          <a:bodyPr wrap="square">
            <a:spAutoFit/>
          </a:bodyPr>
          <a:lstStyle>
            <a:lvl1pPr>
              <a:defRPr b="0"/>
            </a:lvl1pPr>
          </a:lstStyle>
          <a:p>
            <a:pPr lvl="0"/>
            <a:r>
              <a:rPr lang="fr-CH"/>
              <a:t>Titel</a:t>
            </a:r>
            <a:endParaRPr lang="fr-CH" dirty="0"/>
          </a:p>
        </p:txBody>
      </p:sp>
      <p:sp>
        <p:nvSpPr>
          <p:cNvPr id="22" name="Textplatzhalter 7"/>
          <p:cNvSpPr>
            <a:spLocks noGrp="1"/>
          </p:cNvSpPr>
          <p:nvPr>
            <p:ph type="body" sz="quarter" idx="21" hasCustomPrompt="1"/>
            <p:custDataLst>
              <p:tags r:id="rId10"/>
            </p:custDataLst>
          </p:nvPr>
        </p:nvSpPr>
        <p:spPr>
          <a:xfrm>
            <a:off x="6026733" y="2373243"/>
            <a:ext cx="1260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fr-CH" dirty="0"/>
              <a:t>Titel</a:t>
            </a:r>
          </a:p>
        </p:txBody>
      </p:sp>
      <p:sp>
        <p:nvSpPr>
          <p:cNvPr id="23" name="Textplatzhalter 7"/>
          <p:cNvSpPr>
            <a:spLocks noGrp="1"/>
          </p:cNvSpPr>
          <p:nvPr>
            <p:ph type="body" sz="quarter" idx="22" hasCustomPrompt="1"/>
            <p:custDataLst>
              <p:tags r:id="rId11"/>
            </p:custDataLst>
          </p:nvPr>
        </p:nvSpPr>
        <p:spPr>
          <a:xfrm>
            <a:off x="6026733" y="3113577"/>
            <a:ext cx="1260000" cy="307777"/>
          </a:xfrm>
        </p:spPr>
        <p:txBody>
          <a:bodyPr wrap="square">
            <a:spAutoFit/>
          </a:bodyPr>
          <a:lstStyle>
            <a:lvl1pPr>
              <a:defRPr b="0"/>
            </a:lvl1pPr>
          </a:lstStyle>
          <a:p>
            <a:pPr lvl="0"/>
            <a:r>
              <a:rPr lang="fr-CH" dirty="0"/>
              <a:t>Titel</a:t>
            </a:r>
          </a:p>
        </p:txBody>
      </p:sp>
      <p:sp>
        <p:nvSpPr>
          <p:cNvPr id="24" name="Textplatzhalter 7"/>
          <p:cNvSpPr>
            <a:spLocks noGrp="1"/>
          </p:cNvSpPr>
          <p:nvPr>
            <p:ph type="body" sz="quarter" idx="23" hasCustomPrompt="1"/>
            <p:custDataLst>
              <p:tags r:id="rId12"/>
            </p:custDataLst>
          </p:nvPr>
        </p:nvSpPr>
        <p:spPr>
          <a:xfrm>
            <a:off x="7358248" y="2373243"/>
            <a:ext cx="1260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fr-CH"/>
              <a:t>Titel</a:t>
            </a:r>
            <a:endParaRPr lang="fr-CH" dirty="0"/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 hasCustomPrompt="1"/>
            <p:custDataLst>
              <p:tags r:id="rId13"/>
            </p:custDataLst>
          </p:nvPr>
        </p:nvSpPr>
        <p:spPr>
          <a:xfrm>
            <a:off x="7358248" y="3113577"/>
            <a:ext cx="1260000" cy="307777"/>
          </a:xfrm>
        </p:spPr>
        <p:txBody>
          <a:bodyPr wrap="square">
            <a:spAutoFit/>
          </a:bodyPr>
          <a:lstStyle>
            <a:lvl1pPr>
              <a:defRPr b="0"/>
            </a:lvl1pPr>
          </a:lstStyle>
          <a:p>
            <a:pPr lvl="0"/>
            <a:r>
              <a:rPr lang="fr-CH" dirty="0"/>
              <a:t>Titel</a:t>
            </a:r>
          </a:p>
        </p:txBody>
      </p:sp>
      <p:sp>
        <p:nvSpPr>
          <p:cNvPr id="28" name="Textplatzhalter 9"/>
          <p:cNvSpPr>
            <a:spLocks noGrp="1"/>
          </p:cNvSpPr>
          <p:nvPr>
            <p:ph type="body" sz="quarter" idx="13" hasCustomPrompt="1"/>
            <p:custDataLst>
              <p:tags r:id="rId14"/>
            </p:custDataLst>
          </p:nvPr>
        </p:nvSpPr>
        <p:spPr>
          <a:xfrm>
            <a:off x="457200" y="1327200"/>
            <a:ext cx="8242300" cy="369332"/>
          </a:xfrm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CH" dirty="0"/>
              <a:t>Sous-titre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rozess 5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Objekt 3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4" imgW="0" imgH="0" progId="">
                  <p:embed/>
                </p:oleObj>
              </mc:Choice>
              <mc:Fallback>
                <p:oleObj name="think-cell Slide" r:id="rId14" imgW="0" imgH="0" progId="">
                  <p:embed/>
                  <p:pic>
                    <p:nvPicPr>
                      <p:cNvPr id="0" name="AutoShape 2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platzhalter 7"/>
          <p:cNvSpPr>
            <a:spLocks noGrp="1"/>
          </p:cNvSpPr>
          <p:nvPr>
            <p:ph type="body" sz="quarter" idx="12" hasCustomPrompt="1"/>
            <p:custDataLst>
              <p:tags r:id="rId1"/>
            </p:custDataLst>
          </p:nvPr>
        </p:nvSpPr>
        <p:spPr>
          <a:xfrm>
            <a:off x="573226" y="2373243"/>
            <a:ext cx="1512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fr-CH"/>
              <a:t>Titel</a:t>
            </a:r>
            <a:endParaRPr lang="fr-CH" dirty="0"/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14"/>
            <p:custDataLst>
              <p:tags r:id="rId2"/>
            </p:custDataLst>
          </p:nvPr>
        </p:nvSpPr>
        <p:spPr>
          <a:xfrm>
            <a:off x="573226" y="3113577"/>
            <a:ext cx="1519237" cy="1231106"/>
          </a:xfrm>
        </p:spPr>
        <p:txBody>
          <a:bodyPr wrap="square">
            <a:spAutoFit/>
          </a:bodyPr>
          <a:lstStyle>
            <a:lvl1pPr>
              <a:defRPr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8" name="Textplatzhalter 7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2307236" y="2373243"/>
            <a:ext cx="1512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fr-CH" dirty="0"/>
              <a:t>Titel</a:t>
            </a:r>
          </a:p>
        </p:txBody>
      </p:sp>
      <p:sp>
        <p:nvSpPr>
          <p:cNvPr id="19" name="Textplatzhalter 7"/>
          <p:cNvSpPr>
            <a:spLocks noGrp="1"/>
          </p:cNvSpPr>
          <p:nvPr>
            <p:ph type="body" sz="quarter" idx="18" hasCustomPrompt="1"/>
            <p:custDataLst>
              <p:tags r:id="rId4"/>
            </p:custDataLst>
          </p:nvPr>
        </p:nvSpPr>
        <p:spPr>
          <a:xfrm>
            <a:off x="2307236" y="3113577"/>
            <a:ext cx="1512000" cy="307777"/>
          </a:xfrm>
        </p:spPr>
        <p:txBody>
          <a:bodyPr wrap="square">
            <a:spAutoFit/>
          </a:bodyPr>
          <a:lstStyle>
            <a:lvl1pPr>
              <a:defRPr b="0"/>
            </a:lvl1pPr>
          </a:lstStyle>
          <a:p>
            <a:pPr lvl="0"/>
            <a:r>
              <a:rPr lang="fr-CH" dirty="0" err="1"/>
              <a:t>Titel</a:t>
            </a:r>
            <a:endParaRPr lang="fr-CH" dirty="0"/>
          </a:p>
        </p:txBody>
      </p:sp>
      <p:sp>
        <p:nvSpPr>
          <p:cNvPr id="20" name="Textplatzhalter 7"/>
          <p:cNvSpPr>
            <a:spLocks noGrp="1"/>
          </p:cNvSpPr>
          <p:nvPr>
            <p:ph type="body" sz="quarter" idx="19" hasCustomPrompt="1"/>
            <p:custDataLst>
              <p:tags r:id="rId5"/>
            </p:custDataLst>
          </p:nvPr>
        </p:nvSpPr>
        <p:spPr>
          <a:xfrm>
            <a:off x="3929319" y="2373243"/>
            <a:ext cx="1440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fr-CH" dirty="0"/>
              <a:t>Titel</a:t>
            </a:r>
          </a:p>
        </p:txBody>
      </p:sp>
      <p:sp>
        <p:nvSpPr>
          <p:cNvPr id="21" name="Textplatzhalter 7"/>
          <p:cNvSpPr>
            <a:spLocks noGrp="1"/>
          </p:cNvSpPr>
          <p:nvPr>
            <p:ph type="body" sz="quarter" idx="20" hasCustomPrompt="1"/>
            <p:custDataLst>
              <p:tags r:id="rId6"/>
            </p:custDataLst>
          </p:nvPr>
        </p:nvSpPr>
        <p:spPr>
          <a:xfrm>
            <a:off x="3929319" y="3113577"/>
            <a:ext cx="1440000" cy="307777"/>
          </a:xfrm>
        </p:spPr>
        <p:txBody>
          <a:bodyPr wrap="square">
            <a:spAutoFit/>
          </a:bodyPr>
          <a:lstStyle>
            <a:lvl1pPr>
              <a:defRPr b="0"/>
            </a:lvl1pPr>
          </a:lstStyle>
          <a:p>
            <a:pPr lvl="0"/>
            <a:r>
              <a:rPr lang="fr-CH"/>
              <a:t>Titel</a:t>
            </a:r>
            <a:endParaRPr lang="fr-CH" dirty="0"/>
          </a:p>
        </p:txBody>
      </p:sp>
      <p:sp>
        <p:nvSpPr>
          <p:cNvPr id="22" name="Textplatzhalter 7"/>
          <p:cNvSpPr>
            <a:spLocks noGrp="1"/>
          </p:cNvSpPr>
          <p:nvPr>
            <p:ph type="body" sz="quarter" idx="21" hasCustomPrompt="1"/>
            <p:custDataLst>
              <p:tags r:id="rId7"/>
            </p:custDataLst>
          </p:nvPr>
        </p:nvSpPr>
        <p:spPr>
          <a:xfrm>
            <a:off x="5479402" y="2373243"/>
            <a:ext cx="1512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fr-CH" dirty="0"/>
              <a:t>Titel</a:t>
            </a:r>
          </a:p>
        </p:txBody>
      </p:sp>
      <p:sp>
        <p:nvSpPr>
          <p:cNvPr id="23" name="Textplatzhalter 7"/>
          <p:cNvSpPr>
            <a:spLocks noGrp="1"/>
          </p:cNvSpPr>
          <p:nvPr>
            <p:ph type="body" sz="quarter" idx="22" hasCustomPrompt="1"/>
            <p:custDataLst>
              <p:tags r:id="rId8"/>
            </p:custDataLst>
          </p:nvPr>
        </p:nvSpPr>
        <p:spPr>
          <a:xfrm>
            <a:off x="5479402" y="3113577"/>
            <a:ext cx="1512000" cy="307777"/>
          </a:xfrm>
        </p:spPr>
        <p:txBody>
          <a:bodyPr wrap="square">
            <a:spAutoFit/>
          </a:bodyPr>
          <a:lstStyle>
            <a:lvl1pPr>
              <a:defRPr b="0"/>
            </a:lvl1pPr>
          </a:lstStyle>
          <a:p>
            <a:pPr lvl="0"/>
            <a:r>
              <a:rPr lang="fr-CH" dirty="0"/>
              <a:t>Titel</a:t>
            </a:r>
          </a:p>
        </p:txBody>
      </p:sp>
      <p:sp>
        <p:nvSpPr>
          <p:cNvPr id="24" name="Textplatzhalter 7"/>
          <p:cNvSpPr>
            <a:spLocks noGrp="1"/>
          </p:cNvSpPr>
          <p:nvPr>
            <p:ph type="body" sz="quarter" idx="23" hasCustomPrompt="1"/>
            <p:custDataLst>
              <p:tags r:id="rId9"/>
            </p:custDataLst>
          </p:nvPr>
        </p:nvSpPr>
        <p:spPr>
          <a:xfrm>
            <a:off x="7101486" y="2373243"/>
            <a:ext cx="1512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fr-CH" dirty="0"/>
              <a:t>Titel</a:t>
            </a:r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 hasCustomPrompt="1"/>
            <p:custDataLst>
              <p:tags r:id="rId10"/>
            </p:custDataLst>
          </p:nvPr>
        </p:nvSpPr>
        <p:spPr>
          <a:xfrm>
            <a:off x="7101486" y="3113577"/>
            <a:ext cx="1512000" cy="307777"/>
          </a:xfrm>
        </p:spPr>
        <p:txBody>
          <a:bodyPr wrap="square">
            <a:spAutoFit/>
          </a:bodyPr>
          <a:lstStyle>
            <a:lvl1pPr>
              <a:defRPr b="0"/>
            </a:lvl1pPr>
          </a:lstStyle>
          <a:p>
            <a:pPr lvl="0"/>
            <a:r>
              <a:rPr lang="fr-CH" dirty="0"/>
              <a:t>Titel</a:t>
            </a:r>
          </a:p>
        </p:txBody>
      </p:sp>
      <p:sp>
        <p:nvSpPr>
          <p:cNvPr id="28" name="Titel 1"/>
          <p:cNvSpPr>
            <a:spLocks noGrp="1"/>
          </p:cNvSpPr>
          <p:nvPr>
            <p:ph type="title" hasCustomPrompt="1"/>
            <p:custDataLst>
              <p:tags r:id="rId11"/>
            </p:custDataLst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CH" dirty="0"/>
              <a:t>Titel bearbeiten</a:t>
            </a:r>
            <a:br>
              <a:rPr lang="fr-CH" dirty="0"/>
            </a:br>
            <a:r>
              <a:rPr lang="fr-CH" dirty="0"/>
              <a:t>—</a:t>
            </a:r>
          </a:p>
        </p:txBody>
      </p:sp>
      <p:sp>
        <p:nvSpPr>
          <p:cNvPr id="29" name="Textplatzhalter 9"/>
          <p:cNvSpPr>
            <a:spLocks noGrp="1"/>
          </p:cNvSpPr>
          <p:nvPr>
            <p:ph type="body" sz="quarter" idx="13" hasCustomPrompt="1"/>
            <p:custDataLst>
              <p:tags r:id="rId12"/>
            </p:custDataLst>
          </p:nvPr>
        </p:nvSpPr>
        <p:spPr>
          <a:xfrm>
            <a:off x="457200" y="1327200"/>
            <a:ext cx="8242300" cy="369332"/>
          </a:xfrm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CH" dirty="0"/>
              <a:t>Sous-titre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rozess 4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Objekt 27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2" imgW="0" imgH="0" progId="">
                  <p:embed/>
                </p:oleObj>
              </mc:Choice>
              <mc:Fallback>
                <p:oleObj name="think-cell Slide" r:id="rId12" imgW="0" imgH="0" progId="">
                  <p:embed/>
                  <p:pic>
                    <p:nvPicPr>
                      <p:cNvPr id="0" name="AutoShape 2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platzhalter 7"/>
          <p:cNvSpPr>
            <a:spLocks noGrp="1"/>
          </p:cNvSpPr>
          <p:nvPr>
            <p:ph type="body" sz="quarter" idx="14"/>
            <p:custDataLst>
              <p:tags r:id="rId1"/>
            </p:custDataLst>
          </p:nvPr>
        </p:nvSpPr>
        <p:spPr>
          <a:xfrm>
            <a:off x="573226" y="3113577"/>
            <a:ext cx="1872000" cy="1231106"/>
          </a:xfrm>
        </p:spPr>
        <p:txBody>
          <a:bodyPr wrap="square">
            <a:spAutoFit/>
          </a:bodyPr>
          <a:lstStyle>
            <a:lvl1pPr>
              <a:defRPr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1" name="Textplatzhalter 7"/>
          <p:cNvSpPr>
            <a:spLocks noGrp="1"/>
          </p:cNvSpPr>
          <p:nvPr>
            <p:ph type="body" sz="quarter" idx="20" hasCustomPrompt="1"/>
            <p:custDataLst>
              <p:tags r:id="rId2"/>
            </p:custDataLst>
          </p:nvPr>
        </p:nvSpPr>
        <p:spPr>
          <a:xfrm>
            <a:off x="2683200" y="3113577"/>
            <a:ext cx="1872000" cy="307777"/>
          </a:xfrm>
        </p:spPr>
        <p:txBody>
          <a:bodyPr wrap="square">
            <a:spAutoFit/>
          </a:bodyPr>
          <a:lstStyle>
            <a:lvl1pPr>
              <a:defRPr b="0"/>
            </a:lvl1pPr>
          </a:lstStyle>
          <a:p>
            <a:pPr lvl="0"/>
            <a:r>
              <a:rPr lang="fr-CH" dirty="0"/>
              <a:t>Titel</a:t>
            </a:r>
          </a:p>
        </p:txBody>
      </p:sp>
      <p:sp>
        <p:nvSpPr>
          <p:cNvPr id="23" name="Textplatzhalter 7"/>
          <p:cNvSpPr>
            <a:spLocks noGrp="1"/>
          </p:cNvSpPr>
          <p:nvPr>
            <p:ph type="body" sz="quarter" idx="22" hasCustomPrompt="1"/>
            <p:custDataLst>
              <p:tags r:id="rId3"/>
            </p:custDataLst>
          </p:nvPr>
        </p:nvSpPr>
        <p:spPr>
          <a:xfrm>
            <a:off x="4684244" y="3113577"/>
            <a:ext cx="1872000" cy="307777"/>
          </a:xfrm>
        </p:spPr>
        <p:txBody>
          <a:bodyPr wrap="square">
            <a:spAutoFit/>
          </a:bodyPr>
          <a:lstStyle>
            <a:lvl1pPr>
              <a:defRPr b="0"/>
            </a:lvl1pPr>
          </a:lstStyle>
          <a:p>
            <a:pPr lvl="0"/>
            <a:r>
              <a:rPr lang="fr-CH"/>
              <a:t>Titel</a:t>
            </a:r>
            <a:endParaRPr lang="fr-CH" dirty="0"/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6685288" y="3113577"/>
            <a:ext cx="1872000" cy="307777"/>
          </a:xfrm>
        </p:spPr>
        <p:txBody>
          <a:bodyPr wrap="square">
            <a:spAutoFit/>
          </a:bodyPr>
          <a:lstStyle>
            <a:lvl1pPr>
              <a:defRPr b="0"/>
            </a:lvl1pPr>
          </a:lstStyle>
          <a:p>
            <a:pPr lvl="0"/>
            <a:r>
              <a:rPr lang="fr-CH" dirty="0"/>
              <a:t>Titel</a:t>
            </a:r>
          </a:p>
        </p:txBody>
      </p:sp>
      <p:sp>
        <p:nvSpPr>
          <p:cNvPr id="13" name="Textplatzhalter 7"/>
          <p:cNvSpPr>
            <a:spLocks noGrp="1"/>
          </p:cNvSpPr>
          <p:nvPr>
            <p:ph type="body" sz="quarter" idx="12" hasCustomPrompt="1"/>
            <p:custDataLst>
              <p:tags r:id="rId5"/>
            </p:custDataLst>
          </p:nvPr>
        </p:nvSpPr>
        <p:spPr>
          <a:xfrm>
            <a:off x="573226" y="2373243"/>
            <a:ext cx="1872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fr-CH" dirty="0" err="1"/>
              <a:t>Titel</a:t>
            </a:r>
            <a:endParaRPr lang="fr-CH" dirty="0"/>
          </a:p>
        </p:txBody>
      </p:sp>
      <p:sp>
        <p:nvSpPr>
          <p:cNvPr id="16" name="Textplatzhalter 7"/>
          <p:cNvSpPr>
            <a:spLocks noGrp="1"/>
          </p:cNvSpPr>
          <p:nvPr>
            <p:ph type="body" sz="quarter" idx="19" hasCustomPrompt="1"/>
            <p:custDataLst>
              <p:tags r:id="rId6"/>
            </p:custDataLst>
          </p:nvPr>
        </p:nvSpPr>
        <p:spPr>
          <a:xfrm>
            <a:off x="2683200" y="2373243"/>
            <a:ext cx="1872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fr-CH" dirty="0"/>
              <a:t>Titel</a:t>
            </a:r>
          </a:p>
        </p:txBody>
      </p:sp>
      <p:sp>
        <p:nvSpPr>
          <p:cNvPr id="17" name="Textplatzhalter 7"/>
          <p:cNvSpPr>
            <a:spLocks noGrp="1"/>
          </p:cNvSpPr>
          <p:nvPr>
            <p:ph type="body" sz="quarter" idx="21" hasCustomPrompt="1"/>
            <p:custDataLst>
              <p:tags r:id="rId7"/>
            </p:custDataLst>
          </p:nvPr>
        </p:nvSpPr>
        <p:spPr>
          <a:xfrm>
            <a:off x="4684244" y="2373243"/>
            <a:ext cx="1872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fr-CH" dirty="0"/>
              <a:t>Titel</a:t>
            </a:r>
          </a:p>
        </p:txBody>
      </p:sp>
      <p:sp>
        <p:nvSpPr>
          <p:cNvPr id="18" name="Textplatzhalter 7"/>
          <p:cNvSpPr>
            <a:spLocks noGrp="1"/>
          </p:cNvSpPr>
          <p:nvPr>
            <p:ph type="body" sz="quarter" idx="23" hasCustomPrompt="1"/>
            <p:custDataLst>
              <p:tags r:id="rId8"/>
            </p:custDataLst>
          </p:nvPr>
        </p:nvSpPr>
        <p:spPr>
          <a:xfrm>
            <a:off x="6685288" y="2373243"/>
            <a:ext cx="1872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fr-CH" dirty="0"/>
              <a:t>Titel</a:t>
            </a:r>
          </a:p>
        </p:txBody>
      </p:sp>
      <p:sp>
        <p:nvSpPr>
          <p:cNvPr id="19" name="Titel 1"/>
          <p:cNvSpPr>
            <a:spLocks noGrp="1"/>
          </p:cNvSpPr>
          <p:nvPr>
            <p:ph type="title" hasCustomPrompt="1"/>
            <p:custDataLst>
              <p:tags r:id="rId9"/>
            </p:custDataLst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CH" dirty="0"/>
              <a:t>Titel bearbeiten</a:t>
            </a:r>
            <a:br>
              <a:rPr lang="fr-CH" dirty="0"/>
            </a:br>
            <a:r>
              <a:rPr lang="fr-CH" dirty="0"/>
              <a:t>—</a:t>
            </a:r>
          </a:p>
        </p:txBody>
      </p:sp>
      <p:sp>
        <p:nvSpPr>
          <p:cNvPr id="26" name="Textplatzhalter 9"/>
          <p:cNvSpPr>
            <a:spLocks noGrp="1"/>
          </p:cNvSpPr>
          <p:nvPr>
            <p:ph type="body" sz="quarter" idx="13" hasCustomPrompt="1"/>
            <p:custDataLst>
              <p:tags r:id="rId10"/>
            </p:custDataLst>
          </p:nvPr>
        </p:nvSpPr>
        <p:spPr>
          <a:xfrm>
            <a:off x="457200" y="1327200"/>
            <a:ext cx="8242300" cy="369332"/>
          </a:xfrm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CH" dirty="0"/>
              <a:t>Sous-titre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rozess 3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Objekt 16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0" imgH="0" progId="">
                  <p:embed/>
                </p:oleObj>
              </mc:Choice>
              <mc:Fallback>
                <p:oleObj name="think-cell Slide" r:id="rId10" imgW="0" imgH="0" progId="">
                  <p:embed/>
                  <p:pic>
                    <p:nvPicPr>
                      <p:cNvPr id="0" name="AutoShape 2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platzhalter 7"/>
          <p:cNvSpPr>
            <a:spLocks noGrp="1"/>
          </p:cNvSpPr>
          <p:nvPr>
            <p:ph type="body" sz="quarter" idx="12" hasCustomPrompt="1"/>
            <p:custDataLst>
              <p:tags r:id="rId1"/>
            </p:custDataLst>
          </p:nvPr>
        </p:nvSpPr>
        <p:spPr>
          <a:xfrm>
            <a:off x="573226" y="2373243"/>
            <a:ext cx="2592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fr-CH" dirty="0"/>
              <a:t>Titel</a:t>
            </a:r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14"/>
            <p:custDataLst>
              <p:tags r:id="rId2"/>
            </p:custDataLst>
          </p:nvPr>
        </p:nvSpPr>
        <p:spPr>
          <a:xfrm>
            <a:off x="573226" y="3113577"/>
            <a:ext cx="2592000" cy="923330"/>
          </a:xfrm>
        </p:spPr>
        <p:txBody>
          <a:bodyPr wrap="square">
            <a:spAutoFit/>
          </a:bodyPr>
          <a:lstStyle>
            <a:lvl1pPr>
              <a:defRPr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2" name="Textplatzhalter 7"/>
          <p:cNvSpPr>
            <a:spLocks noGrp="1"/>
          </p:cNvSpPr>
          <p:nvPr>
            <p:ph type="body" sz="quarter" idx="21" hasCustomPrompt="1"/>
            <p:custDataLst>
              <p:tags r:id="rId3"/>
            </p:custDataLst>
          </p:nvPr>
        </p:nvSpPr>
        <p:spPr>
          <a:xfrm>
            <a:off x="3383379" y="2373243"/>
            <a:ext cx="2592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fr-CH"/>
              <a:t>Titel</a:t>
            </a:r>
            <a:endParaRPr lang="fr-CH" dirty="0"/>
          </a:p>
        </p:txBody>
      </p:sp>
      <p:sp>
        <p:nvSpPr>
          <p:cNvPr id="23" name="Textplatzhalter 7"/>
          <p:cNvSpPr>
            <a:spLocks noGrp="1"/>
          </p:cNvSpPr>
          <p:nvPr>
            <p:ph type="body" sz="quarter" idx="22" hasCustomPrompt="1"/>
            <p:custDataLst>
              <p:tags r:id="rId4"/>
            </p:custDataLst>
          </p:nvPr>
        </p:nvSpPr>
        <p:spPr>
          <a:xfrm>
            <a:off x="3383379" y="3113577"/>
            <a:ext cx="2592000" cy="307777"/>
          </a:xfrm>
        </p:spPr>
        <p:txBody>
          <a:bodyPr wrap="square">
            <a:spAutoFit/>
          </a:bodyPr>
          <a:lstStyle>
            <a:lvl1pPr>
              <a:defRPr b="0"/>
            </a:lvl1pPr>
          </a:lstStyle>
          <a:p>
            <a:pPr lvl="0"/>
            <a:r>
              <a:rPr lang="fr-CH" dirty="0" err="1"/>
              <a:t>Titel</a:t>
            </a:r>
            <a:endParaRPr lang="fr-CH" dirty="0"/>
          </a:p>
        </p:txBody>
      </p:sp>
      <p:sp>
        <p:nvSpPr>
          <p:cNvPr id="24" name="Textplatzhalter 7"/>
          <p:cNvSpPr>
            <a:spLocks noGrp="1"/>
          </p:cNvSpPr>
          <p:nvPr>
            <p:ph type="body" sz="quarter" idx="23" hasCustomPrompt="1"/>
            <p:custDataLst>
              <p:tags r:id="rId5"/>
            </p:custDataLst>
          </p:nvPr>
        </p:nvSpPr>
        <p:spPr>
          <a:xfrm>
            <a:off x="6047204" y="2373243"/>
            <a:ext cx="2592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fr-CH" dirty="0"/>
              <a:t>Titel</a:t>
            </a:r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 hasCustomPrompt="1"/>
            <p:custDataLst>
              <p:tags r:id="rId6"/>
            </p:custDataLst>
          </p:nvPr>
        </p:nvSpPr>
        <p:spPr>
          <a:xfrm>
            <a:off x="6047204" y="3113577"/>
            <a:ext cx="2592000" cy="307777"/>
          </a:xfrm>
        </p:spPr>
        <p:txBody>
          <a:bodyPr wrap="square">
            <a:spAutoFit/>
          </a:bodyPr>
          <a:lstStyle>
            <a:lvl1pPr>
              <a:defRPr b="0"/>
            </a:lvl1pPr>
          </a:lstStyle>
          <a:p>
            <a:pPr lvl="0"/>
            <a:r>
              <a:rPr lang="fr-CH"/>
              <a:t>Titel</a:t>
            </a:r>
            <a:endParaRPr lang="fr-CH" dirty="0"/>
          </a:p>
        </p:txBody>
      </p:sp>
      <p:sp>
        <p:nvSpPr>
          <p:cNvPr id="11" name="Titel 1"/>
          <p:cNvSpPr>
            <a:spLocks noGrp="1"/>
          </p:cNvSpPr>
          <p:nvPr>
            <p:ph type="title" hasCustomPrompt="1"/>
            <p:custDataLst>
              <p:tags r:id="rId7"/>
            </p:custDataLst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CH" dirty="0"/>
              <a:t>Titel bearbeiten</a:t>
            </a:r>
            <a:br>
              <a:rPr lang="fr-CH" dirty="0"/>
            </a:br>
            <a:r>
              <a:rPr lang="fr-CH" dirty="0"/>
              <a:t>—</a:t>
            </a:r>
          </a:p>
        </p:txBody>
      </p:sp>
      <p:sp>
        <p:nvSpPr>
          <p:cNvPr id="12" name="Textplatzhalter 9"/>
          <p:cNvSpPr>
            <a:spLocks noGrp="1"/>
          </p:cNvSpPr>
          <p:nvPr>
            <p:ph type="body" sz="quarter" idx="13" hasCustomPrompt="1"/>
            <p:custDataLst>
              <p:tags r:id="rId8"/>
            </p:custDataLst>
          </p:nvPr>
        </p:nvSpPr>
        <p:spPr>
          <a:xfrm>
            <a:off x="457200" y="1327200"/>
            <a:ext cx="8242300" cy="369332"/>
          </a:xfrm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CH" dirty="0"/>
              <a:t>Sous-titre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rozess 2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kt 1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0" imgH="0" progId="">
                  <p:embed/>
                </p:oleObj>
              </mc:Choice>
              <mc:Fallback>
                <p:oleObj name="think-cell Slide" r:id="rId8" imgW="0" imgH="0" progId="">
                  <p:embed/>
                  <p:pic>
                    <p:nvPicPr>
                      <p:cNvPr id="0" name="AutoShape 2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platzhalter 7"/>
          <p:cNvSpPr>
            <a:spLocks noGrp="1"/>
          </p:cNvSpPr>
          <p:nvPr>
            <p:ph type="body" sz="quarter" idx="12" hasCustomPrompt="1"/>
            <p:custDataLst>
              <p:tags r:id="rId1"/>
            </p:custDataLst>
          </p:nvPr>
        </p:nvSpPr>
        <p:spPr>
          <a:xfrm>
            <a:off x="573226" y="2373243"/>
            <a:ext cx="40320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fr-CH" dirty="0" err="1"/>
              <a:t>Titel</a:t>
            </a:r>
            <a:endParaRPr lang="fr-CH" dirty="0"/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14"/>
            <p:custDataLst>
              <p:tags r:id="rId2"/>
            </p:custDataLst>
          </p:nvPr>
        </p:nvSpPr>
        <p:spPr>
          <a:xfrm>
            <a:off x="573226" y="3113577"/>
            <a:ext cx="4032000" cy="615553"/>
          </a:xfrm>
        </p:spPr>
        <p:txBody>
          <a:bodyPr wrap="square">
            <a:spAutoFit/>
          </a:bodyPr>
          <a:lstStyle>
            <a:lvl1pPr>
              <a:defRPr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4" name="Textplatzhalter 7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714876" y="2373243"/>
            <a:ext cx="38608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fr-CH"/>
              <a:t>Titel</a:t>
            </a:r>
            <a:endParaRPr lang="fr-CH" dirty="0"/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4714876" y="3113577"/>
            <a:ext cx="3860800" cy="307777"/>
          </a:xfrm>
        </p:spPr>
        <p:txBody>
          <a:bodyPr wrap="square">
            <a:spAutoFit/>
          </a:bodyPr>
          <a:lstStyle>
            <a:lvl1pPr>
              <a:defRPr b="0"/>
            </a:lvl1pPr>
          </a:lstStyle>
          <a:p>
            <a:pPr lvl="0"/>
            <a:r>
              <a:rPr lang="fr-CH" dirty="0"/>
              <a:t>Titel</a:t>
            </a:r>
          </a:p>
        </p:txBody>
      </p:sp>
      <p:sp>
        <p:nvSpPr>
          <p:cNvPr id="9" name="Titel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CH" dirty="0"/>
              <a:t>Titel bearbeiten</a:t>
            </a:r>
            <a:br>
              <a:rPr lang="fr-CH" dirty="0"/>
            </a:br>
            <a:r>
              <a:rPr lang="fr-CH" dirty="0"/>
              <a:t>—</a:t>
            </a:r>
          </a:p>
        </p:txBody>
      </p:sp>
      <p:sp>
        <p:nvSpPr>
          <p:cNvPr id="11" name="Textplatzhalt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457200" y="1327200"/>
            <a:ext cx="8242300" cy="369332"/>
          </a:xfrm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CH" dirty="0"/>
              <a:t>Sous-titre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Zeitpl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" name="Objekt 43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3" imgW="0" imgH="0" progId="">
                  <p:embed/>
                </p:oleObj>
              </mc:Choice>
              <mc:Fallback>
                <p:oleObj name="think-cell Slide" r:id="rId13" imgW="0" imgH="0" progId="">
                  <p:embed/>
                  <p:pic>
                    <p:nvPicPr>
                      <p:cNvPr id="0" name="AutoShape 2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platzhalter 7"/>
          <p:cNvSpPr>
            <a:spLocks noGrp="1"/>
          </p:cNvSpPr>
          <p:nvPr>
            <p:ph type="body" sz="quarter" idx="12" hasCustomPrompt="1"/>
            <p:custDataLst>
              <p:tags r:id="rId1"/>
            </p:custDataLst>
          </p:nvPr>
        </p:nvSpPr>
        <p:spPr>
          <a:xfrm>
            <a:off x="457200" y="2126400"/>
            <a:ext cx="2386012" cy="246221"/>
          </a:xfrm>
        </p:spPr>
        <p:txBody>
          <a:bodyPr wrap="square">
            <a:spAutoFit/>
          </a:bodyPr>
          <a:lstStyle>
            <a:lvl1pPr>
              <a:defRPr sz="1600" b="1"/>
            </a:lvl1pPr>
          </a:lstStyle>
          <a:p>
            <a:pPr lvl="0"/>
            <a:r>
              <a:rPr lang="fr-CH" dirty="0" err="1"/>
              <a:t>Titel</a:t>
            </a:r>
            <a:endParaRPr lang="fr-CH" dirty="0"/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14"/>
            <p:custDataLst>
              <p:tags r:id="rId2"/>
            </p:custDataLst>
          </p:nvPr>
        </p:nvSpPr>
        <p:spPr>
          <a:xfrm>
            <a:off x="457199" y="2492375"/>
            <a:ext cx="2386013" cy="492443"/>
          </a:xfrm>
        </p:spPr>
        <p:txBody>
          <a:bodyPr wrap="square">
            <a:spAutoFit/>
          </a:bodyPr>
          <a:lstStyle>
            <a:lvl1pPr>
              <a:defRPr sz="160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Textplatzhalter 7"/>
          <p:cNvSpPr>
            <a:spLocks noGrp="1"/>
          </p:cNvSpPr>
          <p:nvPr>
            <p:ph type="body" sz="quarter" idx="15" hasCustomPrompt="1"/>
            <p:custDataLst>
              <p:tags r:id="rId3"/>
            </p:custDataLst>
          </p:nvPr>
        </p:nvSpPr>
        <p:spPr>
          <a:xfrm>
            <a:off x="2965451" y="2126400"/>
            <a:ext cx="954088" cy="246221"/>
          </a:xfrm>
        </p:spPr>
        <p:txBody>
          <a:bodyPr wrap="square">
            <a:spAutoFit/>
          </a:bodyPr>
          <a:lstStyle>
            <a:lvl1pPr>
              <a:defRPr sz="1600" b="1"/>
            </a:lvl1pPr>
          </a:lstStyle>
          <a:p>
            <a:pPr lvl="0"/>
            <a:r>
              <a:rPr lang="fr-CH"/>
              <a:t>Titel</a:t>
            </a:r>
            <a:endParaRPr lang="fr-CH" dirty="0"/>
          </a:p>
        </p:txBody>
      </p:sp>
      <p:sp>
        <p:nvSpPr>
          <p:cNvPr id="17" name="Textplatzhalter 7"/>
          <p:cNvSpPr>
            <a:spLocks noGrp="1"/>
          </p:cNvSpPr>
          <p:nvPr>
            <p:ph type="body" sz="quarter" idx="16" hasCustomPrompt="1"/>
            <p:custDataLst>
              <p:tags r:id="rId4"/>
            </p:custDataLst>
          </p:nvPr>
        </p:nvSpPr>
        <p:spPr>
          <a:xfrm>
            <a:off x="2965450" y="1766400"/>
            <a:ext cx="2320930" cy="246221"/>
          </a:xfrm>
        </p:spPr>
        <p:txBody>
          <a:bodyPr wrap="square">
            <a:spAutoFit/>
          </a:bodyPr>
          <a:lstStyle>
            <a:lvl1pPr>
              <a:defRPr sz="1600" b="1"/>
            </a:lvl1pPr>
          </a:lstStyle>
          <a:p>
            <a:pPr lvl="0"/>
            <a:r>
              <a:rPr lang="fr-CH"/>
              <a:t>Titel</a:t>
            </a:r>
            <a:endParaRPr lang="fr-CH" dirty="0"/>
          </a:p>
        </p:txBody>
      </p:sp>
      <p:sp>
        <p:nvSpPr>
          <p:cNvPr id="18" name="Textplatzhalter 7"/>
          <p:cNvSpPr>
            <a:spLocks noGrp="1"/>
          </p:cNvSpPr>
          <p:nvPr>
            <p:ph type="body" sz="quarter" idx="17" hasCustomPrompt="1"/>
            <p:custDataLst>
              <p:tags r:id="rId5"/>
            </p:custDataLst>
          </p:nvPr>
        </p:nvSpPr>
        <p:spPr>
          <a:xfrm>
            <a:off x="3921126" y="2126400"/>
            <a:ext cx="954088" cy="246221"/>
          </a:xfrm>
        </p:spPr>
        <p:txBody>
          <a:bodyPr wrap="square">
            <a:spAutoFit/>
          </a:bodyPr>
          <a:lstStyle>
            <a:lvl1pPr>
              <a:defRPr sz="1600" b="1"/>
            </a:lvl1pPr>
          </a:lstStyle>
          <a:p>
            <a:pPr lvl="0"/>
            <a:r>
              <a:rPr lang="fr-CH" dirty="0"/>
              <a:t>Titel</a:t>
            </a:r>
          </a:p>
        </p:txBody>
      </p:sp>
      <p:sp>
        <p:nvSpPr>
          <p:cNvPr id="20" name="Textplatzhalter 7"/>
          <p:cNvSpPr>
            <a:spLocks noGrp="1"/>
          </p:cNvSpPr>
          <p:nvPr>
            <p:ph type="body" sz="quarter" idx="19" hasCustomPrompt="1"/>
            <p:custDataLst>
              <p:tags r:id="rId6"/>
            </p:custDataLst>
          </p:nvPr>
        </p:nvSpPr>
        <p:spPr>
          <a:xfrm>
            <a:off x="4873626" y="2126400"/>
            <a:ext cx="954088" cy="246221"/>
          </a:xfrm>
        </p:spPr>
        <p:txBody>
          <a:bodyPr wrap="square">
            <a:spAutoFit/>
          </a:bodyPr>
          <a:lstStyle>
            <a:lvl1pPr>
              <a:defRPr sz="1600" b="1"/>
            </a:lvl1pPr>
          </a:lstStyle>
          <a:p>
            <a:pPr lvl="0"/>
            <a:r>
              <a:rPr lang="fr-CH" dirty="0"/>
              <a:t>Titel</a:t>
            </a:r>
          </a:p>
        </p:txBody>
      </p:sp>
      <p:sp>
        <p:nvSpPr>
          <p:cNvPr id="22" name="Textplatzhalter 7"/>
          <p:cNvSpPr>
            <a:spLocks noGrp="1"/>
          </p:cNvSpPr>
          <p:nvPr>
            <p:ph type="body" sz="quarter" idx="21" hasCustomPrompt="1"/>
            <p:custDataLst>
              <p:tags r:id="rId7"/>
            </p:custDataLst>
          </p:nvPr>
        </p:nvSpPr>
        <p:spPr>
          <a:xfrm>
            <a:off x="5832476" y="2126400"/>
            <a:ext cx="954088" cy="246221"/>
          </a:xfrm>
        </p:spPr>
        <p:txBody>
          <a:bodyPr wrap="square">
            <a:spAutoFit/>
          </a:bodyPr>
          <a:lstStyle>
            <a:lvl1pPr>
              <a:defRPr sz="1600" b="1"/>
            </a:lvl1pPr>
          </a:lstStyle>
          <a:p>
            <a:pPr lvl="0"/>
            <a:r>
              <a:rPr lang="fr-CH" dirty="0"/>
              <a:t>Titel</a:t>
            </a:r>
          </a:p>
        </p:txBody>
      </p:sp>
      <p:sp>
        <p:nvSpPr>
          <p:cNvPr id="24" name="Textplatzhalter 7"/>
          <p:cNvSpPr>
            <a:spLocks noGrp="1"/>
          </p:cNvSpPr>
          <p:nvPr>
            <p:ph type="body" sz="quarter" idx="23" hasCustomPrompt="1"/>
            <p:custDataLst>
              <p:tags r:id="rId8"/>
            </p:custDataLst>
          </p:nvPr>
        </p:nvSpPr>
        <p:spPr>
          <a:xfrm>
            <a:off x="6786564" y="2126400"/>
            <a:ext cx="954088" cy="246221"/>
          </a:xfrm>
        </p:spPr>
        <p:txBody>
          <a:bodyPr wrap="square">
            <a:spAutoFit/>
          </a:bodyPr>
          <a:lstStyle>
            <a:lvl1pPr>
              <a:defRPr sz="1600" b="1"/>
            </a:lvl1pPr>
          </a:lstStyle>
          <a:p>
            <a:pPr lvl="0"/>
            <a:r>
              <a:rPr lang="fr-CH"/>
              <a:t>Titel</a:t>
            </a:r>
            <a:endParaRPr lang="fr-CH" dirty="0"/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 hasCustomPrompt="1"/>
            <p:custDataLst>
              <p:tags r:id="rId9"/>
            </p:custDataLst>
          </p:nvPr>
        </p:nvSpPr>
        <p:spPr>
          <a:xfrm>
            <a:off x="7745412" y="2126400"/>
            <a:ext cx="954088" cy="246221"/>
          </a:xfrm>
        </p:spPr>
        <p:txBody>
          <a:bodyPr wrap="square">
            <a:spAutoFit/>
          </a:bodyPr>
          <a:lstStyle>
            <a:lvl1pPr>
              <a:defRPr sz="1600" b="1"/>
            </a:lvl1pPr>
          </a:lstStyle>
          <a:p>
            <a:pPr lvl="0"/>
            <a:r>
              <a:rPr lang="fr-CH" dirty="0"/>
              <a:t>Titel</a:t>
            </a:r>
          </a:p>
        </p:txBody>
      </p:sp>
      <p:sp>
        <p:nvSpPr>
          <p:cNvPr id="14" name="Titel 1"/>
          <p:cNvSpPr>
            <a:spLocks noGrp="1"/>
          </p:cNvSpPr>
          <p:nvPr>
            <p:ph type="title" hasCustomPrompt="1"/>
            <p:custDataLst>
              <p:tags r:id="rId10"/>
            </p:custDataLst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CH" dirty="0"/>
              <a:t>Titel bearbeiten</a:t>
            </a:r>
            <a:br>
              <a:rPr lang="fr-CH" dirty="0"/>
            </a:br>
            <a:r>
              <a:rPr lang="fr-CH" dirty="0"/>
              <a:t>—</a:t>
            </a:r>
          </a:p>
        </p:txBody>
      </p:sp>
      <p:sp>
        <p:nvSpPr>
          <p:cNvPr id="19" name="Textplatzhalter 9"/>
          <p:cNvSpPr>
            <a:spLocks noGrp="1"/>
          </p:cNvSpPr>
          <p:nvPr>
            <p:ph type="body" sz="quarter" idx="13" hasCustomPrompt="1"/>
            <p:custDataLst>
              <p:tags r:id="rId11"/>
            </p:custDataLst>
          </p:nvPr>
        </p:nvSpPr>
        <p:spPr>
          <a:xfrm>
            <a:off x="457200" y="1327200"/>
            <a:ext cx="8242300" cy="369332"/>
          </a:xfrm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CH" dirty="0"/>
              <a:t>Sous-titre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" imgW="0" imgH="0" progId="">
                  <p:embed/>
                </p:oleObj>
              </mc:Choice>
              <mc:Fallback>
                <p:oleObj name="think-cell Slide" r:id="rId2" imgW="0" imgH="0" progId="">
                  <p:embed/>
                  <p:pic>
                    <p:nvPicPr>
                      <p:cNvPr id="0" name="AutoShape 2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verzeichn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kt 1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0" imgH="0" progId="">
                  <p:embed/>
                </p:oleObj>
              </mc:Choice>
              <mc:Fallback>
                <p:oleObj name="think-cell Slide" r:id="rId4" imgW="0" imgH="0" progId="">
                  <p:embed/>
                  <p:pic>
                    <p:nvPicPr>
                      <p:cNvPr id="0" name="AutoShape 2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CH"/>
              <a:t>Titel bearbeiten</a:t>
            </a:r>
            <a:br>
              <a:rPr lang="fr-CH"/>
            </a:br>
            <a:r>
              <a:rPr lang="fr-CH"/>
              <a:t>—</a:t>
            </a:r>
            <a:endParaRPr lang="fr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57200" y="1327200"/>
            <a:ext cx="8242300" cy="1692771"/>
          </a:xfrm>
        </p:spPr>
        <p:txBody>
          <a:bodyPr/>
          <a:lstStyle>
            <a:lvl1pPr marL="358775" indent="-358775">
              <a:spcAft>
                <a:spcPct val="50000"/>
              </a:spcAft>
              <a:buClr>
                <a:schemeClr val="tx1"/>
              </a:buClr>
              <a:buFont typeface="Lucida Grande" pitchFamily="-112" charset="0"/>
              <a:buAutoNum type="arabicPeriod"/>
              <a:defRPr/>
            </a:lvl1pPr>
          </a:lstStyle>
          <a:p>
            <a:pPr marL="358775" lvl="0" indent="-358775">
              <a:spcAft>
                <a:spcPct val="50000"/>
              </a:spcAft>
              <a:buClr>
                <a:schemeClr val="tx1"/>
              </a:buClr>
              <a:buFont typeface="Lucida Grande" pitchFamily="-112" charset="0"/>
              <a:buAutoNum type="arabicPeriod"/>
            </a:pPr>
            <a:r>
              <a:rPr lang="fr-FR" b="1">
                <a:latin typeface="Arial" charset="0"/>
              </a:rPr>
              <a:t>Cliquez pour modifier les styles du texte du masque</a:t>
            </a:r>
          </a:p>
          <a:p>
            <a:pPr marL="358775" lvl="1" indent="-358775">
              <a:spcAft>
                <a:spcPct val="50000"/>
              </a:spcAft>
              <a:buClr>
                <a:schemeClr val="tx1"/>
              </a:buClr>
              <a:buFont typeface="Lucida Grande" pitchFamily="-112" charset="0"/>
              <a:buAutoNum type="arabicPeriod"/>
            </a:pPr>
            <a:r>
              <a:rPr lang="fr-FR" b="1">
                <a:latin typeface="Arial" charset="0"/>
              </a:rPr>
              <a:t>Deuxième niveau</a:t>
            </a:r>
          </a:p>
          <a:p>
            <a:pPr marL="358775" lvl="2" indent="-358775">
              <a:spcAft>
                <a:spcPct val="50000"/>
              </a:spcAft>
              <a:buClr>
                <a:schemeClr val="tx1"/>
              </a:buClr>
              <a:buFont typeface="Lucida Grande" pitchFamily="-112" charset="0"/>
              <a:buAutoNum type="arabicPeriod"/>
            </a:pPr>
            <a:r>
              <a:rPr lang="fr-FR" b="1">
                <a:latin typeface="Arial" charset="0"/>
              </a:rPr>
              <a:t>Troisième niveau</a:t>
            </a:r>
          </a:p>
          <a:p>
            <a:pPr marL="358775" lvl="3" indent="-358775">
              <a:spcAft>
                <a:spcPct val="50000"/>
              </a:spcAft>
              <a:buClr>
                <a:schemeClr val="tx1"/>
              </a:buClr>
              <a:buFont typeface="Lucida Grande" pitchFamily="-112" charset="0"/>
              <a:buAutoNum type="arabicPeriod"/>
            </a:pPr>
            <a:r>
              <a:rPr lang="fr-FR" b="1">
                <a:latin typeface="Arial" charset="0"/>
              </a:rPr>
              <a:t>Quatrième niveau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kt 11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0" imgH="0" progId="">
                  <p:embed/>
                </p:oleObj>
              </mc:Choice>
              <mc:Fallback>
                <p:oleObj name="think-cell Slide" r:id="rId5" imgW="0" imgH="0" progId="">
                  <p:embed/>
                  <p:pic>
                    <p:nvPicPr>
                      <p:cNvPr id="0" name="AutoShape 2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CH"/>
              <a:t>Titel bearbeiten</a:t>
            </a:r>
            <a:br>
              <a:rPr lang="fr-CH"/>
            </a:br>
            <a:r>
              <a:rPr lang="fr-CH"/>
              <a:t>—</a:t>
            </a:r>
            <a:endParaRPr lang="fr-CH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  <p:custDataLst>
              <p:tags r:id="rId2"/>
            </p:custDataLst>
          </p:nvPr>
        </p:nvSpPr>
        <p:spPr>
          <a:xfrm>
            <a:off x="457200" y="1767141"/>
            <a:ext cx="8242300" cy="1846659"/>
          </a:xfrm>
        </p:spPr>
        <p:txBody>
          <a:bodyPr>
            <a:sp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  <p:sp>
        <p:nvSpPr>
          <p:cNvPr id="7" name="Textplatzhalt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457200" y="1327800"/>
            <a:ext cx="8242300" cy="369332"/>
          </a:xfrm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CH" dirty="0"/>
              <a:t>Sous-titre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zweizeilig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kt 11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0" imgH="0" progId="">
                  <p:embed/>
                </p:oleObj>
              </mc:Choice>
              <mc:Fallback>
                <p:oleObj name="think-cell Slide" r:id="rId5" imgW="0" imgH="0" progId="">
                  <p:embed/>
                  <p:pic>
                    <p:nvPicPr>
                      <p:cNvPr id="0" name="AutoShape 2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457200" y="304800"/>
            <a:ext cx="8242300" cy="1477328"/>
          </a:xfrm>
        </p:spPr>
        <p:txBody>
          <a:bodyPr/>
          <a:lstStyle>
            <a:lvl1pPr>
              <a:defRPr/>
            </a:lvl1pPr>
          </a:lstStyle>
          <a:p>
            <a:r>
              <a:rPr lang="fr-CH" dirty="0"/>
              <a:t>Titel bearbeiten</a:t>
            </a:r>
            <a:br>
              <a:rPr lang="fr-CH" dirty="0"/>
            </a:br>
            <a:r>
              <a:rPr lang="fr-CH" dirty="0"/>
              <a:t>ligne 2</a:t>
            </a:r>
            <a:br>
              <a:rPr lang="fr-CH" dirty="0"/>
            </a:br>
            <a:r>
              <a:rPr lang="fr-CH" dirty="0"/>
              <a:t>—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  <p:custDataLst>
              <p:tags r:id="rId2"/>
            </p:custDataLst>
          </p:nvPr>
        </p:nvSpPr>
        <p:spPr>
          <a:xfrm>
            <a:off x="457200" y="2266800"/>
            <a:ext cx="8242300" cy="1846659"/>
          </a:xfrm>
        </p:spPr>
        <p:txBody>
          <a:bodyPr>
            <a:sp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457200" y="1824000"/>
            <a:ext cx="8242300" cy="369332"/>
          </a:xfrm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CH" dirty="0"/>
              <a:t>Sous-titre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zweispaltiger Text mit Faz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0" imgH="0" progId="">
                  <p:embed/>
                </p:oleObj>
              </mc:Choice>
              <mc:Fallback>
                <p:oleObj name="think-cell Slide" r:id="rId8" imgW="0" imgH="0" progId="">
                  <p:embed/>
                  <p:pic>
                    <p:nvPicPr>
                      <p:cNvPr id="0" name="AutoShape 2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457200" y="304800"/>
            <a:ext cx="8242300" cy="95197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fr-CH" dirty="0"/>
              <a:t>Titel bearbeiten</a:t>
            </a:r>
            <a:br>
              <a:rPr lang="fr-CH" dirty="0"/>
            </a:br>
            <a:r>
              <a:rPr lang="fr-CH" dirty="0"/>
              <a:t>—</a:t>
            </a:r>
          </a:p>
        </p:txBody>
      </p:sp>
      <p:sp>
        <p:nvSpPr>
          <p:cNvPr id="25" name="Textplatzhalter 22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5067299" y="1858223"/>
            <a:ext cx="3632201" cy="307777"/>
          </a:xfrm>
        </p:spPr>
        <p:txBody>
          <a:bodyPr wrap="square">
            <a:spAutoFit/>
          </a:bodyPr>
          <a:lstStyle>
            <a:lvl1pPr>
              <a:spcAft>
                <a:spcPts val="0"/>
              </a:spcAft>
              <a:defRPr sz="2000" b="1"/>
            </a:lvl1pPr>
            <a:lvl2pPr>
              <a:defRPr sz="1800" b="1"/>
            </a:lvl2pPr>
            <a:lvl3pPr>
              <a:defRPr sz="1800" b="1"/>
            </a:lvl3pPr>
            <a:lvl4pPr>
              <a:defRPr sz="1800" b="1"/>
            </a:lvl4pPr>
            <a:lvl5pPr>
              <a:defRPr sz="1800" b="1"/>
            </a:lvl5pPr>
          </a:lstStyle>
          <a:p>
            <a:pPr lvl="0"/>
            <a:r>
              <a:rPr lang="fr-CH"/>
              <a:t>Titel</a:t>
            </a:r>
            <a:endParaRPr lang="fr-CH" dirty="0"/>
          </a:p>
        </p:txBody>
      </p:sp>
      <p:sp>
        <p:nvSpPr>
          <p:cNvPr id="32" name="Textplatzhalter 31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457200" y="1327200"/>
            <a:ext cx="8242300" cy="369332"/>
          </a:xfrm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CH" dirty="0"/>
              <a:t>Sous-titre</a:t>
            </a:r>
          </a:p>
        </p:txBody>
      </p:sp>
      <p:sp>
        <p:nvSpPr>
          <p:cNvPr id="34" name="Textplatzhalter 33"/>
          <p:cNvSpPr>
            <a:spLocks noGrp="1"/>
          </p:cNvSpPr>
          <p:nvPr>
            <p:ph type="body" sz="quarter" idx="19" hasCustomPrompt="1"/>
            <p:custDataLst>
              <p:tags r:id="rId4"/>
            </p:custDataLst>
          </p:nvPr>
        </p:nvSpPr>
        <p:spPr>
          <a:xfrm>
            <a:off x="457200" y="1858223"/>
            <a:ext cx="3632400" cy="307777"/>
          </a:xfrm>
        </p:spPr>
        <p:txBody>
          <a:bodyPr wrap="square">
            <a:spAutoFit/>
          </a:bodyPr>
          <a:lstStyle>
            <a:lvl1pPr>
              <a:defRPr b="1"/>
            </a:lvl1pPr>
          </a:lstStyle>
          <a:p>
            <a:pPr lvl="0"/>
            <a:r>
              <a:rPr lang="fr-CH" dirty="0" err="1"/>
              <a:t>Titel</a:t>
            </a:r>
            <a:endParaRPr lang="fr-CH" dirty="0"/>
          </a:p>
        </p:txBody>
      </p:sp>
      <p:sp>
        <p:nvSpPr>
          <p:cNvPr id="36" name="Textplatzhalter 35"/>
          <p:cNvSpPr>
            <a:spLocks noGrp="1"/>
          </p:cNvSpPr>
          <p:nvPr>
            <p:ph type="body" sz="quarter" idx="20"/>
            <p:custDataLst>
              <p:tags r:id="rId5"/>
            </p:custDataLst>
          </p:nvPr>
        </p:nvSpPr>
        <p:spPr>
          <a:xfrm>
            <a:off x="457200" y="2221364"/>
            <a:ext cx="3632400" cy="2154436"/>
          </a:xfrm>
        </p:spPr>
        <p:txBody>
          <a:bodyPr>
            <a:spAutoFit/>
          </a:bodyPr>
          <a:lstStyle>
            <a:lvl1pPr>
              <a:defRPr/>
            </a:lvl1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  <p:sp>
        <p:nvSpPr>
          <p:cNvPr id="40" name="Textplatzhalter 39"/>
          <p:cNvSpPr>
            <a:spLocks noGrp="1"/>
          </p:cNvSpPr>
          <p:nvPr>
            <p:ph type="body" sz="quarter" idx="22"/>
            <p:custDataLst>
              <p:tags r:id="rId6"/>
            </p:custDataLst>
          </p:nvPr>
        </p:nvSpPr>
        <p:spPr>
          <a:xfrm>
            <a:off x="5067299" y="2221364"/>
            <a:ext cx="3632201" cy="2154436"/>
          </a:xfrm>
        </p:spPr>
        <p:txBody>
          <a:bodyPr wrap="square">
            <a:spAutoFit/>
          </a:bodyPr>
          <a:lstStyle>
            <a:lvl1pPr>
              <a:defRPr/>
            </a:lvl1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kt 1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0" imgH="0" progId="">
                  <p:embed/>
                </p:oleObj>
              </mc:Choice>
              <mc:Fallback>
                <p:oleObj name="think-cell Slide" r:id="rId8" imgW="0" imgH="0" progId="">
                  <p:embed/>
                  <p:pic>
                    <p:nvPicPr>
                      <p:cNvPr id="0" name="AutoShape 2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457200" y="304800"/>
            <a:ext cx="8242300" cy="948978"/>
          </a:xfrm>
        </p:spPr>
        <p:txBody>
          <a:bodyPr/>
          <a:lstStyle/>
          <a:p>
            <a:r>
              <a:rPr lang="fr-CH" dirty="0" err="1"/>
              <a:t>Titelmasterformat</a:t>
            </a:r>
            <a:r>
              <a:rPr lang="fr-CH" dirty="0"/>
              <a:t> </a:t>
            </a:r>
            <a:r>
              <a:rPr lang="fr-CH" dirty="0" err="1"/>
              <a:t>bearbeiten</a:t>
            </a:r>
            <a:br>
              <a:rPr lang="fr-CH" dirty="0"/>
            </a:br>
            <a:r>
              <a:rPr lang="fr-CH" dirty="0"/>
              <a:t>—</a:t>
            </a:r>
          </a:p>
        </p:txBody>
      </p:sp>
      <p:sp>
        <p:nvSpPr>
          <p:cNvPr id="19" name="Textplatzhalter 18"/>
          <p:cNvSpPr>
            <a:spLocks noGrp="1"/>
          </p:cNvSpPr>
          <p:nvPr>
            <p:ph type="body" sz="quarter" idx="16" hasCustomPrompt="1"/>
            <p:custDataLst>
              <p:tags r:id="rId2"/>
            </p:custDataLst>
          </p:nvPr>
        </p:nvSpPr>
        <p:spPr>
          <a:xfrm>
            <a:off x="457200" y="1328400"/>
            <a:ext cx="8203248" cy="369332"/>
          </a:xfrm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CH" dirty="0"/>
              <a:t>Sous-titre</a:t>
            </a:r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457200" y="1857600"/>
            <a:ext cx="3680460" cy="307777"/>
          </a:xfrm>
        </p:spPr>
        <p:txBody>
          <a:bodyPr/>
          <a:lstStyle>
            <a:lvl1pPr>
              <a:defRPr b="1"/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fr-CH" dirty="0" err="1"/>
              <a:t>Titel</a:t>
            </a:r>
            <a:endParaRPr lang="fr-CH" dirty="0"/>
          </a:p>
        </p:txBody>
      </p:sp>
      <p:sp>
        <p:nvSpPr>
          <p:cNvPr id="23" name="Textplatzhalter 22"/>
          <p:cNvSpPr>
            <a:spLocks noGrp="1"/>
          </p:cNvSpPr>
          <p:nvPr>
            <p:ph type="body" sz="quarter" idx="18"/>
            <p:custDataLst>
              <p:tags r:id="rId4"/>
            </p:custDataLst>
          </p:nvPr>
        </p:nvSpPr>
        <p:spPr>
          <a:xfrm>
            <a:off x="457200" y="2297400"/>
            <a:ext cx="3680460" cy="2154436"/>
          </a:xfrm>
        </p:spPr>
        <p:txBody>
          <a:bodyPr>
            <a:spAutoFit/>
          </a:bodyPr>
          <a:lstStyle>
            <a:lvl1pPr>
              <a:defRPr/>
            </a:lvl1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  <p:sp>
        <p:nvSpPr>
          <p:cNvPr id="25" name="Textplatzhalter 24"/>
          <p:cNvSpPr>
            <a:spLocks noGrp="1"/>
          </p:cNvSpPr>
          <p:nvPr>
            <p:ph type="body" sz="quarter" idx="19" hasCustomPrompt="1"/>
            <p:custDataLst>
              <p:tags r:id="rId5"/>
            </p:custDataLst>
          </p:nvPr>
        </p:nvSpPr>
        <p:spPr>
          <a:xfrm>
            <a:off x="4979988" y="1857600"/>
            <a:ext cx="368046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CH" dirty="0"/>
              <a:t>Titel</a:t>
            </a:r>
          </a:p>
        </p:txBody>
      </p:sp>
      <p:sp>
        <p:nvSpPr>
          <p:cNvPr id="27" name="Textplatzhalter 26"/>
          <p:cNvSpPr>
            <a:spLocks noGrp="1"/>
          </p:cNvSpPr>
          <p:nvPr>
            <p:ph type="body" sz="quarter" idx="20"/>
            <p:custDataLst>
              <p:tags r:id="rId6"/>
            </p:custDataLst>
          </p:nvPr>
        </p:nvSpPr>
        <p:spPr>
          <a:xfrm>
            <a:off x="4979988" y="2297400"/>
            <a:ext cx="3680460" cy="2154436"/>
          </a:xfrm>
        </p:spPr>
        <p:txBody>
          <a:bodyPr>
            <a:spAutoFit/>
          </a:bodyPr>
          <a:lstStyle>
            <a:lvl1pPr>
              <a:defRPr/>
            </a:lvl1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" name="Objekt 71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4" imgW="0" imgH="0" progId="">
                  <p:embed/>
                </p:oleObj>
              </mc:Choice>
              <mc:Fallback>
                <p:oleObj name="think-cell Slide" r:id="rId24" imgW="0" imgH="0" progId="">
                  <p:embed/>
                  <p:pic>
                    <p:nvPicPr>
                      <p:cNvPr id="0" name="AutoShape 2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457200" y="304800"/>
            <a:ext cx="8242298" cy="951970"/>
          </a:xfrm>
        </p:spPr>
        <p:txBody>
          <a:bodyPr/>
          <a:lstStyle/>
          <a:p>
            <a:r>
              <a:rPr lang="fr-CH" dirty="0"/>
              <a:t>Titelmasterformat bearbeiten</a:t>
            </a:r>
            <a:br>
              <a:rPr lang="fr-CH" dirty="0"/>
            </a:br>
            <a:r>
              <a:rPr lang="fr-CH" dirty="0"/>
              <a:t>—</a:t>
            </a:r>
          </a:p>
        </p:txBody>
      </p:sp>
      <p:sp>
        <p:nvSpPr>
          <p:cNvPr id="40" name="Textplatzhalter 39"/>
          <p:cNvSpPr>
            <a:spLocks noGrp="1"/>
          </p:cNvSpPr>
          <p:nvPr>
            <p:ph type="body" sz="quarter" idx="12" hasCustomPrompt="1"/>
            <p:custDataLst>
              <p:tags r:id="rId2"/>
            </p:custDataLst>
          </p:nvPr>
        </p:nvSpPr>
        <p:spPr>
          <a:xfrm>
            <a:off x="457200" y="1860000"/>
            <a:ext cx="1600200" cy="307777"/>
          </a:xfrm>
        </p:spPr>
        <p:txBody>
          <a:bodyPr/>
          <a:lstStyle>
            <a:lvl1pPr>
              <a:spcAft>
                <a:spcPts val="600"/>
              </a:spcAft>
              <a:defRPr b="1"/>
            </a:lvl1pPr>
          </a:lstStyle>
          <a:p>
            <a:pPr lvl="0"/>
            <a:r>
              <a:rPr lang="fr-CH" dirty="0" err="1"/>
              <a:t>Titel</a:t>
            </a:r>
            <a:endParaRPr lang="fr-CH" dirty="0"/>
          </a:p>
        </p:txBody>
      </p:sp>
      <p:sp>
        <p:nvSpPr>
          <p:cNvPr id="41" name="Textplatzhalter 3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2268538" y="1860000"/>
            <a:ext cx="1602000" cy="307777"/>
          </a:xfrm>
        </p:spPr>
        <p:txBody>
          <a:bodyPr/>
          <a:lstStyle>
            <a:lvl1pPr>
              <a:spcAft>
                <a:spcPts val="600"/>
              </a:spcAft>
              <a:defRPr b="1"/>
            </a:lvl1pPr>
          </a:lstStyle>
          <a:p>
            <a:pPr lvl="0"/>
            <a:r>
              <a:rPr lang="fr-CH"/>
              <a:t>Titel</a:t>
            </a:r>
            <a:endParaRPr lang="fr-CH" dirty="0"/>
          </a:p>
        </p:txBody>
      </p:sp>
      <p:sp>
        <p:nvSpPr>
          <p:cNvPr id="42" name="Textplatzhalter 39"/>
          <p:cNvSpPr>
            <a:spLocks noGrp="1"/>
          </p:cNvSpPr>
          <p:nvPr>
            <p:ph type="body" sz="quarter" idx="14" hasCustomPrompt="1"/>
            <p:custDataLst>
              <p:tags r:id="rId4"/>
            </p:custDataLst>
          </p:nvPr>
        </p:nvSpPr>
        <p:spPr>
          <a:xfrm>
            <a:off x="4081462" y="1860000"/>
            <a:ext cx="2797175" cy="307777"/>
          </a:xfrm>
        </p:spPr>
        <p:txBody>
          <a:bodyPr/>
          <a:lstStyle>
            <a:lvl1pPr>
              <a:spcAft>
                <a:spcPts val="600"/>
              </a:spcAft>
              <a:defRPr b="1"/>
            </a:lvl1pPr>
          </a:lstStyle>
          <a:p>
            <a:pPr lvl="0"/>
            <a:r>
              <a:rPr lang="fr-CH"/>
              <a:t>Titel</a:t>
            </a:r>
            <a:endParaRPr lang="fr-CH" dirty="0"/>
          </a:p>
        </p:txBody>
      </p:sp>
      <p:sp>
        <p:nvSpPr>
          <p:cNvPr id="44" name="Textplatzhalter 39"/>
          <p:cNvSpPr>
            <a:spLocks noGrp="1"/>
          </p:cNvSpPr>
          <p:nvPr>
            <p:ph type="body" sz="quarter" idx="15" hasCustomPrompt="1"/>
            <p:custDataLst>
              <p:tags r:id="rId5"/>
            </p:custDataLst>
          </p:nvPr>
        </p:nvSpPr>
        <p:spPr>
          <a:xfrm>
            <a:off x="7072312" y="1860000"/>
            <a:ext cx="1627187" cy="307777"/>
          </a:xfrm>
        </p:spPr>
        <p:txBody>
          <a:bodyPr/>
          <a:lstStyle>
            <a:lvl1pPr>
              <a:spcAft>
                <a:spcPts val="600"/>
              </a:spcAft>
              <a:defRPr b="1"/>
            </a:lvl1pPr>
          </a:lstStyle>
          <a:p>
            <a:pPr lvl="0"/>
            <a:r>
              <a:rPr lang="fr-CH"/>
              <a:t>Titel</a:t>
            </a:r>
            <a:endParaRPr lang="fr-CH" dirty="0"/>
          </a:p>
        </p:txBody>
      </p:sp>
      <p:sp>
        <p:nvSpPr>
          <p:cNvPr id="50" name="Textplatzhalter 49"/>
          <p:cNvSpPr>
            <a:spLocks noGrp="1"/>
          </p:cNvSpPr>
          <p:nvPr>
            <p:ph type="body" sz="quarter" idx="16"/>
            <p:custDataLst>
              <p:tags r:id="rId6"/>
            </p:custDataLst>
          </p:nvPr>
        </p:nvSpPr>
        <p:spPr>
          <a:xfrm>
            <a:off x="501649" y="2373323"/>
            <a:ext cx="1601615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1" name="Textplatzhalter 49"/>
          <p:cNvSpPr>
            <a:spLocks noGrp="1"/>
          </p:cNvSpPr>
          <p:nvPr>
            <p:ph type="body" sz="quarter" idx="17"/>
            <p:custDataLst>
              <p:tags r:id="rId7"/>
            </p:custDataLst>
          </p:nvPr>
        </p:nvSpPr>
        <p:spPr>
          <a:xfrm>
            <a:off x="2268538" y="237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2" name="Textplatzhalter 49"/>
          <p:cNvSpPr>
            <a:spLocks noGrp="1"/>
          </p:cNvSpPr>
          <p:nvPr>
            <p:ph type="body" sz="quarter" idx="18"/>
            <p:custDataLst>
              <p:tags r:id="rId8"/>
            </p:custDataLst>
          </p:nvPr>
        </p:nvSpPr>
        <p:spPr>
          <a:xfrm>
            <a:off x="4081462" y="2373323"/>
            <a:ext cx="2797175" cy="615553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3" name="Textplatzhalter 49"/>
          <p:cNvSpPr>
            <a:spLocks noGrp="1"/>
          </p:cNvSpPr>
          <p:nvPr>
            <p:ph type="body" sz="quarter" idx="19"/>
            <p:custDataLst>
              <p:tags r:id="rId9"/>
            </p:custDataLst>
          </p:nvPr>
        </p:nvSpPr>
        <p:spPr>
          <a:xfrm>
            <a:off x="7110398" y="2373323"/>
            <a:ext cx="1627200" cy="1231106"/>
          </a:xfrm>
        </p:spPr>
        <p:txBody>
          <a:bodyPr/>
          <a:lstStyle>
            <a:lvl1pPr>
              <a:spcAft>
                <a:spcPts val="600"/>
              </a:spcAft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4" name="Textplatzhalter 49"/>
          <p:cNvSpPr>
            <a:spLocks noGrp="1"/>
          </p:cNvSpPr>
          <p:nvPr>
            <p:ph type="body" sz="quarter" idx="20"/>
            <p:custDataLst>
              <p:tags r:id="rId10"/>
            </p:custDataLst>
          </p:nvPr>
        </p:nvSpPr>
        <p:spPr>
          <a:xfrm>
            <a:off x="499850" y="309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5" name="Textplatzhalter 49"/>
          <p:cNvSpPr>
            <a:spLocks noGrp="1"/>
          </p:cNvSpPr>
          <p:nvPr>
            <p:ph type="body" sz="quarter" idx="21"/>
            <p:custDataLst>
              <p:tags r:id="rId11"/>
            </p:custDataLst>
          </p:nvPr>
        </p:nvSpPr>
        <p:spPr>
          <a:xfrm>
            <a:off x="2268538" y="309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6" name="Textplatzhalter 49"/>
          <p:cNvSpPr>
            <a:spLocks noGrp="1"/>
          </p:cNvSpPr>
          <p:nvPr>
            <p:ph type="body" sz="quarter" idx="22"/>
            <p:custDataLst>
              <p:tags r:id="rId12"/>
            </p:custDataLst>
          </p:nvPr>
        </p:nvSpPr>
        <p:spPr>
          <a:xfrm>
            <a:off x="4081462" y="3093323"/>
            <a:ext cx="2797175" cy="615553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7" name="Textplatzhalter 49"/>
          <p:cNvSpPr>
            <a:spLocks noGrp="1"/>
          </p:cNvSpPr>
          <p:nvPr>
            <p:ph type="body" sz="quarter" idx="23"/>
            <p:custDataLst>
              <p:tags r:id="rId13"/>
            </p:custDataLst>
          </p:nvPr>
        </p:nvSpPr>
        <p:spPr>
          <a:xfrm>
            <a:off x="7110398" y="3093323"/>
            <a:ext cx="1627200" cy="1231106"/>
          </a:xfrm>
        </p:spPr>
        <p:txBody>
          <a:bodyPr/>
          <a:lstStyle>
            <a:lvl1pPr>
              <a:spcAft>
                <a:spcPts val="600"/>
              </a:spcAft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8" name="Textplatzhalter 49"/>
          <p:cNvSpPr>
            <a:spLocks noGrp="1"/>
          </p:cNvSpPr>
          <p:nvPr>
            <p:ph type="body" sz="quarter" idx="24"/>
            <p:custDataLst>
              <p:tags r:id="rId14"/>
            </p:custDataLst>
          </p:nvPr>
        </p:nvSpPr>
        <p:spPr>
          <a:xfrm>
            <a:off x="501650" y="381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9" name="Textplatzhalter 49"/>
          <p:cNvSpPr>
            <a:spLocks noGrp="1"/>
          </p:cNvSpPr>
          <p:nvPr>
            <p:ph type="body" sz="quarter" idx="25"/>
            <p:custDataLst>
              <p:tags r:id="rId15"/>
            </p:custDataLst>
          </p:nvPr>
        </p:nvSpPr>
        <p:spPr>
          <a:xfrm>
            <a:off x="2268538" y="381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0" name="Textplatzhalter 49"/>
          <p:cNvSpPr>
            <a:spLocks noGrp="1"/>
          </p:cNvSpPr>
          <p:nvPr>
            <p:ph type="body" sz="quarter" idx="26"/>
            <p:custDataLst>
              <p:tags r:id="rId16"/>
            </p:custDataLst>
          </p:nvPr>
        </p:nvSpPr>
        <p:spPr>
          <a:xfrm>
            <a:off x="4081462" y="3813323"/>
            <a:ext cx="2797175" cy="615553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1" name="Textplatzhalter 49"/>
          <p:cNvSpPr>
            <a:spLocks noGrp="1"/>
          </p:cNvSpPr>
          <p:nvPr>
            <p:ph type="body" sz="quarter" idx="27"/>
            <p:custDataLst>
              <p:tags r:id="rId17"/>
            </p:custDataLst>
          </p:nvPr>
        </p:nvSpPr>
        <p:spPr>
          <a:xfrm>
            <a:off x="7110398" y="3813323"/>
            <a:ext cx="1627200" cy="1231106"/>
          </a:xfrm>
        </p:spPr>
        <p:txBody>
          <a:bodyPr/>
          <a:lstStyle>
            <a:lvl1pPr>
              <a:spcAft>
                <a:spcPts val="600"/>
              </a:spcAft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2" name="Textplatzhalter 49"/>
          <p:cNvSpPr>
            <a:spLocks noGrp="1"/>
          </p:cNvSpPr>
          <p:nvPr>
            <p:ph type="body" sz="quarter" idx="28"/>
            <p:custDataLst>
              <p:tags r:id="rId18"/>
            </p:custDataLst>
          </p:nvPr>
        </p:nvSpPr>
        <p:spPr>
          <a:xfrm>
            <a:off x="501649" y="4533323"/>
            <a:ext cx="1601615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3" name="Textplatzhalter 49"/>
          <p:cNvSpPr>
            <a:spLocks noGrp="1"/>
          </p:cNvSpPr>
          <p:nvPr>
            <p:ph type="body" sz="quarter" idx="29"/>
            <p:custDataLst>
              <p:tags r:id="rId19"/>
            </p:custDataLst>
          </p:nvPr>
        </p:nvSpPr>
        <p:spPr>
          <a:xfrm>
            <a:off x="2268538" y="453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4" name="Textplatzhalter 49"/>
          <p:cNvSpPr>
            <a:spLocks noGrp="1"/>
          </p:cNvSpPr>
          <p:nvPr>
            <p:ph type="body" sz="quarter" idx="30"/>
            <p:custDataLst>
              <p:tags r:id="rId20"/>
            </p:custDataLst>
          </p:nvPr>
        </p:nvSpPr>
        <p:spPr>
          <a:xfrm>
            <a:off x="4081462" y="4533323"/>
            <a:ext cx="2797175" cy="615553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9" name="Textplatzhalter 68"/>
          <p:cNvSpPr>
            <a:spLocks noGrp="1"/>
          </p:cNvSpPr>
          <p:nvPr>
            <p:ph type="body" sz="quarter" idx="32" hasCustomPrompt="1"/>
            <p:custDataLst>
              <p:tags r:id="rId21"/>
            </p:custDataLst>
          </p:nvPr>
        </p:nvSpPr>
        <p:spPr>
          <a:xfrm>
            <a:off x="457199" y="1327200"/>
            <a:ext cx="8242299" cy="36933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lang="en-US" sz="2400" b="1" kern="1200" dirty="0" smtClean="0">
                <a:solidFill>
                  <a:schemeClr val="tx2"/>
                </a:solidFill>
                <a:latin typeface="Arial" charset="0"/>
                <a:ea typeface="ＭＳ Ｐゴシック" pitchFamily="-112" charset="-128"/>
                <a:cs typeface="+mn-cs"/>
              </a:defRPr>
            </a:lvl1pPr>
          </a:lstStyle>
          <a:p>
            <a:pPr lvl="0"/>
            <a:r>
              <a:rPr lang="fr-CH" dirty="0"/>
              <a:t>Sous-titre</a:t>
            </a:r>
          </a:p>
        </p:txBody>
      </p:sp>
      <p:sp>
        <p:nvSpPr>
          <p:cNvPr id="71" name="Textplatzhalter 70"/>
          <p:cNvSpPr>
            <a:spLocks noGrp="1"/>
          </p:cNvSpPr>
          <p:nvPr>
            <p:ph type="body" sz="quarter" idx="33"/>
            <p:custDataLst>
              <p:tags r:id="rId22"/>
            </p:custDataLst>
          </p:nvPr>
        </p:nvSpPr>
        <p:spPr>
          <a:xfrm>
            <a:off x="7110398" y="4533323"/>
            <a:ext cx="1627200" cy="1231106"/>
          </a:xfrm>
        </p:spPr>
        <p:txBody>
          <a:bodyPr/>
          <a:lstStyle>
            <a:lvl1pPr>
              <a:spcAft>
                <a:spcPts val="600"/>
              </a:spcAft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Foto Hoch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kt 11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0" name="AutoShape 2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Bildplatzhalter 10"/>
          <p:cNvSpPr>
            <a:spLocks noGrp="1"/>
          </p:cNvSpPr>
          <p:nvPr>
            <p:ph type="pic" sz="quarter" idx="14"/>
            <p:custDataLst>
              <p:tags r:id="rId1"/>
            </p:custDataLst>
          </p:nvPr>
        </p:nvSpPr>
        <p:spPr>
          <a:xfrm>
            <a:off x="4800600" y="1327200"/>
            <a:ext cx="3900488" cy="615553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CH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CH"/>
              <a:t>Titel bearbeiten</a:t>
            </a:r>
            <a:br>
              <a:rPr lang="fr-CH"/>
            </a:br>
            <a:r>
              <a:rPr lang="fr-CH"/>
              <a:t>—</a:t>
            </a:r>
            <a:endParaRPr lang="fr-CH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  <p:custDataLst>
              <p:tags r:id="rId3"/>
            </p:custDataLst>
          </p:nvPr>
        </p:nvSpPr>
        <p:spPr>
          <a:xfrm>
            <a:off x="457200" y="1766400"/>
            <a:ext cx="4186238" cy="2154436"/>
          </a:xfrm>
        </p:spPr>
        <p:txBody>
          <a:bodyPr wrap="square">
            <a:sp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457200" y="1327200"/>
            <a:ext cx="4186238" cy="369332"/>
          </a:xfrm>
        </p:spPr>
        <p:txBody>
          <a:bodyPr wrap="square">
            <a:spAutoFit/>
          </a:bodyPr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CH" dirty="0"/>
              <a:t>Sous-titre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2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4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34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5" imgW="0" imgH="0" progId="">
                  <p:embed/>
                </p:oleObj>
              </mc:Choice>
              <mc:Fallback>
                <p:oleObj name="think-cell Slide" r:id="rId25" imgW="0" imgH="0" progId="">
                  <p:embed/>
                  <p:pic>
                    <p:nvPicPr>
                      <p:cNvPr id="0" name="AutoShape 2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Title Placeholder 1"/>
          <p:cNvSpPr>
            <a:spLocks noGrp="1"/>
          </p:cNvSpPr>
          <p:nvPr>
            <p:ph type="title"/>
            <p:custDataLst>
              <p:tags r:id="rId20"/>
            </p:custDataLst>
          </p:nvPr>
        </p:nvSpPr>
        <p:spPr bwMode="auto">
          <a:xfrm>
            <a:off x="457200" y="306000"/>
            <a:ext cx="8242300" cy="951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CH" dirty="0"/>
              <a:t>Titre exemple</a:t>
            </a:r>
            <a:br>
              <a:rPr lang="fr-CH" dirty="0"/>
            </a:br>
            <a:r>
              <a:rPr lang="fr-CH" dirty="0"/>
              <a:t>—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  <p:custDataLst>
              <p:tags r:id="rId21"/>
            </p:custDataLst>
          </p:nvPr>
        </p:nvSpPr>
        <p:spPr bwMode="auto">
          <a:xfrm>
            <a:off x="457200" y="1371600"/>
            <a:ext cx="82423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CH" dirty="0"/>
              <a:t>Texte principal</a:t>
            </a:r>
          </a:p>
          <a:p>
            <a:pPr lvl="1"/>
            <a:r>
              <a:rPr lang="fr-CH" dirty="0"/>
              <a:t>Premier niveau</a:t>
            </a:r>
          </a:p>
          <a:p>
            <a:pPr lvl="2"/>
            <a:r>
              <a:rPr lang="fr-CH" dirty="0"/>
              <a:t>Deuxième niveau</a:t>
            </a:r>
          </a:p>
          <a:p>
            <a:pPr lvl="3"/>
            <a:r>
              <a:rPr lang="fr-CH" dirty="0"/>
              <a:t>Troisième niveau</a:t>
            </a:r>
          </a:p>
          <a:p>
            <a:pPr lvl="4"/>
            <a:r>
              <a:rPr lang="fr-CH" dirty="0"/>
              <a:t>Quatrième niveau</a:t>
            </a:r>
          </a:p>
        </p:txBody>
      </p:sp>
      <p:pic>
        <p:nvPicPr>
          <p:cNvPr id="9" name="Picture 8" descr="logo_etat_FR_vers_compacte.jpg"/>
          <p:cNvPicPr>
            <a:picLocks noChangeAspect="1"/>
          </p:cNvPicPr>
          <p:nvPr>
            <p:custDataLst>
              <p:tags r:id="rId22"/>
            </p:custDataLst>
          </p:nvPr>
        </p:nvPicPr>
        <p:blipFill>
          <a:blip r:embed="rId26" cstate="print"/>
          <a:stretch>
            <a:fillRect/>
          </a:stretch>
        </p:blipFill>
        <p:spPr>
          <a:xfrm>
            <a:off x="468000" y="6358200"/>
            <a:ext cx="756000" cy="290079"/>
          </a:xfrm>
          <a:prstGeom prst="rect">
            <a:avLst/>
          </a:prstGeom>
        </p:spPr>
      </p:pic>
      <p:cxnSp>
        <p:nvCxnSpPr>
          <p:cNvPr id="14" name="Straight Connector 13"/>
          <p:cNvCxnSpPr/>
          <p:nvPr>
            <p:custDataLst>
              <p:tags r:id="rId23"/>
            </p:custDataLst>
          </p:nvPr>
        </p:nvCxnSpPr>
        <p:spPr>
          <a:xfrm>
            <a:off x="468000" y="6188824"/>
            <a:ext cx="8244000" cy="1588"/>
          </a:xfrm>
          <a:prstGeom prst="line">
            <a:avLst/>
          </a:prstGeom>
          <a:ln w="38100">
            <a:solidFill>
              <a:srgbClr val="97233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10"/>
          <p:cNvSpPr txBox="1"/>
          <p:nvPr userDrawn="1">
            <p:custDataLst>
              <p:tags r:id="rId24"/>
            </p:custDataLst>
          </p:nvPr>
        </p:nvSpPr>
        <p:spPr>
          <a:xfrm>
            <a:off x="1835696" y="6245250"/>
            <a:ext cx="6876304" cy="50013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Grangeneuve</a:t>
            </a:r>
            <a:br>
              <a:rPr lang="fr-CH" sz="1000" b="1" dirty="0"/>
            </a:br>
            <a:r>
              <a:rPr lang="de-DE" sz="1000" b="0" i="0" dirty="0"/>
              <a:t>Landwirtschaftliches Institut des Kantons Freiburg</a:t>
            </a:r>
            <a:endParaRPr lang="fr-CH" sz="1000" b="0" i="0" baseline="0" dirty="0"/>
          </a:p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0" i="0" dirty="0" err="1"/>
              <a:t>Landwirtschaftliches</a:t>
            </a:r>
            <a:r>
              <a:rPr lang="fr-CH" sz="1000" b="0" i="0" dirty="0"/>
              <a:t> </a:t>
            </a:r>
            <a:r>
              <a:rPr lang="fr-CH" sz="1000" b="0" i="0" dirty="0" err="1"/>
              <a:t>Beratungszentrum</a:t>
            </a:r>
            <a:r>
              <a:rPr lang="fr-CH" sz="1000" b="0" i="0" dirty="0"/>
              <a:t> – </a:t>
            </a:r>
            <a:r>
              <a:rPr lang="fr-CH" sz="1000" b="0" i="0" dirty="0" err="1"/>
              <a:t>Kantonaler</a:t>
            </a:r>
            <a:r>
              <a:rPr lang="fr-CH" sz="1000" b="0" i="0" dirty="0"/>
              <a:t> </a:t>
            </a:r>
            <a:r>
              <a:rPr lang="fr-CH" sz="1000" b="0" i="0" dirty="0" err="1"/>
              <a:t>Pflanzenschutzdienst</a:t>
            </a:r>
            <a:r>
              <a:rPr lang="fr-CH" sz="1000" b="0" i="0" baseline="0" dirty="0"/>
              <a:t> / </a:t>
            </a:r>
            <a:r>
              <a:rPr lang="fr-CH" sz="1000" b="0" i="0" baseline="0" dirty="0" err="1"/>
              <a:t>Februar</a:t>
            </a:r>
            <a:r>
              <a:rPr lang="fr-CH" sz="1000" b="0" i="0" baseline="0" dirty="0"/>
              <a:t> 2018</a:t>
            </a:r>
            <a:endParaRPr lang="fr-CH" sz="1000" b="0" i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hf sldNum="0" hdr="0" dt="0"/>
  <p:txStyles>
    <p:titleStyle>
      <a:lvl1pPr algn="l" defTabSz="457200" rtl="0" eaLnBrk="1" fontAlgn="base" hangingPunct="1">
        <a:lnSpc>
          <a:spcPts val="3700"/>
        </a:lnSpc>
        <a:spcBef>
          <a:spcPct val="0"/>
        </a:spcBef>
        <a:spcAft>
          <a:spcPct val="0"/>
        </a:spcAft>
        <a:defRPr lang="de-DE" sz="3200" b="1" kern="1200" dirty="0">
          <a:solidFill>
            <a:schemeClr val="tx1"/>
          </a:solidFill>
          <a:latin typeface="Arial"/>
          <a:ea typeface="ＭＳ Ｐゴシック" pitchFamily="-112" charset="-128"/>
          <a:cs typeface="ＭＳ Ｐゴシック" pitchFamily="-112" charset="-128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</a:defRPr>
      </a:lvl9pPr>
    </p:titleStyle>
    <p:bodyStyle>
      <a:lvl1pPr algn="l" defTabSz="457200" rtl="0" eaLnBrk="1" fontAlgn="base" hangingPunct="1">
        <a:spcBef>
          <a:spcPct val="0"/>
        </a:spcBef>
        <a:spcAft>
          <a:spcPts val="600"/>
        </a:spcAft>
        <a:buClr>
          <a:srgbClr val="074EA1"/>
        </a:buClr>
        <a:buFont typeface="Lucida Grande" pitchFamily="-112" charset="0"/>
        <a:defRPr sz="2000" kern="1200">
          <a:solidFill>
            <a:schemeClr val="tx1"/>
          </a:solidFill>
          <a:latin typeface="Arial"/>
          <a:ea typeface="ＭＳ Ｐゴシック" pitchFamily="-112" charset="-128"/>
          <a:cs typeface="ＭＳ Ｐゴシック" pitchFamily="-112" charset="-128"/>
        </a:defRPr>
      </a:lvl1pPr>
      <a:lvl2pPr marL="273050" indent="-271463" algn="l" defTabSz="457200" rtl="0" eaLnBrk="1" fontAlgn="base" hangingPunct="1">
        <a:spcBef>
          <a:spcPct val="0"/>
        </a:spcBef>
        <a:spcAft>
          <a:spcPts val="600"/>
        </a:spcAft>
        <a:buClr>
          <a:schemeClr val="tx1"/>
        </a:buClr>
        <a:buSzPct val="100000"/>
        <a:buFont typeface="Arial"/>
        <a:buChar char="&gt;"/>
        <a:defRPr sz="2000" kern="1200">
          <a:solidFill>
            <a:schemeClr val="tx1"/>
          </a:solidFill>
          <a:latin typeface="Arial"/>
          <a:ea typeface="ＭＳ Ｐゴシック" pitchFamily="-112" charset="-128"/>
          <a:cs typeface="+mn-cs"/>
        </a:defRPr>
      </a:lvl2pPr>
      <a:lvl3pPr marL="539750" indent="-265113" algn="l" defTabSz="457200" rtl="0" eaLnBrk="1" fontAlgn="base" hangingPunct="1">
        <a:spcBef>
          <a:spcPct val="0"/>
        </a:spcBef>
        <a:spcAft>
          <a:spcPts val="600"/>
        </a:spcAft>
        <a:buClrTx/>
        <a:buSzPct val="100000"/>
        <a:buFont typeface="Arial"/>
        <a:buChar char="&gt;"/>
        <a:defRPr sz="2000" kern="1200" baseline="0">
          <a:solidFill>
            <a:schemeClr val="tx1"/>
          </a:solidFill>
          <a:latin typeface="Arial"/>
          <a:ea typeface="ＭＳ Ｐゴシック" pitchFamily="-112" charset="-128"/>
          <a:cs typeface="+mn-cs"/>
        </a:defRPr>
      </a:lvl3pPr>
      <a:lvl4pPr marL="803275" indent="-261938" algn="l" defTabSz="457200" rtl="0" eaLnBrk="1" fontAlgn="base" hangingPunct="1">
        <a:spcBef>
          <a:spcPct val="0"/>
        </a:spcBef>
        <a:spcAft>
          <a:spcPts val="600"/>
        </a:spcAft>
        <a:buClr>
          <a:srgbClr val="7F7F7F"/>
        </a:buClr>
        <a:buSzPct val="100000"/>
        <a:buFont typeface="Arial"/>
        <a:buChar char="&gt;"/>
        <a:defRPr sz="2000" kern="1200">
          <a:solidFill>
            <a:schemeClr val="tx1"/>
          </a:solidFill>
          <a:latin typeface="Arial"/>
          <a:ea typeface="ＭＳ Ｐゴシック" pitchFamily="-112" charset="-128"/>
          <a:cs typeface="+mn-cs"/>
        </a:defRPr>
      </a:lvl4pPr>
      <a:lvl5pPr marL="1076325" indent="-271463" algn="l" defTabSz="457200" rtl="0" eaLnBrk="1" fontAlgn="base" hangingPunct="1">
        <a:spcBef>
          <a:spcPct val="0"/>
        </a:spcBef>
        <a:spcAft>
          <a:spcPts val="600"/>
        </a:spcAft>
        <a:buClr>
          <a:srgbClr val="7F7F7F"/>
        </a:buClr>
        <a:buSzPct val="100000"/>
        <a:buFont typeface="Arial"/>
        <a:buChar char="&gt;"/>
        <a:defRPr sz="2000" kern="1200">
          <a:solidFill>
            <a:schemeClr val="tx1"/>
          </a:solidFill>
          <a:latin typeface="Arial"/>
          <a:ea typeface="ＭＳ Ｐゴシック" pitchFamily="-112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1115452"/>
            <a:ext cx="8242300" cy="437620"/>
          </a:xfrm>
        </p:spPr>
        <p:txBody>
          <a:bodyPr/>
          <a:lstStyle/>
          <a:p>
            <a:r>
              <a:rPr lang="fr-CH" sz="2800" dirty="0" err="1"/>
              <a:t>Feldspritzenkontrolle</a:t>
            </a:r>
            <a:endParaRPr lang="fr-FR" sz="280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3"/>
          </p:nvPr>
        </p:nvSpPr>
        <p:spPr>
          <a:xfrm>
            <a:off x="457200" y="1534532"/>
            <a:ext cx="8242300" cy="369332"/>
          </a:xfrm>
        </p:spPr>
        <p:txBody>
          <a:bodyPr/>
          <a:lstStyle/>
          <a:p>
            <a:r>
              <a:rPr lang="fr-CH" dirty="0" err="1"/>
              <a:t>Orte</a:t>
            </a:r>
            <a:r>
              <a:rPr lang="fr-CH" dirty="0"/>
              <a:t> </a:t>
            </a:r>
            <a:r>
              <a:rPr lang="fr-CH" dirty="0" err="1"/>
              <a:t>und</a:t>
            </a:r>
            <a:r>
              <a:rPr lang="fr-CH" dirty="0"/>
              <a:t> </a:t>
            </a:r>
            <a:r>
              <a:rPr lang="fr-CH" dirty="0" err="1"/>
              <a:t>Jahre</a:t>
            </a:r>
            <a:r>
              <a:rPr lang="fr-CH" dirty="0"/>
              <a:t> der </a:t>
            </a:r>
            <a:r>
              <a:rPr lang="fr-CH" dirty="0" err="1"/>
              <a:t>Kontrolle</a:t>
            </a:r>
            <a:endParaRPr lang="fr-FR" dirty="0"/>
          </a:p>
        </p:txBody>
      </p:sp>
      <p:sp>
        <p:nvSpPr>
          <p:cNvPr id="6" name="Espace réservé du texte 3"/>
          <p:cNvSpPr txBox="1">
            <a:spLocks/>
          </p:cNvSpPr>
          <p:nvPr/>
        </p:nvSpPr>
        <p:spPr bwMode="auto">
          <a:xfrm>
            <a:off x="467544" y="5651956"/>
            <a:ext cx="856895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ts val="600"/>
              </a:spcAft>
              <a:buClr>
                <a:srgbClr val="074EA1"/>
              </a:buClr>
              <a:buFont typeface="Lucida Grande" pitchFamily="-112" charset="0"/>
              <a:defRPr sz="2400" b="1" kern="1200">
                <a:solidFill>
                  <a:schemeClr val="tx2"/>
                </a:solidFill>
                <a:latin typeface="Arial"/>
                <a:ea typeface="ＭＳ Ｐゴシック" pitchFamily="-112" charset="-128"/>
                <a:cs typeface="ＭＳ Ｐゴシック" pitchFamily="-112" charset="-128"/>
              </a:defRPr>
            </a:lvl1pPr>
            <a:lvl2pPr marL="273050" indent="-271463" algn="l" defTabSz="457200" rtl="0" eaLnBrk="1" fontAlgn="base" hangingPunct="1">
              <a:spcBef>
                <a:spcPct val="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Char char="&gt;"/>
              <a:defRPr sz="2400" b="1" kern="1200">
                <a:solidFill>
                  <a:schemeClr val="tx2"/>
                </a:solidFill>
                <a:latin typeface="Arial"/>
                <a:ea typeface="ＭＳ Ｐゴシック" pitchFamily="-112" charset="-128"/>
                <a:cs typeface="+mn-cs"/>
              </a:defRPr>
            </a:lvl2pPr>
            <a:lvl3pPr marL="539750" indent="-265113" algn="l" defTabSz="457200" rtl="0" eaLnBrk="1" fontAlgn="base" hangingPunct="1">
              <a:spcBef>
                <a:spcPct val="0"/>
              </a:spcBef>
              <a:spcAft>
                <a:spcPts val="600"/>
              </a:spcAft>
              <a:buClrTx/>
              <a:buSzPct val="100000"/>
              <a:buFont typeface="Arial"/>
              <a:buChar char="&gt;"/>
              <a:defRPr sz="2400" b="1" kern="1200" baseline="0">
                <a:solidFill>
                  <a:schemeClr val="tx2"/>
                </a:solidFill>
                <a:latin typeface="Arial"/>
                <a:ea typeface="ＭＳ Ｐゴシック" pitchFamily="-112" charset="-128"/>
                <a:cs typeface="+mn-cs"/>
              </a:defRPr>
            </a:lvl3pPr>
            <a:lvl4pPr marL="803275" indent="-261938" algn="l" defTabSz="457200" rtl="0" eaLnBrk="1" fontAlgn="base" hangingPunct="1">
              <a:spcBef>
                <a:spcPct val="0"/>
              </a:spcBef>
              <a:spcAft>
                <a:spcPts val="600"/>
              </a:spcAft>
              <a:buClr>
                <a:srgbClr val="7F7F7F"/>
              </a:buClr>
              <a:buSzPct val="100000"/>
              <a:buFont typeface="Arial"/>
              <a:buChar char="&gt;"/>
              <a:defRPr sz="2400" b="1" kern="1200">
                <a:solidFill>
                  <a:schemeClr val="tx2"/>
                </a:solidFill>
                <a:latin typeface="Arial"/>
                <a:ea typeface="ＭＳ Ｐゴシック" pitchFamily="-112" charset="-128"/>
                <a:cs typeface="+mn-cs"/>
              </a:defRPr>
            </a:lvl4pPr>
            <a:lvl5pPr marL="1076325" indent="-271463" algn="l" defTabSz="457200" rtl="0" eaLnBrk="1" fontAlgn="base" hangingPunct="1">
              <a:spcBef>
                <a:spcPct val="0"/>
              </a:spcBef>
              <a:spcAft>
                <a:spcPts val="600"/>
              </a:spcAft>
              <a:buClr>
                <a:srgbClr val="7F7F7F"/>
              </a:buClr>
              <a:buSzPct val="100000"/>
              <a:buFont typeface="Arial"/>
              <a:buChar char="&gt;"/>
              <a:defRPr sz="2400" b="1" kern="1200">
                <a:solidFill>
                  <a:schemeClr val="tx2"/>
                </a:solidFill>
                <a:latin typeface="Arial"/>
                <a:ea typeface="ＭＳ Ｐゴシック" pitchFamily="-112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CH" sz="1800" b="0" dirty="0"/>
              <a:t>Die </a:t>
            </a:r>
            <a:r>
              <a:rPr lang="fr-CH" sz="1800" b="0" dirty="0" err="1"/>
              <a:t>genauen</a:t>
            </a:r>
            <a:r>
              <a:rPr lang="fr-CH" sz="1800" b="0" dirty="0"/>
              <a:t> </a:t>
            </a:r>
            <a:r>
              <a:rPr lang="fr-CH" sz="1800" b="0" dirty="0" err="1"/>
              <a:t>Daten</a:t>
            </a:r>
            <a:r>
              <a:rPr lang="fr-CH" sz="1800" b="0" dirty="0"/>
              <a:t> </a:t>
            </a:r>
            <a:r>
              <a:rPr lang="fr-CH" sz="1800" b="0" dirty="0" err="1"/>
              <a:t>werden</a:t>
            </a:r>
            <a:r>
              <a:rPr lang="fr-CH" sz="1800" b="0" dirty="0"/>
              <a:t> </a:t>
            </a:r>
            <a:r>
              <a:rPr lang="fr-CH" sz="1800" b="0" dirty="0" err="1"/>
              <a:t>im</a:t>
            </a:r>
            <a:r>
              <a:rPr lang="fr-CH" sz="1800" b="0" dirty="0"/>
              <a:t> Sommer </a:t>
            </a:r>
            <a:r>
              <a:rPr lang="fr-CH" sz="1800" b="0" dirty="0" err="1"/>
              <a:t>kommuniziert</a:t>
            </a:r>
            <a:r>
              <a:rPr lang="fr-CH" sz="1800" b="0" dirty="0"/>
              <a:t> (Presse, Internet, </a:t>
            </a:r>
            <a:r>
              <a:rPr lang="fr-CH" sz="1800" b="0" dirty="0" err="1"/>
              <a:t>Briefpost</a:t>
            </a:r>
            <a:r>
              <a:rPr lang="fr-CH" sz="1800" b="0" dirty="0"/>
              <a:t>)</a:t>
            </a:r>
            <a:endParaRPr lang="fr-FR" sz="1800" b="0" dirty="0"/>
          </a:p>
        </p:txBody>
      </p:sp>
      <p:graphicFrame>
        <p:nvGraphicFramePr>
          <p:cNvPr id="11" name="Tableau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0373469"/>
              </p:ext>
            </p:extLst>
          </p:nvPr>
        </p:nvGraphicFramePr>
        <p:xfrm>
          <a:off x="4983691" y="282187"/>
          <a:ext cx="3870325" cy="686689"/>
        </p:xfrm>
        <a:graphic>
          <a:graphicData uri="http://schemas.openxmlformats.org/drawingml/2006/table">
            <a:tbl>
              <a:tblPr firstRow="1" firstCol="1" bandRow="1"/>
              <a:tblGrid>
                <a:gridCol w="3870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fr-CH" sz="1000" dirty="0">
                          <a:effectLst/>
                          <a:latin typeface="Arial Black"/>
                          <a:ea typeface="Times New Roman"/>
                          <a:cs typeface="Times New Roman"/>
                        </a:rPr>
                        <a:t>ASSOCIATION FRIBOURGEOISE POUR L’ÉQUIPEMENT TECHNIQUE    DE   L’AGRICULTURE</a:t>
                      </a:r>
                      <a:endParaRPr lang="fr-CH" sz="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fr-CH" sz="1000" dirty="0">
                          <a:effectLst/>
                          <a:latin typeface="Arial Black"/>
                          <a:ea typeface="Times New Roman"/>
                          <a:cs typeface="Times New Roman"/>
                        </a:rPr>
                        <a:t> </a:t>
                      </a:r>
                      <a:endParaRPr lang="fr-CH" sz="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fr-CH" sz="1000" dirty="0" err="1">
                          <a:effectLst/>
                          <a:latin typeface="Arial Black"/>
                          <a:ea typeface="Times New Roman"/>
                          <a:cs typeface="Times New Roman"/>
                        </a:rPr>
                        <a:t>Freiburgischer</a:t>
                      </a:r>
                      <a:r>
                        <a:rPr lang="fr-CH" sz="1000" dirty="0">
                          <a:effectLst/>
                          <a:latin typeface="Arial Black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fr-CH" sz="1000" dirty="0" err="1">
                          <a:effectLst/>
                          <a:latin typeface="Arial Black"/>
                          <a:ea typeface="Times New Roman"/>
                          <a:cs typeface="Times New Roman"/>
                        </a:rPr>
                        <a:t>Verband</a:t>
                      </a:r>
                      <a:r>
                        <a:rPr lang="fr-CH" sz="1000" dirty="0">
                          <a:effectLst/>
                          <a:latin typeface="Arial Black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fr-CH" sz="1000" dirty="0" err="1">
                          <a:effectLst/>
                          <a:latin typeface="Arial Black"/>
                          <a:ea typeface="Times New Roman"/>
                          <a:cs typeface="Times New Roman"/>
                        </a:rPr>
                        <a:t>für</a:t>
                      </a:r>
                      <a:r>
                        <a:rPr lang="fr-CH" sz="1000" dirty="0">
                          <a:effectLst/>
                          <a:latin typeface="Arial Black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fr-CH" sz="1000" dirty="0" err="1">
                          <a:effectLst/>
                          <a:latin typeface="Arial Black"/>
                          <a:ea typeface="Times New Roman"/>
                          <a:cs typeface="Times New Roman"/>
                        </a:rPr>
                        <a:t>Landtechnik</a:t>
                      </a:r>
                      <a:endParaRPr lang="fr-CH" sz="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fr-CH" sz="8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3" name="Image 12" descr="logoAFETA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75298" y="115476"/>
            <a:ext cx="930275" cy="9372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9292261"/>
              </p:ext>
            </p:extLst>
          </p:nvPr>
        </p:nvGraphicFramePr>
        <p:xfrm>
          <a:off x="457200" y="1972152"/>
          <a:ext cx="8125383" cy="2993186"/>
        </p:xfrm>
        <a:graphic>
          <a:graphicData uri="http://schemas.openxmlformats.org/drawingml/2006/table">
            <a:tbl>
              <a:tblPr/>
              <a:tblGrid>
                <a:gridCol w="20985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943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40821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dirty="0" err="1">
                          <a:solidFill>
                            <a:srgbClr val="FFFFFF"/>
                          </a:solidFill>
                          <a:effectLst/>
                          <a:latin typeface="+mj-lt"/>
                          <a:ea typeface="Times New Roman"/>
                          <a:cs typeface="Microsoft Sans Serif"/>
                        </a:rPr>
                        <a:t>Bezirk</a:t>
                      </a:r>
                      <a:endParaRPr lang="fr-FR" sz="1800" b="1" dirty="0">
                        <a:solidFill>
                          <a:srgbClr val="FFFFFF"/>
                        </a:solidFill>
                        <a:effectLst/>
                        <a:latin typeface="+mj-lt"/>
                        <a:ea typeface="Times New Roman"/>
                        <a:cs typeface="Microsoft Sans Serif"/>
                      </a:endParaRPr>
                    </a:p>
                  </a:txBody>
                  <a:tcPr marL="45109" marR="45109" marT="0" marB="0" anchor="ctr">
                    <a:lnL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233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dirty="0">
                          <a:solidFill>
                            <a:srgbClr val="FFFFFF"/>
                          </a:solidFill>
                          <a:effectLst/>
                          <a:latin typeface="+mj-lt"/>
                          <a:ea typeface="Times New Roman"/>
                          <a:cs typeface="Microsoft Sans Serif"/>
                        </a:rPr>
                        <a:t>2023</a:t>
                      </a:r>
                      <a:endParaRPr lang="fr-FR" sz="1800" b="1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45109" marR="45109" marT="0" marB="0" anchor="ctr">
                    <a:lnL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233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dirty="0">
                          <a:solidFill>
                            <a:srgbClr val="FFFFFF"/>
                          </a:solidFill>
                          <a:effectLst/>
                          <a:latin typeface="+mj-lt"/>
                          <a:ea typeface="Times New Roman"/>
                          <a:cs typeface="Microsoft Sans Serif"/>
                        </a:rPr>
                        <a:t>2024</a:t>
                      </a:r>
                      <a:endParaRPr lang="fr-FR" sz="1800" b="1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45109" marR="45109" marT="0" marB="0" anchor="ctr">
                    <a:lnL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233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dirty="0">
                          <a:solidFill>
                            <a:srgbClr val="FFFFFF"/>
                          </a:solidFill>
                          <a:effectLst/>
                          <a:latin typeface="+mj-lt"/>
                          <a:ea typeface="Times New Roman"/>
                          <a:cs typeface="Microsoft Sans Serif"/>
                        </a:rPr>
                        <a:t>2025</a:t>
                      </a:r>
                      <a:endParaRPr lang="fr-FR" sz="1800" b="1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45109" marR="45109" marT="0" marB="0" anchor="ctr">
                    <a:lnL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233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745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cap="all" spc="-25" dirty="0">
                          <a:latin typeface="Univers Condensed"/>
                          <a:ea typeface="Times New Roman"/>
                          <a:cs typeface="Microsoft Sans Serif"/>
                        </a:rPr>
                        <a:t>Broye</a:t>
                      </a:r>
                      <a:endParaRPr lang="fr-FR" sz="1800" dirty="0">
                        <a:latin typeface="Times New Roman"/>
                        <a:ea typeface="Times New Roman"/>
                      </a:endParaRPr>
                    </a:p>
                  </a:txBody>
                  <a:tcPr marL="45109" marR="45109" marT="0" marB="0" anchor="ctr">
                    <a:lnL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i="1" spc="-25" dirty="0" err="1">
                          <a:latin typeface="Arial"/>
                          <a:ea typeface="Times New Roman"/>
                        </a:rPr>
                        <a:t>Vesin</a:t>
                      </a:r>
                      <a:r>
                        <a:rPr lang="fr-FR" sz="1800" b="1" i="1" spc="-25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fr-FR" sz="1800" b="1" i="1" spc="-25" dirty="0" err="1">
                          <a:latin typeface="Arial"/>
                          <a:ea typeface="Times New Roman"/>
                        </a:rPr>
                        <a:t>und</a:t>
                      </a:r>
                      <a:r>
                        <a:rPr lang="fr-FR" sz="1800" b="1" i="1" spc="-25" dirty="0">
                          <a:latin typeface="Arial"/>
                          <a:ea typeface="Times New Roman"/>
                        </a:rPr>
                        <a:t> St-Aubin</a:t>
                      </a:r>
                      <a:endParaRPr lang="fr-FR" sz="1800" dirty="0">
                        <a:latin typeface="Times New Roman"/>
                        <a:ea typeface="Times New Roman"/>
                      </a:endParaRPr>
                    </a:p>
                  </a:txBody>
                  <a:tcPr marL="45109" marR="45109" marT="0" marB="0" anchor="ctr">
                    <a:lnL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i="1" spc="-25" dirty="0">
                          <a:latin typeface="Arial"/>
                          <a:ea typeface="Times New Roman"/>
                        </a:rPr>
                        <a:t>Estavayer-le-Lac</a:t>
                      </a:r>
                      <a:endParaRPr lang="fr-FR" sz="1800" dirty="0">
                        <a:latin typeface="Times New Roman"/>
                        <a:ea typeface="Times New Roman"/>
                      </a:endParaRPr>
                    </a:p>
                  </a:txBody>
                  <a:tcPr marL="45109" marR="45109" marT="0" marB="0" anchor="ctr">
                    <a:lnL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i="1" spc="-25" dirty="0" err="1">
                          <a:latin typeface="Arial"/>
                          <a:ea typeface="Times New Roman"/>
                        </a:rPr>
                        <a:t>Vesin</a:t>
                      </a:r>
                      <a:endParaRPr lang="fr-FR" sz="1800" dirty="0">
                        <a:latin typeface="Times New Roman"/>
                        <a:ea typeface="Times New Roman"/>
                      </a:endParaRPr>
                    </a:p>
                  </a:txBody>
                  <a:tcPr marL="45109" marR="45109" marT="0" marB="0" anchor="ctr">
                    <a:lnL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0745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cap="all" spc="-25" dirty="0">
                          <a:latin typeface="Univers Condensed"/>
                          <a:ea typeface="Times New Roman"/>
                          <a:cs typeface="Microsoft Sans Serif"/>
                        </a:rPr>
                        <a:t>Glane</a:t>
                      </a:r>
                      <a:endParaRPr lang="fr-FR" sz="1800" dirty="0">
                        <a:latin typeface="Times New Roman"/>
                        <a:ea typeface="Times New Roman"/>
                      </a:endParaRPr>
                    </a:p>
                  </a:txBody>
                  <a:tcPr marL="45109" marR="45109" marT="0" marB="0" anchor="ctr">
                    <a:lnL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i="1" spc="-25" dirty="0" err="1">
                          <a:latin typeface="Arial"/>
                          <a:ea typeface="Times New Roman"/>
                        </a:rPr>
                        <a:t>Vuarmarens</a:t>
                      </a:r>
                      <a:endParaRPr lang="fr-FR" sz="1800" dirty="0">
                        <a:latin typeface="Times New Roman"/>
                        <a:ea typeface="Times New Roman"/>
                      </a:endParaRPr>
                    </a:p>
                  </a:txBody>
                  <a:tcPr marL="45109" marR="45109" marT="0" marB="0" anchor="ctr">
                    <a:lnL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i="1" spc="-25" dirty="0">
                          <a:latin typeface="Arial"/>
                          <a:ea typeface="Times New Roman"/>
                        </a:rPr>
                        <a:t>Romont</a:t>
                      </a:r>
                      <a:endParaRPr lang="fr-FR" sz="1800" dirty="0">
                        <a:latin typeface="Times New Roman"/>
                        <a:ea typeface="Times New Roman"/>
                      </a:endParaRPr>
                    </a:p>
                  </a:txBody>
                  <a:tcPr marL="45109" marR="45109" marT="0" marB="0" anchor="ctr">
                    <a:lnL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i="1" spc="-25" dirty="0">
                          <a:latin typeface="Arial"/>
                          <a:ea typeface="Times New Roman"/>
                        </a:rPr>
                        <a:t>-</a:t>
                      </a:r>
                      <a:endParaRPr lang="fr-FR" sz="1800" dirty="0">
                        <a:latin typeface="Times New Roman"/>
                        <a:ea typeface="Times New Roman"/>
                      </a:endParaRPr>
                    </a:p>
                  </a:txBody>
                  <a:tcPr marL="45109" marR="45109" marT="0" marB="0" anchor="ctr">
                    <a:lnL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745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cap="all" spc="-25" dirty="0">
                          <a:latin typeface="Univers Condensed"/>
                          <a:ea typeface="Times New Roman"/>
                          <a:cs typeface="Microsoft Sans Serif"/>
                        </a:rPr>
                        <a:t>GREYERZ/</a:t>
                      </a:r>
                      <a:r>
                        <a:rPr lang="fr-FR" sz="1800" b="1" cap="all" spc="-25" dirty="0" err="1">
                          <a:latin typeface="Univers Condensed"/>
                          <a:ea typeface="Times New Roman"/>
                          <a:cs typeface="Microsoft Sans Serif"/>
                        </a:rPr>
                        <a:t>Vivisbach</a:t>
                      </a:r>
                      <a:endParaRPr lang="fr-FR" sz="1800" dirty="0">
                        <a:latin typeface="Times New Roman"/>
                        <a:ea typeface="Times New Roman"/>
                      </a:endParaRPr>
                    </a:p>
                  </a:txBody>
                  <a:tcPr marL="45109" marR="45109" marT="0" marB="0" anchor="ctr">
                    <a:lnL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i="1" spc="-25" dirty="0">
                          <a:latin typeface="Arial"/>
                          <a:ea typeface="Times New Roman"/>
                        </a:rPr>
                        <a:t>Vuadens</a:t>
                      </a:r>
                      <a:endParaRPr lang="fr-FR" sz="1800" dirty="0">
                        <a:latin typeface="Times New Roman"/>
                        <a:ea typeface="Times New Roman"/>
                      </a:endParaRPr>
                    </a:p>
                  </a:txBody>
                  <a:tcPr marL="45109" marR="45109" marT="0" marB="0" anchor="ctr">
                    <a:lnL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i="1" spc="-25" dirty="0">
                          <a:latin typeface="Arial"/>
                          <a:ea typeface="Times New Roman"/>
                        </a:rPr>
                        <a:t>-</a:t>
                      </a:r>
                      <a:endParaRPr lang="fr-FR" sz="1800" dirty="0">
                        <a:latin typeface="Times New Roman"/>
                        <a:ea typeface="Times New Roman"/>
                      </a:endParaRPr>
                    </a:p>
                  </a:txBody>
                  <a:tcPr marL="45109" marR="45109" marT="0" marB="0" anchor="ctr">
                    <a:lnL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i="1" spc="-25" dirty="0">
                          <a:latin typeface="Arial"/>
                          <a:ea typeface="Times New Roman"/>
                        </a:rPr>
                        <a:t>Vuadens</a:t>
                      </a:r>
                      <a:endParaRPr lang="fr-FR" sz="1800" dirty="0">
                        <a:latin typeface="Times New Roman"/>
                        <a:ea typeface="Times New Roman"/>
                      </a:endParaRPr>
                    </a:p>
                  </a:txBody>
                  <a:tcPr marL="45109" marR="45109" marT="0" marB="0" anchor="ctr">
                    <a:lnL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0745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cap="all" spc="-25" dirty="0">
                          <a:latin typeface="Univers Condensed"/>
                          <a:ea typeface="Times New Roman"/>
                          <a:cs typeface="Microsoft Sans Serif"/>
                        </a:rPr>
                        <a:t>SAANE</a:t>
                      </a:r>
                      <a:endParaRPr lang="fr-FR" sz="1800" dirty="0">
                        <a:latin typeface="Times New Roman"/>
                        <a:ea typeface="Times New Roman"/>
                      </a:endParaRPr>
                    </a:p>
                  </a:txBody>
                  <a:tcPr marL="45109" marR="45109" marT="0" marB="0" anchor="ctr">
                    <a:lnL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i="1" spc="-25" dirty="0">
                          <a:latin typeface="Arial"/>
                          <a:ea typeface="Times New Roman"/>
                        </a:rPr>
                        <a:t>Chénens </a:t>
                      </a:r>
                      <a:r>
                        <a:rPr lang="fr-FR" sz="1800" b="1" i="1" spc="-25" dirty="0" err="1">
                          <a:latin typeface="Arial"/>
                          <a:ea typeface="Times New Roman"/>
                        </a:rPr>
                        <a:t>und</a:t>
                      </a:r>
                      <a:r>
                        <a:rPr lang="fr-FR" sz="1800" b="1" i="1" spc="-25" dirty="0">
                          <a:latin typeface="Arial"/>
                          <a:ea typeface="Times New Roman"/>
                        </a:rPr>
                        <a:t> Grangeneuve</a:t>
                      </a:r>
                      <a:endParaRPr lang="fr-FR" sz="1800" dirty="0">
                        <a:latin typeface="Times New Roman"/>
                        <a:ea typeface="Times New Roman"/>
                      </a:endParaRPr>
                    </a:p>
                  </a:txBody>
                  <a:tcPr marL="45109" marR="45109" marT="0" marB="0" anchor="ctr">
                    <a:lnL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i="1" spc="-25" dirty="0" err="1">
                          <a:latin typeface="Arial"/>
                          <a:ea typeface="Times New Roman"/>
                        </a:rPr>
                        <a:t>Grolley</a:t>
                      </a:r>
                      <a:endParaRPr lang="fr-FR" sz="1800" dirty="0">
                        <a:latin typeface="Times New Roman"/>
                        <a:ea typeface="Times New Roman"/>
                      </a:endParaRPr>
                    </a:p>
                  </a:txBody>
                  <a:tcPr marL="45109" marR="45109" marT="0" marB="0" anchor="ctr">
                    <a:lnL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i="1" spc="-25" dirty="0" err="1">
                          <a:latin typeface="Arial"/>
                          <a:ea typeface="Times New Roman"/>
                        </a:rPr>
                        <a:t>Senèdes</a:t>
                      </a:r>
                      <a:endParaRPr lang="fr-FR" sz="1800" dirty="0">
                        <a:latin typeface="Times New Roman"/>
                        <a:ea typeface="Times New Roman"/>
                      </a:endParaRPr>
                    </a:p>
                  </a:txBody>
                  <a:tcPr marL="45109" marR="45109" marT="0" marB="0" anchor="ctr">
                    <a:lnL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0745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cap="all" spc="-25" dirty="0">
                          <a:latin typeface="Univers Condensed"/>
                          <a:ea typeface="Times New Roman"/>
                          <a:cs typeface="Microsoft Sans Serif"/>
                        </a:rPr>
                        <a:t>SEE</a:t>
                      </a:r>
                      <a:endParaRPr lang="fr-FR" sz="1800" dirty="0">
                        <a:latin typeface="Times New Roman"/>
                        <a:ea typeface="Times New Roman"/>
                      </a:endParaRPr>
                    </a:p>
                  </a:txBody>
                  <a:tcPr marL="45109" marR="45109" marT="0" marB="0" anchor="ctr">
                    <a:lnL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i="1" spc="-25" dirty="0" err="1">
                          <a:latin typeface="Arial"/>
                          <a:ea typeface="Times New Roman"/>
                        </a:rPr>
                        <a:t>Kerzers</a:t>
                      </a:r>
                      <a:endParaRPr lang="fr-FR" sz="1800" dirty="0">
                        <a:latin typeface="Times New Roman"/>
                        <a:ea typeface="Times New Roman"/>
                      </a:endParaRPr>
                    </a:p>
                  </a:txBody>
                  <a:tcPr marL="45109" marR="45109" marT="0" marB="0" anchor="ctr">
                    <a:lnL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i="1" spc="-25" dirty="0" err="1">
                          <a:latin typeface="Arial"/>
                          <a:ea typeface="Times New Roman"/>
                        </a:rPr>
                        <a:t>Kerzers</a:t>
                      </a:r>
                      <a:endParaRPr lang="fr-FR" sz="1800" dirty="0">
                        <a:latin typeface="Times New Roman"/>
                        <a:ea typeface="Times New Roman"/>
                      </a:endParaRPr>
                    </a:p>
                  </a:txBody>
                  <a:tcPr marL="45109" marR="45109" marT="0" marB="0" anchor="ctr">
                    <a:lnL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i="1" spc="-25" dirty="0">
                          <a:latin typeface="Arial"/>
                          <a:ea typeface="Times New Roman"/>
                        </a:rPr>
                        <a:t>Courtepin</a:t>
                      </a:r>
                      <a:endParaRPr lang="fr-FR" sz="1800" dirty="0">
                        <a:latin typeface="Times New Roman"/>
                        <a:ea typeface="Times New Roman"/>
                      </a:endParaRPr>
                    </a:p>
                  </a:txBody>
                  <a:tcPr marL="45109" marR="45109" marT="0" marB="0" anchor="ctr">
                    <a:lnL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0745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cap="all" spc="-25" dirty="0">
                          <a:latin typeface="Univers Condensed"/>
                          <a:ea typeface="Times New Roman"/>
                          <a:cs typeface="Microsoft Sans Serif"/>
                        </a:rPr>
                        <a:t>SENSE</a:t>
                      </a:r>
                      <a:endParaRPr lang="fr-FR" sz="1800" dirty="0">
                        <a:latin typeface="Times New Roman"/>
                        <a:ea typeface="Times New Roman"/>
                      </a:endParaRPr>
                    </a:p>
                  </a:txBody>
                  <a:tcPr marL="45109" marR="45109" marT="0" marB="0" anchor="ctr">
                    <a:lnL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i="1" spc="-25">
                          <a:latin typeface="Arial"/>
                          <a:ea typeface="Times New Roman"/>
                        </a:rPr>
                        <a:t>Tafers</a:t>
                      </a:r>
                      <a:endParaRPr lang="fr-FR" sz="1800" dirty="0">
                        <a:latin typeface="Times New Roman"/>
                        <a:ea typeface="Times New Roman"/>
                      </a:endParaRPr>
                    </a:p>
                  </a:txBody>
                  <a:tcPr marL="45109" marR="45109" marT="0" marB="0" anchor="ctr">
                    <a:lnL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i="1" spc="-25" dirty="0" err="1">
                          <a:latin typeface="Arial"/>
                          <a:ea typeface="Times New Roman"/>
                        </a:rPr>
                        <a:t>Ueberstorf</a:t>
                      </a:r>
                      <a:endParaRPr lang="fr-FR" sz="1800" dirty="0">
                        <a:latin typeface="Times New Roman"/>
                        <a:ea typeface="Times New Roman"/>
                      </a:endParaRPr>
                    </a:p>
                  </a:txBody>
                  <a:tcPr marL="45109" marR="45109" marT="0" marB="0" anchor="ctr">
                    <a:lnL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i="1" spc="-25" dirty="0" err="1">
                          <a:latin typeface="Arial"/>
                          <a:ea typeface="Times New Roman"/>
                        </a:rPr>
                        <a:t>Tafers</a:t>
                      </a:r>
                      <a:endParaRPr lang="fr-FR" sz="1800" dirty="0">
                        <a:latin typeface="Times New Roman"/>
                        <a:ea typeface="Times New Roman"/>
                      </a:endParaRPr>
                    </a:p>
                  </a:txBody>
                  <a:tcPr marL="45109" marR="45109" marT="0" marB="0" anchor="ctr">
                    <a:lnL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723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" name="ZoneTexte 7"/>
          <p:cNvSpPr txBox="1"/>
          <p:nvPr/>
        </p:nvSpPr>
        <p:spPr>
          <a:xfrm>
            <a:off x="-2772816" y="-819794"/>
            <a:ext cx="4176464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buClr>
                <a:srgbClr val="074EA1"/>
              </a:buClr>
            </a:pPr>
            <a:r>
              <a:rPr lang="fr-CH" sz="1000" b="1" i="1" dirty="0">
                <a:solidFill>
                  <a:srgbClr val="FF0000"/>
                </a:solidFill>
              </a:rPr>
              <a:t>Note vba :</a:t>
            </a:r>
          </a:p>
          <a:p>
            <a:pPr>
              <a:buClr>
                <a:srgbClr val="074EA1"/>
              </a:buClr>
            </a:pPr>
            <a:r>
              <a:rPr lang="fr-CH" sz="1000" i="1" dirty="0">
                <a:solidFill>
                  <a:srgbClr val="FF0000"/>
                </a:solidFill>
              </a:rPr>
              <a:t>Document original sous H:\SPV\Protection des plantes\Séances-phytosanitaires\2018\Dossier =&gt;  2_Contrôles-pulvé.ppt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qfXHW1kWUKLs9ATDQGhlg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ugT1K4SvUevdVpXGp1tJw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w5K2LMU5UmCzyDROhQzL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s_vHq95.E2Krl_Xy04Mag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QkiZa1bqEO5SQtJLvko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8Dses13tUqS1yajR7o.Fw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.u7FRle6U64Jxqp7mvuHg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L2FWu6gSkedwt.qosQYxw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t3Z3zvelkStbdeqAbjncQ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wBtcRW_7k.Lg7R_WbzH7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1axcBrXY0O8o_zDdqgvh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kr5.VZZp02vpaqtGlH72g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OHp437Chkm1mmM1EFDa1g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Em_IIOrskG7At0_9VXjsw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o5xNoK89UiMFZps9fNjD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ZIqYYl58U.HA2IWrFop5g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mR1MWD24UCNuV7CdDjtmg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RbMUvC9iEKmxF2d_zsnbQ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rAb6THjB0.Qx.gMKU.Mu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RhbzptNhUGORQRqJt_Nq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D2pyKew3kauPGjbB454WQ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flg_A3zpUebXoP7j18t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SaTyj5YvUaJJtxzF6WRJw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yf6spNYc0KUFyu10RWzcA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4PDt2TuDUmR.8qF7emGSg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Fu00gPKEGlR1HLQQREH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djjC08DV06dubSg4OqcrQ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JMDq6TeWkeMQhxGrLkuBw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CIaNGrYFE67xHP8GU1Oxw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PX6veYTtEGQkwFfGHfMU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JETAq3g20aeJpViTecVK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S8po.KPOUa92EW_magsRw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BP2Twpfw0es_0Ef6GzFU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ncIAidDe0CK2UT9hFEcHw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GO_afZWS0en2eIkfuA5Cw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Eb9xXlvR0qXGT085sU3JQ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z0O8inKpkaPMDOlqXHXDA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0mMjfHteEmzmQfw51husw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rn.U7.6oUaF1O3zR_jtJw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0yIFWRYqEWoNtXC4EU55Q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plCzs5vn0.8OltwwFLzKQ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pwaWU0Oo0iR0NyOa8yXww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Td7qwKFskywuFNf7c6mWQ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Ar5SnjbNkmCmSwVwGhOfg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ImMnhcfmEu6NxvxhbUyhQ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XZ8AZCD8UeZkUUdDQ2WTg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0QXonm0I0yTQJbHV98.7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4cFqxC72EO0j7OS.e1peQ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vfYx3XxPUWQYFwP5A1A9g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kvJ9uYDkUOKCr1flStWKw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41v6NOILEW69a4s4CGIOw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V51Mhehk0q1kDurBnQ9uw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VWtP3vYNEGKqOTfHqeKEw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zPd80wKkE2zWgD85ujG1A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etYglpG60qwabxvSLRFug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4zjQEb6oEO0wZ.ll6MH5Q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qZPykyDLEeTmXMUWEKUF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NBZACTOPUC8AEvAeo3dLw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U6k52bJzUygnY9vy1Qmhg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7cGUXuKd0e8Li0VWgpxYg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IcjGV1V8USUZzQ5Qafi2w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sfi_QJ9GE.FgrUSb0CVbg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9YRArEh7UKbVaP5PLddKA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2DnPXl6L0aBUUAOCe5RFg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Kgae8yN60Ovb_wqNKvp1w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tWDUjgVv0yXkNfKyWJchw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f2AXIAJ4katdi7F2Qs3Nw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DQ1PN7AdUevfGMpIopSrQ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XHaElwG0UynFNRDwZ9i_g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FIU40Yv6Ei_cQjpYNnbOg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IvEwv52XUqc0jASAF2z6Q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15P13O_XUS22f1O9GO4NA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Gm5_F3NgUOOSEVd7Wjdug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WYSPa5Drk2uKbOd_ITy8A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x9rJ5B0Sk6TIcbbMPxxHA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Z3qSY6gkEuC.p80EDCj9w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Be73At64EulMcqvFIJimQ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Uz3CXThVUyETQcLPoMTAA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CoeYJ4x70Ce7GZWb0zzcA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62wiXgURkiu1gQLguog8w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voZZmkIMkKrl5W4qOz2CQ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r3_ifCxi0isfBjuppE_tQ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sCOL5l2OEyg5GMenReJYw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cB.3HXqkkOXqZ5ijI2cwg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hqeSk_U4kielR5KtW710A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J653qi4t0ednie_A.PWYA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XWqRyEWkk6Yc4eT3H3AWQ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OGk.Q_7K06L_ewkD_Ffu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ST5YASkW0CtfSjcOQ7Xww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dBhgp4wekmPgijkV0nRMw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UiZHkhXOkuz8vazoNZ.Sw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KTLH8DVyky4qsYxWMid2Q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IKdwW36kEeE8tdV0C1IRA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hZDENdHfEKcHIBpfJJz8Q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_bpq8.hnEqOEHzDw3vzZQ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I6fffcHEkOVDmrMWy95Xw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_208LiZcUmVn.NmgP_6Yw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t0WO3gHRU6FQgSs_DF5Fg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sE0rbnS60GqWS7AKyyAMA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KLxNwCEgkKUMKi5gbYodg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PXdH7i4bUyyi3ISQ2Ei6A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zF93ARm.UawR6jpOiCYOQ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iXWyiyfzUik5vmyVaEecw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Umrktc1hEG3yk3IKphgTQ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rFNlbYOgkqw.thvIi6exg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UboUdej_kCDmiJ2ZaXP3w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zqWSQ0_F0qf1PTjrE3udw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5X68oGXD20awmirCuB5n8g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EPOJBX2SU2unl8pQuItXA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88hZSIv5UOe9U3PXpjNBg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8K5ZLzVdUa6ykFftSKGvA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GCulKUU8EqlKMbDb8XpHA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oud4iaBU0O8wmMwQPxHcA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8UpCQ.BsEOusXO_ZVlGog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Row06plV0uEgUr6IkmZJQ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Tsz1C2HgUyjm0mS9ojn5Q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C7RNwVqw0Kk01Hzn0j1Cw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8uG0Slc7k2jfnBAh9hIXw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NFdTn1fmUiVf.ddxpzNWg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kuES4EQYkGE6DIQt1jElw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Uo4tr98skyYTdgad_raQQ"/>
</p:tagLst>
</file>

<file path=ppt/theme/theme1.xml><?xml version="1.0" encoding="utf-8"?>
<a:theme xmlns:a="http://schemas.openxmlformats.org/drawingml/2006/main" name="PowerPoint IAG-f-coul-modèle">
  <a:themeElements>
    <a:clrScheme name="Staat Fribourg">
      <a:dk1>
        <a:srgbClr val="000000"/>
      </a:dk1>
      <a:lt1>
        <a:srgbClr val="FFFFFF"/>
      </a:lt1>
      <a:dk2>
        <a:srgbClr val="7F7F7F"/>
      </a:dk2>
      <a:lt2>
        <a:srgbClr val="C0C0C0"/>
      </a:lt2>
      <a:accent1>
        <a:srgbClr val="D4DADE"/>
      </a:accent1>
      <a:accent2>
        <a:srgbClr val="98ADC2"/>
      </a:accent2>
      <a:accent3>
        <a:srgbClr val="5D7FA1"/>
      </a:accent3>
      <a:accent4>
        <a:srgbClr val="4A6580"/>
      </a:accent4>
      <a:accent5>
        <a:srgbClr val="E6EAEC"/>
      </a:accent5>
      <a:accent6>
        <a:srgbClr val="899CB0"/>
      </a:accent6>
      <a:hlink>
        <a:srgbClr val="5D7FA1"/>
      </a:hlink>
      <a:folHlink>
        <a:srgbClr val="4A65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>
          <a:solidFill>
            <a:schemeClr val="accent1"/>
          </a:solidFill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wrap="square" lIns="0" tIns="0" rIns="0" bIns="0" rtlCol="0">
        <a:spAutoFit/>
      </a:bodyPr>
      <a:lstStyle>
        <a:defPPr>
          <a:lnSpc>
            <a:spcPts val="1900"/>
          </a:lnSpc>
          <a:spcAft>
            <a:spcPts val="600"/>
          </a:spcAft>
          <a:buClr>
            <a:srgbClr val="074EA1"/>
          </a:buClr>
          <a:defRPr sz="1600" b="1" dirty="0" err="1" smtClean="0"/>
        </a:defPPr>
      </a:lstStyle>
    </a:txDef>
  </a:objectDefaults>
  <a:extraClrSchemeLst>
    <a:extraClrScheme>
      <a:clrScheme name="FDP_Powerpointvorlage_DE_4_logos 1">
        <a:dk1>
          <a:srgbClr val="000000"/>
        </a:dk1>
        <a:lt1>
          <a:srgbClr val="FFFFFF"/>
        </a:lt1>
        <a:dk2>
          <a:srgbClr val="7F7F7F"/>
        </a:dk2>
        <a:lt2>
          <a:srgbClr val="C0C0C0"/>
        </a:lt2>
        <a:accent1>
          <a:srgbClr val="D4DADE"/>
        </a:accent1>
        <a:accent2>
          <a:srgbClr val="98ADC2"/>
        </a:accent2>
        <a:accent3>
          <a:srgbClr val="FFFFFF"/>
        </a:accent3>
        <a:accent4>
          <a:srgbClr val="000000"/>
        </a:accent4>
        <a:accent5>
          <a:srgbClr val="E6EAEC"/>
        </a:accent5>
        <a:accent6>
          <a:srgbClr val="899CB0"/>
        </a:accent6>
        <a:hlink>
          <a:srgbClr val="5D7FA1"/>
        </a:hlink>
        <a:folHlink>
          <a:srgbClr val="4A65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</Words>
  <Application>Microsoft Office PowerPoint</Application>
  <PresentationFormat>Affichage à l'écran (4:3)</PresentationFormat>
  <Paragraphs>37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Arial</vt:lpstr>
      <vt:lpstr>Arial Black</vt:lpstr>
      <vt:lpstr>Calibri</vt:lpstr>
      <vt:lpstr>Lucida Grande</vt:lpstr>
      <vt:lpstr>Times New Roman</vt:lpstr>
      <vt:lpstr>Univers Condensed</vt:lpstr>
      <vt:lpstr>PowerPoint IAG-f-coul-modèle</vt:lpstr>
      <vt:lpstr>think-cell Slide</vt:lpstr>
      <vt:lpstr>Feldspritzenkontrolle</vt:lpstr>
    </vt:vector>
  </TitlesOfParts>
  <Company>IAG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Séance d’informations phytosanitaires 2014  —</dc:title>
  <dc:creator>chassota</dc:creator>
  <cp:lastModifiedBy>Reinhard Samuel</cp:lastModifiedBy>
  <cp:revision>22</cp:revision>
  <cp:lastPrinted>2016-02-13T16:24:04Z</cp:lastPrinted>
  <dcterms:created xsi:type="dcterms:W3CDTF">2014-02-17T15:35:32Z</dcterms:created>
  <dcterms:modified xsi:type="dcterms:W3CDTF">2022-10-24T09:53:12Z</dcterms:modified>
</cp:coreProperties>
</file>