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6.xml" ContentType="application/vnd.openxmlformats-officedocument.presentationml.tags+xml"/>
  <Override PartName="/ppt/notesSlides/notesSlide1.xml" ContentType="application/vnd.openxmlformats-officedocument.presentationml.notesSlide+xml"/>
  <Override PartName="/ppt/tags/tag77.xml" ContentType="application/vnd.openxmlformats-officedocument.presentationml.tags+xml"/>
  <Override PartName="/ppt/notesSlides/notesSlide2.xml" ContentType="application/vnd.openxmlformats-officedocument.presentationml.notesSlide+xml"/>
  <Override PartName="/ppt/tags/tag78.xml" ContentType="application/vnd.openxmlformats-officedocument.presentationml.tags+xml"/>
  <Override PartName="/ppt/notesSlides/notesSlide3.xml" ContentType="application/vnd.openxmlformats-officedocument.presentationml.notesSlide+xml"/>
  <Override PartName="/ppt/tags/tag79.xml" ContentType="application/vnd.openxmlformats-officedocument.presentationml.tags+xml"/>
  <Override PartName="/ppt/notesSlides/notesSlide4.xml" ContentType="application/vnd.openxmlformats-officedocument.presentationml.notesSlide+xml"/>
  <Override PartName="/ppt/tags/tag80.xml" ContentType="application/vnd.openxmlformats-officedocument.presentationml.tags+xml"/>
  <Override PartName="/ppt/notesSlides/notesSlide5.xml" ContentType="application/vnd.openxmlformats-officedocument.presentationml.notesSlide+xml"/>
  <Override PartName="/ppt/tags/tag81.xml" ContentType="application/vnd.openxmlformats-officedocument.presentationml.tags+xml"/>
  <Override PartName="/ppt/notesSlides/notesSlide6.xml" ContentType="application/vnd.openxmlformats-officedocument.presentationml.notesSlide+xml"/>
  <Override PartName="/ppt/tags/tag82.xml" ContentType="application/vnd.openxmlformats-officedocument.presentationml.tags+xml"/>
  <Override PartName="/ppt/notesSlides/notesSlide7.xml" ContentType="application/vnd.openxmlformats-officedocument.presentationml.notesSlide+xml"/>
  <Override PartName="/ppt/tags/tag83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2" r:id="rId2"/>
    <p:sldId id="308" r:id="rId3"/>
    <p:sldId id="314" r:id="rId4"/>
    <p:sldId id="316" r:id="rId5"/>
    <p:sldId id="317" r:id="rId6"/>
    <p:sldId id="318" r:id="rId7"/>
    <p:sldId id="319" r:id="rId8"/>
    <p:sldId id="320" r:id="rId9"/>
  </p:sldIdLst>
  <p:sldSz cx="9144000" cy="6858000" type="screen4x3"/>
  <p:notesSz cx="6858000" cy="9144000"/>
  <p:custDataLst>
    <p:tags r:id="rId12"/>
  </p:custDataLst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4110">
          <p15:clr>
            <a:srgbClr val="A4A3A4"/>
          </p15:clr>
        </p15:guide>
        <p15:guide id="2" orient="horz" pos="442">
          <p15:clr>
            <a:srgbClr val="A4A3A4"/>
          </p15:clr>
        </p15:guide>
        <p15:guide id="3" orient="horz" pos="1026">
          <p15:clr>
            <a:srgbClr val="A4A3A4"/>
          </p15:clr>
        </p15:guide>
        <p15:guide id="4" orient="horz">
          <p15:clr>
            <a:srgbClr val="A4A3A4"/>
          </p15:clr>
        </p15:guide>
        <p15:guide id="5" orient="horz" pos="197">
          <p15:clr>
            <a:srgbClr val="A4A3A4"/>
          </p15:clr>
        </p15:guide>
        <p15:guide id="6" orient="horz" pos="3786">
          <p15:clr>
            <a:srgbClr val="A4A3A4"/>
          </p15:clr>
        </p15:guide>
        <p15:guide id="7" pos="5489">
          <p15:clr>
            <a:srgbClr val="A4A3A4"/>
          </p15:clr>
        </p15:guide>
        <p15:guide id="8" pos="2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8094"/>
    <a:srgbClr val="007C95"/>
    <a:srgbClr val="F8F8F8"/>
    <a:srgbClr val="E7EEFD"/>
    <a:srgbClr val="A3CBFB"/>
    <a:srgbClr val="9900CC"/>
    <a:srgbClr val="AED1FC"/>
    <a:srgbClr val="333333"/>
    <a:srgbClr val="EF6DB7"/>
    <a:srgbClr val="0A7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11" autoAdjust="0"/>
  </p:normalViewPr>
  <p:slideViewPr>
    <p:cSldViewPr snapToObjects="1">
      <p:cViewPr varScale="1">
        <p:scale>
          <a:sx n="123" d="100"/>
          <a:sy n="123" d="100"/>
        </p:scale>
        <p:origin x="1098" y="102"/>
      </p:cViewPr>
      <p:guideLst>
        <p:guide orient="horz" pos="4110"/>
        <p:guide orient="horz" pos="442"/>
        <p:guide orient="horz" pos="1026"/>
        <p:guide orient="horz"/>
        <p:guide orient="horz" pos="197"/>
        <p:guide orient="horz" pos="3786"/>
        <p:guide pos="5489"/>
        <p:guide pos="2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06"/>
    </p:cViewPr>
  </p:sorterViewPr>
  <p:notesViewPr>
    <p:cSldViewPr snapToObjects="1"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A74371C0-ADA4-4DD1-99D1-CD3DC1907E3D}" type="datetimeFigureOut">
              <a:rPr lang="fr-CH"/>
              <a:pPr>
                <a:defRPr/>
              </a:pPr>
              <a:t>12.01.2022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D4026F7-7C8C-4274-81B1-49A334510018}" type="slidenum">
              <a:rPr lang="fr-CH"/>
              <a:pPr>
                <a:defRPr/>
              </a:pPr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F4475672-C676-411E-B96C-47A728D91EC5}" type="datetime1">
              <a:rPr lang="fr-CH"/>
              <a:pPr>
                <a:defRPr/>
              </a:pPr>
              <a:t>12.01.2022</a:t>
            </a:fld>
            <a:endParaRPr lang="fr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noProof="0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CH" noProof="0"/>
              <a:t>Textmasterformate durch Klicken bearbeiten</a:t>
            </a:r>
          </a:p>
          <a:p>
            <a:pPr lvl="1"/>
            <a:r>
              <a:rPr lang="fr-CH" noProof="0"/>
              <a:t>Zweite Ebene</a:t>
            </a:r>
          </a:p>
          <a:p>
            <a:pPr lvl="2"/>
            <a:r>
              <a:rPr lang="fr-CH" noProof="0"/>
              <a:t>Dritte Ebene</a:t>
            </a:r>
          </a:p>
          <a:p>
            <a:pPr lvl="3"/>
            <a:r>
              <a:rPr lang="fr-CH" noProof="0"/>
              <a:t>Vierte Ebene</a:t>
            </a:r>
          </a:p>
          <a:p>
            <a:pPr lvl="4"/>
            <a:r>
              <a:rPr lang="fr-CH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1C187D57-DF39-46FB-BA73-E066738108BC}" type="slidenum">
              <a:rPr lang="fr-CH"/>
              <a:pPr>
                <a:defRPr/>
              </a:pPr>
              <a:t>‹Nr.›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C89E493-E654-4055-ADCD-495C250085E1}" type="slidenum">
              <a:rPr lang="fr-CH" smtClean="0">
                <a:ea typeface="ＭＳ Ｐゴシック"/>
                <a:cs typeface="ＭＳ Ｐゴシック"/>
              </a:rPr>
              <a:pPr/>
              <a:t>1</a:t>
            </a:fld>
            <a:endParaRPr lang="fr-CH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2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566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3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908785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4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8487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5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226130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6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75665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7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77895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8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06117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9.xml"/><Relationship Id="rId7" Type="http://schemas.openxmlformats.org/officeDocument/2006/relationships/oleObject" Target="../embeddings/oleObject2.bin"/><Relationship Id="rId2" Type="http://schemas.openxmlformats.org/officeDocument/2006/relationships/tags" Target="../tags/tag8.xml"/><Relationship Id="rId1" Type="http://schemas.openxmlformats.org/officeDocument/2006/relationships/vmlDrawing" Target="../drawings/vmlDrawing2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45.xml"/><Relationship Id="rId7" Type="http://schemas.openxmlformats.org/officeDocument/2006/relationships/oleObject" Target="../embeddings/oleObject19.bin"/><Relationship Id="rId2" Type="http://schemas.openxmlformats.org/officeDocument/2006/relationships/tags" Target="../tags/tag44.xml"/><Relationship Id="rId1" Type="http://schemas.openxmlformats.org/officeDocument/2006/relationships/vmlDrawing" Target="../drawings/vmlDrawing11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7.xml"/><Relationship Id="rId4" Type="http://schemas.openxmlformats.org/officeDocument/2006/relationships/tags" Target="../tags/tag46.xml"/><Relationship Id="rId9" Type="http://schemas.openxmlformats.org/officeDocument/2006/relationships/oleObject" Target="../embeddings/oleObject20.bin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49.xml"/><Relationship Id="rId7" Type="http://schemas.openxmlformats.org/officeDocument/2006/relationships/oleObject" Target="../embeddings/oleObject21.bin"/><Relationship Id="rId2" Type="http://schemas.openxmlformats.org/officeDocument/2006/relationships/tags" Target="../tags/tag48.xml"/><Relationship Id="rId1" Type="http://schemas.openxmlformats.org/officeDocument/2006/relationships/vmlDrawing" Target="../drawings/vmlDrawing12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9" Type="http://schemas.openxmlformats.org/officeDocument/2006/relationships/oleObject" Target="../embeddings/oleObject22.bin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53.xml"/><Relationship Id="rId7" Type="http://schemas.openxmlformats.org/officeDocument/2006/relationships/oleObject" Target="../embeddings/oleObject23.bin"/><Relationship Id="rId2" Type="http://schemas.openxmlformats.org/officeDocument/2006/relationships/tags" Target="../tags/tag52.xml"/><Relationship Id="rId1" Type="http://schemas.openxmlformats.org/officeDocument/2006/relationships/vmlDrawing" Target="../drawings/vmlDrawing13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9" Type="http://schemas.openxmlformats.org/officeDocument/2006/relationships/oleObject" Target="../embeddings/oleObject24.bin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57.xml"/><Relationship Id="rId7" Type="http://schemas.openxmlformats.org/officeDocument/2006/relationships/oleObject" Target="../embeddings/oleObject25.bin"/><Relationship Id="rId2" Type="http://schemas.openxmlformats.org/officeDocument/2006/relationships/tags" Target="../tags/tag56.xml"/><Relationship Id="rId1" Type="http://schemas.openxmlformats.org/officeDocument/2006/relationships/vmlDrawing" Target="../drawings/vmlDrawing14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9.xml"/><Relationship Id="rId4" Type="http://schemas.openxmlformats.org/officeDocument/2006/relationships/tags" Target="../tags/tag58.xml"/><Relationship Id="rId9" Type="http://schemas.openxmlformats.org/officeDocument/2006/relationships/oleObject" Target="../embeddings/oleObject26.bin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61.xml"/><Relationship Id="rId7" Type="http://schemas.openxmlformats.org/officeDocument/2006/relationships/oleObject" Target="../embeddings/oleObject27.bin"/><Relationship Id="rId2" Type="http://schemas.openxmlformats.org/officeDocument/2006/relationships/tags" Target="../tags/tag60.xml"/><Relationship Id="rId1" Type="http://schemas.openxmlformats.org/officeDocument/2006/relationships/vmlDrawing" Target="../drawings/vmlDrawing15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Relationship Id="rId9" Type="http://schemas.openxmlformats.org/officeDocument/2006/relationships/oleObject" Target="../embeddings/oleObject28.bin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65.xml"/><Relationship Id="rId7" Type="http://schemas.openxmlformats.org/officeDocument/2006/relationships/oleObject" Target="../embeddings/oleObject29.bin"/><Relationship Id="rId2" Type="http://schemas.openxmlformats.org/officeDocument/2006/relationships/tags" Target="../tags/tag64.xml"/><Relationship Id="rId1" Type="http://schemas.openxmlformats.org/officeDocument/2006/relationships/vmlDrawing" Target="../drawings/vmlDrawing16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7.xml"/><Relationship Id="rId4" Type="http://schemas.openxmlformats.org/officeDocument/2006/relationships/tags" Target="../tags/tag66.xml"/><Relationship Id="rId9" Type="http://schemas.openxmlformats.org/officeDocument/2006/relationships/oleObject" Target="../embeddings/oleObject30.bin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69.xml"/><Relationship Id="rId7" Type="http://schemas.openxmlformats.org/officeDocument/2006/relationships/oleObject" Target="../embeddings/oleObject31.bin"/><Relationship Id="rId2" Type="http://schemas.openxmlformats.org/officeDocument/2006/relationships/tags" Target="../tags/tag68.xml"/><Relationship Id="rId1" Type="http://schemas.openxmlformats.org/officeDocument/2006/relationships/vmlDrawing" Target="../drawings/vmlDrawing17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71.xml"/><Relationship Id="rId4" Type="http://schemas.openxmlformats.org/officeDocument/2006/relationships/tags" Target="../tags/tag70.xml"/><Relationship Id="rId9" Type="http://schemas.openxmlformats.org/officeDocument/2006/relationships/oleObject" Target="../embeddings/oleObject32.bin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73.xml"/><Relationship Id="rId7" Type="http://schemas.openxmlformats.org/officeDocument/2006/relationships/oleObject" Target="../embeddings/oleObject33.bin"/><Relationship Id="rId2" Type="http://schemas.openxmlformats.org/officeDocument/2006/relationships/tags" Target="../tags/tag72.xml"/><Relationship Id="rId1" Type="http://schemas.openxmlformats.org/officeDocument/2006/relationships/vmlDrawing" Target="../drawings/vmlDrawing18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9" Type="http://schemas.openxmlformats.org/officeDocument/2006/relationships/oleObject" Target="../embeddings/oleObject34.bin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13.xml"/><Relationship Id="rId7" Type="http://schemas.openxmlformats.org/officeDocument/2006/relationships/oleObject" Target="../embeddings/oleObject3.bin"/><Relationship Id="rId2" Type="http://schemas.openxmlformats.org/officeDocument/2006/relationships/tags" Target="../tags/tag12.xml"/><Relationship Id="rId1" Type="http://schemas.openxmlformats.org/officeDocument/2006/relationships/vmlDrawing" Target="../drawings/vmlDrawing3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9" Type="http://schemas.openxmlformats.org/officeDocument/2006/relationships/oleObject" Target="../embeddings/oleObject4.bin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17.xml"/><Relationship Id="rId7" Type="http://schemas.openxmlformats.org/officeDocument/2006/relationships/oleObject" Target="../embeddings/oleObject5.bin"/><Relationship Id="rId2" Type="http://schemas.openxmlformats.org/officeDocument/2006/relationships/tags" Target="../tags/tag16.xml"/><Relationship Id="rId1" Type="http://schemas.openxmlformats.org/officeDocument/2006/relationships/vmlDrawing" Target="../drawings/vmlDrawing4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9" Type="http://schemas.openxmlformats.org/officeDocument/2006/relationships/oleObject" Target="../embeddings/oleObject6.bin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21.xml"/><Relationship Id="rId7" Type="http://schemas.openxmlformats.org/officeDocument/2006/relationships/oleObject" Target="../embeddings/oleObject7.bin"/><Relationship Id="rId2" Type="http://schemas.openxmlformats.org/officeDocument/2006/relationships/tags" Target="../tags/tag20.xml"/><Relationship Id="rId1" Type="http://schemas.openxmlformats.org/officeDocument/2006/relationships/vmlDrawing" Target="../drawings/vmlDrawing5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3.xml"/><Relationship Id="rId4" Type="http://schemas.openxmlformats.org/officeDocument/2006/relationships/tags" Target="../tags/tag22.xml"/><Relationship Id="rId9" Type="http://schemas.openxmlformats.org/officeDocument/2006/relationships/oleObject" Target="../embeddings/oleObject8.bin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vmlDrawing" Target="../drawings/vmlDrawing6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Relationship Id="rId9" Type="http://schemas.openxmlformats.org/officeDocument/2006/relationships/oleObject" Target="../embeddings/oleObject10.bin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29.xml"/><Relationship Id="rId7" Type="http://schemas.openxmlformats.org/officeDocument/2006/relationships/oleObject" Target="../embeddings/oleObject11.bin"/><Relationship Id="rId2" Type="http://schemas.openxmlformats.org/officeDocument/2006/relationships/tags" Target="../tags/tag28.xml"/><Relationship Id="rId1" Type="http://schemas.openxmlformats.org/officeDocument/2006/relationships/vmlDrawing" Target="../drawings/vmlDrawing7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9" Type="http://schemas.openxmlformats.org/officeDocument/2006/relationships/oleObject" Target="../embeddings/oleObject12.bin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33.xml"/><Relationship Id="rId7" Type="http://schemas.openxmlformats.org/officeDocument/2006/relationships/oleObject" Target="../embeddings/oleObject13.bin"/><Relationship Id="rId2" Type="http://schemas.openxmlformats.org/officeDocument/2006/relationships/tags" Target="../tags/tag32.xml"/><Relationship Id="rId1" Type="http://schemas.openxmlformats.org/officeDocument/2006/relationships/vmlDrawing" Target="../drawings/vmlDrawing8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5.xml"/><Relationship Id="rId4" Type="http://schemas.openxmlformats.org/officeDocument/2006/relationships/tags" Target="../tags/tag34.xml"/><Relationship Id="rId9" Type="http://schemas.openxmlformats.org/officeDocument/2006/relationships/oleObject" Target="../embeddings/oleObject14.bin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37.xml"/><Relationship Id="rId7" Type="http://schemas.openxmlformats.org/officeDocument/2006/relationships/oleObject" Target="../embeddings/oleObject15.bin"/><Relationship Id="rId2" Type="http://schemas.openxmlformats.org/officeDocument/2006/relationships/tags" Target="../tags/tag36.xml"/><Relationship Id="rId1" Type="http://schemas.openxmlformats.org/officeDocument/2006/relationships/vmlDrawing" Target="../drawings/vmlDrawing9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Relationship Id="rId9" Type="http://schemas.openxmlformats.org/officeDocument/2006/relationships/oleObject" Target="../embeddings/oleObject16.bin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41.xml"/><Relationship Id="rId7" Type="http://schemas.openxmlformats.org/officeDocument/2006/relationships/oleObject" Target="../embeddings/oleObject17.bin"/><Relationship Id="rId2" Type="http://schemas.openxmlformats.org/officeDocument/2006/relationships/tags" Target="../tags/tag40.xml"/><Relationship Id="rId1" Type="http://schemas.openxmlformats.org/officeDocument/2006/relationships/vmlDrawing" Target="../drawings/vmlDrawing10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3.xml"/><Relationship Id="rId4" Type="http://schemas.openxmlformats.org/officeDocument/2006/relationships/tags" Target="../tags/tag42.xml"/><Relationship Id="rId9" Type="http://schemas.openxmlformats.org/officeDocument/2006/relationships/oleObject" Target="../embeddings/oleObject18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ctangle 1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2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4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12" descr="logo_etat_FR_vers_compacte.jpg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417513"/>
            <a:ext cx="1584325" cy="60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8"/>
          <p:cNvSpPr txBox="1"/>
          <p:nvPr userDrawn="1">
            <p:custDataLst>
              <p:tags r:id="rId3"/>
            </p:custDataLst>
          </p:nvPr>
        </p:nvSpPr>
        <p:spPr>
          <a:xfrm>
            <a:off x="2514600" y="363538"/>
            <a:ext cx="5164138" cy="343364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5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 algn="l">
              <a:lnSpc>
                <a:spcPts val="135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i="0" dirty="0" err="1"/>
              <a:t>Amt</a:t>
            </a:r>
            <a:r>
              <a:rPr lang="fr-CH" sz="1000" b="1" i="0" dirty="0"/>
              <a:t> der </a:t>
            </a:r>
            <a:r>
              <a:rPr lang="fr-CH" sz="1000" b="1" i="0" dirty="0" err="1"/>
              <a:t>Beispiele</a:t>
            </a:r>
            <a:r>
              <a:rPr lang="fr-CH" sz="1000" b="0" i="0" dirty="0"/>
              <a:t> </a:t>
            </a:r>
            <a:r>
              <a:rPr lang="fr-CH" sz="1000" b="0" i="0" dirty="0" err="1"/>
              <a:t>AdB</a:t>
            </a:r>
            <a:endParaRPr lang="fr-CH" sz="1000" b="0" i="0" dirty="0"/>
          </a:p>
        </p:txBody>
      </p:sp>
      <p:sp>
        <p:nvSpPr>
          <p:cNvPr id="7" name="TextBox 9"/>
          <p:cNvSpPr txBox="1"/>
          <p:nvPr userDrawn="1">
            <p:custDataLst>
              <p:tags r:id="rId4"/>
            </p:custDataLst>
          </p:nvPr>
        </p:nvSpPr>
        <p:spPr>
          <a:xfrm>
            <a:off x="468313" y="6148388"/>
            <a:ext cx="5354637" cy="496887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fr-CH" sz="1000" dirty="0">
                <a:latin typeface="Arial" charset="0"/>
                <a:ea typeface="ＭＳ Ｐゴシック" pitchFamily="-112" charset="-128"/>
                <a:cs typeface="+mn-cs"/>
              </a:rPr>
              <a:t>—</a:t>
            </a:r>
          </a:p>
          <a:p>
            <a:pPr algn="l"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0" i="0" dirty="0"/>
              <a:t>Direction des exemples et des questions</a:t>
            </a:r>
            <a:r>
              <a:rPr lang="fr-CH" sz="1000" b="1" dirty="0"/>
              <a:t> DEQ</a:t>
            </a:r>
          </a:p>
          <a:p>
            <a:pPr algn="l"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0" i="0" dirty="0" err="1"/>
              <a:t>Direktion</a:t>
            </a:r>
            <a:r>
              <a:rPr lang="fr-CH" sz="1000" b="0" i="0" dirty="0"/>
              <a:t> der </a:t>
            </a:r>
            <a:r>
              <a:rPr lang="fr-CH" sz="1000" b="0" i="0" dirty="0" err="1"/>
              <a:t>Beispiele</a:t>
            </a:r>
            <a:r>
              <a:rPr lang="fr-CH" sz="1000" b="0" i="0" dirty="0"/>
              <a:t> </a:t>
            </a:r>
            <a:r>
              <a:rPr lang="fr-CH" sz="1000" b="0" i="0" dirty="0" err="1"/>
              <a:t>und</a:t>
            </a:r>
            <a:r>
              <a:rPr lang="fr-CH" sz="1000" b="0" i="0" dirty="0"/>
              <a:t> </a:t>
            </a:r>
            <a:r>
              <a:rPr lang="fr-CH" sz="1000" b="0" i="0" dirty="0" err="1"/>
              <a:t>Fragen</a:t>
            </a:r>
            <a:r>
              <a:rPr lang="fr-CH" sz="1000" b="0" i="0" dirty="0"/>
              <a:t> </a:t>
            </a:r>
            <a:r>
              <a:rPr lang="fr-CH" sz="1000" b="1" i="0" dirty="0"/>
              <a:t>DBF</a:t>
            </a:r>
            <a:endParaRPr lang="fr-CH" sz="1000" b="0" i="0" dirty="0"/>
          </a:p>
        </p:txBody>
      </p:sp>
      <p:cxnSp>
        <p:nvCxnSpPr>
          <p:cNvPr id="8" name="Straight Connector 7"/>
          <p:cNvCxnSpPr/>
          <p:nvPr userDrawn="1">
            <p:custDataLst>
              <p:tags r:id="rId5"/>
            </p:custDataLst>
          </p:nvPr>
        </p:nvCxnSpPr>
        <p:spPr>
          <a:xfrm>
            <a:off x="449263" y="12636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036" name="Title Placeholder 1"/>
          <p:cNvSpPr>
            <a:spLocks noGrp="1"/>
          </p:cNvSpPr>
          <p:nvPr>
            <p:ph type="ctrTitle"/>
          </p:nvPr>
        </p:nvSpPr>
        <p:spPr>
          <a:xfrm>
            <a:off x="455613" y="1548000"/>
            <a:ext cx="8289925" cy="948978"/>
          </a:xfrm>
        </p:spPr>
        <p:txBody>
          <a:bodyPr/>
          <a:lstStyle>
            <a:lvl1pPr>
              <a:lnSpc>
                <a:spcPts val="3700"/>
              </a:lnSpc>
              <a:defRPr sz="3200" smtClean="0">
                <a:latin typeface="Arial" charset="0"/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44037" name="Text Placeholder 2"/>
          <p:cNvSpPr>
            <a:spLocks noGrp="1"/>
          </p:cNvSpPr>
          <p:nvPr>
            <p:ph type="subTitle" idx="1"/>
          </p:nvPr>
        </p:nvSpPr>
        <p:spPr>
          <a:xfrm>
            <a:off x="455613" y="3564000"/>
            <a:ext cx="8289925" cy="274638"/>
          </a:xfrm>
        </p:spPr>
        <p:txBody>
          <a:bodyPr/>
          <a:lstStyle>
            <a:lvl1pPr>
              <a:defRPr sz="1800" smtClean="0">
                <a:latin typeface="Arial" charset="0"/>
              </a:defRPr>
            </a:lvl1pPr>
          </a:lstStyle>
          <a:p>
            <a:r>
              <a:rPr lang="fr-FR"/>
              <a:t>Modifier le style des sous-titres du masque</a:t>
            </a:r>
            <a:endParaRPr lang="fr-CH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Layout Foto Quer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098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95CC42FD-4A5E-4F47-A08D-AF72A65FAE62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7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64593934-EB73-4A9E-BB30-3CB60237584F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9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099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57199" y="1766400"/>
            <a:ext cx="8242301" cy="307777"/>
          </a:xfrm>
        </p:spPr>
        <p:txBody>
          <a:bodyPr/>
          <a:lstStyle/>
          <a:p>
            <a:pPr lvl="0"/>
            <a:r>
              <a:rPr lang="fr-FR" noProof="0"/>
              <a:t>Cliquez sur l'icône pour ajouter une image</a:t>
            </a:r>
            <a:endParaRPr lang="fr-CH" noProof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0"/>
          </p:nvPr>
        </p:nvSpPr>
        <p:spPr>
          <a:xfrm>
            <a:off x="457200" y="1371600"/>
            <a:ext cx="4032000" cy="4644000"/>
          </a:xfrm>
        </p:spPr>
        <p:txBody>
          <a:bodyPr/>
          <a:lstStyle/>
          <a:p>
            <a:pPr lvl="0"/>
            <a:r>
              <a:rPr lang="fr-FR" noProof="0"/>
              <a:t>Cliquez sur l'icône pour ajouter une image</a:t>
            </a:r>
            <a:endParaRPr lang="en-US" noProof="0" dirty="0"/>
          </a:p>
        </p:txBody>
      </p:sp>
      <p:sp>
        <p:nvSpPr>
          <p:cNvPr id="5" name="Bildplatzhalter 3"/>
          <p:cNvSpPr>
            <a:spLocks noGrp="1"/>
          </p:cNvSpPr>
          <p:nvPr>
            <p:ph type="pic" sz="quarter" idx="11"/>
          </p:nvPr>
        </p:nvSpPr>
        <p:spPr>
          <a:xfrm>
            <a:off x="4667500" y="1371600"/>
            <a:ext cx="4032000" cy="4644000"/>
          </a:xfrm>
        </p:spPr>
        <p:txBody>
          <a:bodyPr/>
          <a:lstStyle/>
          <a:p>
            <a:pPr lvl="0"/>
            <a:r>
              <a:rPr lang="fr-FR" noProof="0"/>
              <a:t>Cliquez sur l'icône pour ajouter une image</a:t>
            </a:r>
            <a:endParaRPr lang="en-US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22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D14207A8-D35D-4BB2-837A-64DB15AF4060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7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4D42FB62-806F-48DB-BAD6-5AFD1E78CD8A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0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23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2407920"/>
            <a:ext cx="8242300" cy="184665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6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46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0221FC23-268D-4B34-816B-5926450DAF71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9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46A3589F-A711-4115-9E27-3F231F3A0BD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31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47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1260000" cy="153888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2032186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6"/>
          </p:nvPr>
        </p:nvSpPr>
        <p:spPr>
          <a:xfrm>
            <a:off x="2032186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/>
          </p:nvPr>
        </p:nvSpPr>
        <p:spPr>
          <a:xfrm>
            <a:off x="3363702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8"/>
          </p:nvPr>
        </p:nvSpPr>
        <p:spPr>
          <a:xfrm>
            <a:off x="3363702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4695218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/>
          </p:nvPr>
        </p:nvSpPr>
        <p:spPr>
          <a:xfrm>
            <a:off x="4695218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6026733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6026733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7358248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7358248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8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5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170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1C4B4A13-7231-4BEB-89BD-9FF1B0A07F91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7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6503D847-A163-4E0C-BBCD-0B11BC312B2A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7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171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1519237" cy="123110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/>
          </p:nvPr>
        </p:nvSpPr>
        <p:spPr>
          <a:xfrm>
            <a:off x="2307236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8"/>
          </p:nvPr>
        </p:nvSpPr>
        <p:spPr>
          <a:xfrm>
            <a:off x="2307236" y="3113577"/>
            <a:ext cx="151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3929319" y="2373243"/>
            <a:ext cx="144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/>
          </p:nvPr>
        </p:nvSpPr>
        <p:spPr>
          <a:xfrm>
            <a:off x="3929319" y="3113577"/>
            <a:ext cx="144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5479402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5479402" y="3113577"/>
            <a:ext cx="151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7101486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7101486" y="3113577"/>
            <a:ext cx="151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8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29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4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194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AE2447D5-6012-42FA-A634-EF01D54C7DB0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0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E40BA4EF-5A79-4945-9984-4D373C87AA3A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4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195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1872000" cy="123110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/>
          </p:nvPr>
        </p:nvSpPr>
        <p:spPr>
          <a:xfrm>
            <a:off x="2683200" y="3113577"/>
            <a:ext cx="187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4684244" y="3113577"/>
            <a:ext cx="187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6685288" y="3113577"/>
            <a:ext cx="187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3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2683200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4684244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6685288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26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3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218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38EDB024-0744-4E27-A73A-FB09B9265834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4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A038240B-C92D-4EC4-8CF3-8B6506CEA99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7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219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259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2592000" cy="92333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3383379" y="2373243"/>
            <a:ext cx="259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3383379" y="3113577"/>
            <a:ext cx="259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6047204" y="2373243"/>
            <a:ext cx="259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6047204" y="3113577"/>
            <a:ext cx="259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2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2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42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D93B917E-A7C9-45AB-AE4F-5CD6B8A1F2CE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3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fr-CH" sz="1000" b="1" dirty="0">
                <a:latin typeface="Arial" charset="0"/>
                <a:ea typeface="ＭＳ Ｐゴシック" pitchFamily="-112" charset="-128"/>
                <a:cs typeface="+mn-cs"/>
              </a:rPr>
              <a:t>Service du personnel et d’organisation </a:t>
            </a:r>
            <a:r>
              <a:rPr lang="fr-CH" sz="1000" dirty="0">
                <a:latin typeface="Arial" charset="0"/>
                <a:ea typeface="ＭＳ Ｐゴシック" pitchFamily="-112" charset="-128"/>
                <a:cs typeface="+mn-cs"/>
              </a:rPr>
              <a:t>SPO</a:t>
            </a:r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D8D2A0B6-06DE-4C53-A47B-8556DCCC1B4D}" type="datetime4">
              <a:rPr lang="fr-FR" sz="100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6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43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403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4032000" cy="61555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4714876" y="2373243"/>
            <a:ext cx="38608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4714876" y="3113577"/>
            <a:ext cx="38608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Zeitpl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266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79E6CB92-D46F-41CE-9675-29AF1C5CC889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3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7365E066-5BF7-4B23-88A1-E71D0D8A36B5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7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267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2126400"/>
            <a:ext cx="2386012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457199" y="2492375"/>
            <a:ext cx="2386013" cy="492443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2965451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6"/>
          </p:nvPr>
        </p:nvSpPr>
        <p:spPr>
          <a:xfrm>
            <a:off x="2965450" y="1766400"/>
            <a:ext cx="2320930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/>
          </p:nvPr>
        </p:nvSpPr>
        <p:spPr>
          <a:xfrm>
            <a:off x="3921126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4873626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5832476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6786564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7745412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9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06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C0CE34FB-1030-4B4F-B5FF-E6D47255D8CF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4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de-CH" sz="1000" b="1" noProof="0" dirty="0"/>
              <a:t>Amt der Beispiele </a:t>
            </a:r>
            <a:r>
              <a:rPr lang="de-CH" sz="1000" b="0" i="0" noProof="0" dirty="0" err="1"/>
              <a:t>AdB</a:t>
            </a:r>
            <a:endParaRPr lang="de-CH" sz="1000" b="0" i="0" noProof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de-CH" sz="1000" noProof="0" dirty="0">
                <a:latin typeface="Arial" charset="0"/>
                <a:ea typeface="ＭＳ Ｐゴシック" pitchFamily="-112" charset="-128"/>
                <a:cs typeface="+mn-cs"/>
              </a:rPr>
              <a:t>12. Januar 2022</a:t>
            </a:r>
          </a:p>
        </p:txBody>
      </p:sp>
      <p:cxnSp>
        <p:nvCxnSpPr>
          <p:cNvPr id="6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07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30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FBB672B7-96CD-4763-B410-B6A57B6E157C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6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342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de-CH" sz="1000" b="1" noProof="0" dirty="0"/>
              <a:t>Amt der Beispiele </a:t>
            </a:r>
            <a:r>
              <a:rPr lang="de-CH" sz="1000" b="0" i="0" noProof="0" dirty="0" err="1"/>
              <a:t>AdB</a:t>
            </a:r>
            <a:endParaRPr lang="de-CH" sz="1000" b="0" i="0" noProof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de-CH" sz="1000" noProof="0" dirty="0">
                <a:latin typeface="Arial" charset="0"/>
                <a:ea typeface="ＭＳ Ｐゴシック" pitchFamily="-112" charset="-128"/>
                <a:cs typeface="+mn-cs"/>
              </a:rPr>
              <a:t>12. Januar 2022</a:t>
            </a:r>
          </a:p>
        </p:txBody>
      </p:sp>
      <p:cxnSp>
        <p:nvCxnSpPr>
          <p:cNvPr id="8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31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327200"/>
            <a:ext cx="8242300" cy="1692771"/>
          </a:xfrm>
        </p:spPr>
        <p:txBody>
          <a:bodyPr/>
          <a:lstStyle>
            <a:lvl1pPr marL="358775" indent="-358775">
              <a:spcAft>
                <a:spcPct val="50000"/>
              </a:spcAft>
              <a:buClr>
                <a:schemeClr val="tx1"/>
              </a:buClr>
              <a:buFont typeface="Lucida Grande" pitchFamily="-112" charset="0"/>
              <a:buAutoNum type="arabicPeriod"/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54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63031CF4-6012-4E47-B896-DA0102BA4466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9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de-CH" sz="1000" b="1" noProof="0" dirty="0"/>
              <a:t>Amt der Beispiele </a:t>
            </a:r>
            <a:r>
              <a:rPr lang="de-CH" sz="1000" b="0" i="0" noProof="0" dirty="0" err="1"/>
              <a:t>AdB</a:t>
            </a:r>
            <a:endParaRPr lang="de-CH" sz="1000" b="0" i="0" noProof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de-CH" sz="1000" noProof="0" dirty="0">
                <a:latin typeface="Arial" charset="0"/>
                <a:ea typeface="ＭＳ Ｐゴシック" pitchFamily="-112" charset="-128"/>
                <a:cs typeface="+mn-cs"/>
              </a:rPr>
              <a:t>12. Januar 2022</a:t>
            </a:r>
          </a:p>
        </p:txBody>
      </p:sp>
      <p:cxnSp>
        <p:nvCxnSpPr>
          <p:cNvPr id="11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55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1767141"/>
            <a:ext cx="8242300" cy="184665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8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 zweizeilig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78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F410BE1C-61D8-4199-834D-4E3CFD41A19C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7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337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8D82FEAD-BA62-4350-B9A4-22FF4E9B8038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1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79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1477328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2266800"/>
            <a:ext cx="8242300" cy="184665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8240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zweispaltiger Text mit Faz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02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F52E0320-80E4-4134-855D-57A764251BBD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0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33EFAB4F-DF75-4B81-AF99-A29062CCF60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2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03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5197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13"/>
          </p:nvPr>
        </p:nvSpPr>
        <p:spPr>
          <a:xfrm>
            <a:off x="5067299" y="1858223"/>
            <a:ext cx="3632201" cy="307777"/>
          </a:xfrm>
        </p:spPr>
        <p:txBody>
          <a:bodyPr/>
          <a:lstStyle>
            <a:lvl1pPr>
              <a:spcAft>
                <a:spcPts val="0"/>
              </a:spcAft>
              <a:defRPr sz="2000" b="1"/>
            </a:lvl1pPr>
            <a:lvl2pPr>
              <a:defRPr sz="1800" b="1"/>
            </a:lvl2pPr>
            <a:lvl3pPr>
              <a:defRPr sz="1800" b="1"/>
            </a:lvl3pPr>
            <a:lvl4pPr>
              <a:defRPr sz="1800" b="1"/>
            </a:lvl4pPr>
            <a:lvl5pPr>
              <a:defRPr sz="1800" b="1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2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4" name="Textplatzhalter 33"/>
          <p:cNvSpPr>
            <a:spLocks noGrp="1"/>
          </p:cNvSpPr>
          <p:nvPr>
            <p:ph type="body" sz="quarter" idx="19"/>
          </p:nvPr>
        </p:nvSpPr>
        <p:spPr>
          <a:xfrm>
            <a:off x="457200" y="1858223"/>
            <a:ext cx="36324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6" name="Textplatzhalter 35"/>
          <p:cNvSpPr>
            <a:spLocks noGrp="1"/>
          </p:cNvSpPr>
          <p:nvPr>
            <p:ph type="body" sz="quarter" idx="20"/>
          </p:nvPr>
        </p:nvSpPr>
        <p:spPr>
          <a:xfrm>
            <a:off x="457200" y="2221364"/>
            <a:ext cx="3632400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40" name="Textplatzhalter 39"/>
          <p:cNvSpPr>
            <a:spLocks noGrp="1"/>
          </p:cNvSpPr>
          <p:nvPr>
            <p:ph type="body" sz="quarter" idx="22"/>
          </p:nvPr>
        </p:nvSpPr>
        <p:spPr>
          <a:xfrm>
            <a:off x="5067299" y="2221364"/>
            <a:ext cx="3632201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26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DFEE9DF2-5A33-4369-9F67-FAD1ACE7EECE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0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F92E1955-87A7-4AAE-AF79-EA5B62E259D7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2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27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16"/>
          </p:nvPr>
        </p:nvSpPr>
        <p:spPr>
          <a:xfrm>
            <a:off x="457200" y="1328400"/>
            <a:ext cx="8203248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7"/>
          </p:nvPr>
        </p:nvSpPr>
        <p:spPr>
          <a:xfrm>
            <a:off x="457200" y="1857600"/>
            <a:ext cx="3680460" cy="307777"/>
          </a:xfrm>
        </p:spPr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18"/>
          </p:nvPr>
        </p:nvSpPr>
        <p:spPr>
          <a:xfrm>
            <a:off x="457200" y="2297400"/>
            <a:ext cx="3680460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9"/>
          </p:nvPr>
        </p:nvSpPr>
        <p:spPr>
          <a:xfrm>
            <a:off x="4979988" y="1857600"/>
            <a:ext cx="368046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7" name="Textplatzhalter 26"/>
          <p:cNvSpPr>
            <a:spLocks noGrp="1"/>
          </p:cNvSpPr>
          <p:nvPr>
            <p:ph type="body" sz="quarter" idx="20"/>
          </p:nvPr>
        </p:nvSpPr>
        <p:spPr>
          <a:xfrm>
            <a:off x="4979988" y="2297400"/>
            <a:ext cx="3680460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50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BFC22EE1-D8D8-49D4-BF92-C110A9056A15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6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80FC7961-F641-4FAC-9BFA-9F969ACC52F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8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51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298" cy="95197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40" name="Textplatzhalter 39"/>
          <p:cNvSpPr>
            <a:spLocks noGrp="1"/>
          </p:cNvSpPr>
          <p:nvPr>
            <p:ph type="body" sz="quarter" idx="12"/>
          </p:nvPr>
        </p:nvSpPr>
        <p:spPr>
          <a:xfrm>
            <a:off x="457200" y="1860000"/>
            <a:ext cx="1600200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1" name="Textplatzhalter 39"/>
          <p:cNvSpPr>
            <a:spLocks noGrp="1"/>
          </p:cNvSpPr>
          <p:nvPr>
            <p:ph type="body" sz="quarter" idx="13"/>
          </p:nvPr>
        </p:nvSpPr>
        <p:spPr>
          <a:xfrm>
            <a:off x="2268538" y="1860000"/>
            <a:ext cx="1602000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2" name="Textplatzhalter 39"/>
          <p:cNvSpPr>
            <a:spLocks noGrp="1"/>
          </p:cNvSpPr>
          <p:nvPr>
            <p:ph type="body" sz="quarter" idx="14"/>
          </p:nvPr>
        </p:nvSpPr>
        <p:spPr>
          <a:xfrm>
            <a:off x="4081462" y="1860000"/>
            <a:ext cx="2797175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4" name="Textplatzhalter 39"/>
          <p:cNvSpPr>
            <a:spLocks noGrp="1"/>
          </p:cNvSpPr>
          <p:nvPr>
            <p:ph type="body" sz="quarter" idx="15"/>
          </p:nvPr>
        </p:nvSpPr>
        <p:spPr>
          <a:xfrm>
            <a:off x="7072312" y="1860000"/>
            <a:ext cx="1627187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0" name="Textplatzhalter 49"/>
          <p:cNvSpPr>
            <a:spLocks noGrp="1"/>
          </p:cNvSpPr>
          <p:nvPr>
            <p:ph type="body" sz="quarter" idx="16"/>
          </p:nvPr>
        </p:nvSpPr>
        <p:spPr>
          <a:xfrm>
            <a:off x="501649" y="2373323"/>
            <a:ext cx="1601615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1" name="Textplatzhalter 49"/>
          <p:cNvSpPr>
            <a:spLocks noGrp="1"/>
          </p:cNvSpPr>
          <p:nvPr>
            <p:ph type="body" sz="quarter" idx="17"/>
          </p:nvPr>
        </p:nvSpPr>
        <p:spPr>
          <a:xfrm>
            <a:off x="2268538" y="237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2" name="Textplatzhalter 49"/>
          <p:cNvSpPr>
            <a:spLocks noGrp="1"/>
          </p:cNvSpPr>
          <p:nvPr>
            <p:ph type="body" sz="quarter" idx="18"/>
          </p:nvPr>
        </p:nvSpPr>
        <p:spPr>
          <a:xfrm>
            <a:off x="4081462" y="237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3" name="Textplatzhalter 49"/>
          <p:cNvSpPr>
            <a:spLocks noGrp="1"/>
          </p:cNvSpPr>
          <p:nvPr>
            <p:ph type="body" sz="quarter" idx="19"/>
          </p:nvPr>
        </p:nvSpPr>
        <p:spPr>
          <a:xfrm>
            <a:off x="7110398" y="237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4" name="Textplatzhalter 49"/>
          <p:cNvSpPr>
            <a:spLocks noGrp="1"/>
          </p:cNvSpPr>
          <p:nvPr>
            <p:ph type="body" sz="quarter" idx="20"/>
          </p:nvPr>
        </p:nvSpPr>
        <p:spPr>
          <a:xfrm>
            <a:off x="499850" y="309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5" name="Textplatzhalter 49"/>
          <p:cNvSpPr>
            <a:spLocks noGrp="1"/>
          </p:cNvSpPr>
          <p:nvPr>
            <p:ph type="body" sz="quarter" idx="21"/>
          </p:nvPr>
        </p:nvSpPr>
        <p:spPr>
          <a:xfrm>
            <a:off x="2268538" y="309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6" name="Textplatzhalter 49"/>
          <p:cNvSpPr>
            <a:spLocks noGrp="1"/>
          </p:cNvSpPr>
          <p:nvPr>
            <p:ph type="body" sz="quarter" idx="22"/>
          </p:nvPr>
        </p:nvSpPr>
        <p:spPr>
          <a:xfrm>
            <a:off x="4081462" y="309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7" name="Textplatzhalter 49"/>
          <p:cNvSpPr>
            <a:spLocks noGrp="1"/>
          </p:cNvSpPr>
          <p:nvPr>
            <p:ph type="body" sz="quarter" idx="23"/>
          </p:nvPr>
        </p:nvSpPr>
        <p:spPr>
          <a:xfrm>
            <a:off x="7110398" y="309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8" name="Textplatzhalter 49"/>
          <p:cNvSpPr>
            <a:spLocks noGrp="1"/>
          </p:cNvSpPr>
          <p:nvPr>
            <p:ph type="body" sz="quarter" idx="24"/>
          </p:nvPr>
        </p:nvSpPr>
        <p:spPr>
          <a:xfrm>
            <a:off x="501650" y="381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9" name="Textplatzhalter 49"/>
          <p:cNvSpPr>
            <a:spLocks noGrp="1"/>
          </p:cNvSpPr>
          <p:nvPr>
            <p:ph type="body" sz="quarter" idx="25"/>
          </p:nvPr>
        </p:nvSpPr>
        <p:spPr>
          <a:xfrm>
            <a:off x="2268538" y="381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0" name="Textplatzhalter 49"/>
          <p:cNvSpPr>
            <a:spLocks noGrp="1"/>
          </p:cNvSpPr>
          <p:nvPr>
            <p:ph type="body" sz="quarter" idx="26"/>
          </p:nvPr>
        </p:nvSpPr>
        <p:spPr>
          <a:xfrm>
            <a:off x="4081462" y="381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1" name="Textplatzhalter 49"/>
          <p:cNvSpPr>
            <a:spLocks noGrp="1"/>
          </p:cNvSpPr>
          <p:nvPr>
            <p:ph type="body" sz="quarter" idx="27"/>
          </p:nvPr>
        </p:nvSpPr>
        <p:spPr>
          <a:xfrm>
            <a:off x="7110398" y="381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2" name="Textplatzhalter 49"/>
          <p:cNvSpPr>
            <a:spLocks noGrp="1"/>
          </p:cNvSpPr>
          <p:nvPr>
            <p:ph type="body" sz="quarter" idx="28"/>
          </p:nvPr>
        </p:nvSpPr>
        <p:spPr>
          <a:xfrm>
            <a:off x="501649" y="4533323"/>
            <a:ext cx="1601615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3" name="Textplatzhalter 49"/>
          <p:cNvSpPr>
            <a:spLocks noGrp="1"/>
          </p:cNvSpPr>
          <p:nvPr>
            <p:ph type="body" sz="quarter" idx="29"/>
          </p:nvPr>
        </p:nvSpPr>
        <p:spPr>
          <a:xfrm>
            <a:off x="2268538" y="453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4" name="Textplatzhalter 49"/>
          <p:cNvSpPr>
            <a:spLocks noGrp="1"/>
          </p:cNvSpPr>
          <p:nvPr>
            <p:ph type="body" sz="quarter" idx="30"/>
          </p:nvPr>
        </p:nvSpPr>
        <p:spPr>
          <a:xfrm>
            <a:off x="4081462" y="453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9" name="Textplatzhalter 68"/>
          <p:cNvSpPr>
            <a:spLocks noGrp="1"/>
          </p:cNvSpPr>
          <p:nvPr>
            <p:ph type="body" sz="quarter" idx="32"/>
          </p:nvPr>
        </p:nvSpPr>
        <p:spPr>
          <a:xfrm>
            <a:off x="457199" y="1327200"/>
            <a:ext cx="8242299" cy="369332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2400" b="1" kern="1200" dirty="0" smtClean="0">
                <a:solidFill>
                  <a:schemeClr val="tx2"/>
                </a:solidFill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1" name="Textplatzhalter 70"/>
          <p:cNvSpPr>
            <a:spLocks noGrp="1"/>
          </p:cNvSpPr>
          <p:nvPr>
            <p:ph type="body" sz="quarter" idx="33"/>
          </p:nvPr>
        </p:nvSpPr>
        <p:spPr>
          <a:xfrm>
            <a:off x="7110398" y="453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Foto Hoch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74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50C974B1-BC47-4363-AFBE-D3D7A9A98431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9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1154ED4B-527E-4255-897E-950073BA2477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3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75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800600" y="1327200"/>
            <a:ext cx="3900488" cy="615553"/>
          </a:xfrm>
        </p:spPr>
        <p:txBody>
          <a:bodyPr/>
          <a:lstStyle/>
          <a:p>
            <a:pPr lvl="0"/>
            <a:r>
              <a:rPr lang="fr-FR" noProof="0"/>
              <a:t>Cliquez sur l'icône pour ajouter une image</a:t>
            </a:r>
            <a:endParaRPr lang="fr-CH" noProof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1766400"/>
            <a:ext cx="4186238" cy="215443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4186238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vmlDrawing" Target="../drawings/vmlDrawing1.v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6" name="think-cell Slide" r:id="rId27" imgW="0" imgH="0" progId="">
                  <p:embed/>
                </p:oleObj>
              </mc:Choice>
              <mc:Fallback>
                <p:oleObj name="think-cell Slide" r:id="rId2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itle Placeholder 1"/>
          <p:cNvSpPr>
            <a:spLocks noGrp="1"/>
          </p:cNvSpPr>
          <p:nvPr>
            <p:ph type="title"/>
            <p:custDataLst>
              <p:tags r:id="rId21"/>
            </p:custDataLst>
          </p:nvPr>
        </p:nvSpPr>
        <p:spPr bwMode="auto">
          <a:xfrm>
            <a:off x="457200" y="306388"/>
            <a:ext cx="8242300" cy="95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CH"/>
              <a:t>Titre exemple</a:t>
            </a:r>
            <a:br>
              <a:rPr lang="fr-CH"/>
            </a:br>
            <a:r>
              <a:rPr lang="fr-CH"/>
              <a:t>—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  <p:custDataLst>
              <p:tags r:id="rId22"/>
            </p:custDataLst>
          </p:nvPr>
        </p:nvSpPr>
        <p:spPr bwMode="auto">
          <a:xfrm>
            <a:off x="457200" y="1371600"/>
            <a:ext cx="82423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CH"/>
              <a:t>Texte principal</a:t>
            </a:r>
          </a:p>
          <a:p>
            <a:pPr lvl="1"/>
            <a:r>
              <a:rPr lang="fr-CH"/>
              <a:t>Premier niveau</a:t>
            </a:r>
          </a:p>
          <a:p>
            <a:pPr lvl="2"/>
            <a:r>
              <a:rPr lang="fr-CH"/>
              <a:t>Deuxième niveau</a:t>
            </a:r>
          </a:p>
          <a:p>
            <a:pPr lvl="3"/>
            <a:r>
              <a:rPr lang="fr-CH"/>
              <a:t>Troisième niveau</a:t>
            </a:r>
          </a:p>
          <a:p>
            <a:pPr lvl="4"/>
            <a:r>
              <a:rPr lang="fr-CH"/>
              <a:t>Quatrième niveau</a:t>
            </a:r>
          </a:p>
        </p:txBody>
      </p:sp>
      <p:sp>
        <p:nvSpPr>
          <p:cNvPr id="12" name="Rectangle 9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B6B27B2B-C0FF-48E7-AAE0-A647F4866450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031" name="Picture 8" descr="logo_etat_FR_vers_compacte.jpg"/>
          <p:cNvPicPr>
            <a:picLocks noChangeAspect="1"/>
          </p:cNvPicPr>
          <p:nvPr>
            <p:custDataLst>
              <p:tags r:id="rId24"/>
            </p:custDataLst>
          </p:nvPr>
        </p:nvPicPr>
        <p:blipFill>
          <a:blip r:embed="rId2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>
            <p:custDataLst>
              <p:tags r:id="rId25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CF243335-9A5D-44D4-B713-78A3870BA20B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4" name="Straight Connector 13"/>
          <p:cNvCxnSpPr/>
          <p:nvPr>
            <p:custDataLst>
              <p:tags r:id="rId26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60" r:id="rId11"/>
    <p:sldLayoutId id="2147483771" r:id="rId12"/>
    <p:sldLayoutId id="2147483772" r:id="rId13"/>
    <p:sldLayoutId id="2147483773" r:id="rId14"/>
    <p:sldLayoutId id="2147483774" r:id="rId15"/>
    <p:sldLayoutId id="2147483775" r:id="rId16"/>
    <p:sldLayoutId id="2147483776" r:id="rId17"/>
    <p:sldLayoutId id="2147483777" r:id="rId18"/>
  </p:sldLayoutIdLst>
  <p:hf sldNum="0" hdr="0" dt="0"/>
  <p:txStyles>
    <p:titleStyle>
      <a:lvl1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lang="de-DE" sz="3200" b="1" kern="1200" dirty="0">
          <a:solidFill>
            <a:schemeClr val="tx1"/>
          </a:solidFill>
          <a:latin typeface="Arial"/>
          <a:ea typeface="ＭＳ Ｐゴシック" pitchFamily="-112" charset="-128"/>
          <a:cs typeface="ＭＳ Ｐゴシック" pitchFamily="-112" charset="-128"/>
        </a:defRPr>
      </a:lvl1pPr>
      <a:lvl2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1" fontAlgn="base" hangingPunct="1">
        <a:spcBef>
          <a:spcPct val="0"/>
        </a:spcBef>
        <a:spcAft>
          <a:spcPts val="600"/>
        </a:spcAft>
        <a:buClr>
          <a:srgbClr val="074EA1"/>
        </a:buClr>
        <a:buFont typeface="Lucida Grande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 pitchFamily="-112" charset="-128"/>
        </a:defRPr>
      </a:lvl1pPr>
      <a:lvl2pPr marL="273050" indent="-271463" algn="l" defTabSz="457200" rtl="0" eaLnBrk="1" fontAlgn="base" hangingPunct="1">
        <a:spcBef>
          <a:spcPct val="0"/>
        </a:spcBef>
        <a:spcAft>
          <a:spcPts val="600"/>
        </a:spcAft>
        <a:buClr>
          <a:schemeClr val="tx1"/>
        </a:buClr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2pPr>
      <a:lvl3pPr marL="539750" indent="-265113" algn="l" defTabSz="457200" rtl="0" eaLnBrk="1" fontAlgn="base" hangingPunct="1">
        <a:spcBef>
          <a:spcPct val="0"/>
        </a:spcBef>
        <a:spcAft>
          <a:spcPts val="600"/>
        </a:spcAft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3pPr>
      <a:lvl4pPr marL="803275" indent="-261938" algn="l" defTabSz="457200" rtl="0" eaLnBrk="1" fontAlgn="base" hangingPunct="1">
        <a:spcBef>
          <a:spcPct val="0"/>
        </a:spcBef>
        <a:spcAft>
          <a:spcPts val="600"/>
        </a:spcAft>
        <a:buClr>
          <a:srgbClr val="7F7F7F"/>
        </a:buClr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4pPr>
      <a:lvl5pPr marL="1076325" indent="-271463" algn="l" defTabSz="457200" rtl="0" eaLnBrk="1" fontAlgn="base" hangingPunct="1">
        <a:spcBef>
          <a:spcPct val="0"/>
        </a:spcBef>
        <a:spcAft>
          <a:spcPts val="600"/>
        </a:spcAft>
        <a:buClr>
          <a:srgbClr val="7F7F7F"/>
        </a:buClr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76.xml"/><Relationship Id="rId1" Type="http://schemas.openxmlformats.org/officeDocument/2006/relationships/vmlDrawing" Target="../drawings/vmlDrawing19.vml"/><Relationship Id="rId5" Type="http://schemas.openxmlformats.org/officeDocument/2006/relationships/oleObject" Target="../embeddings/oleObject35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77.xml"/><Relationship Id="rId1" Type="http://schemas.openxmlformats.org/officeDocument/2006/relationships/vmlDrawing" Target="../drawings/vmlDrawing20.vml"/><Relationship Id="rId5" Type="http://schemas.openxmlformats.org/officeDocument/2006/relationships/oleObject" Target="../embeddings/oleObject36.bin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78.xml"/><Relationship Id="rId1" Type="http://schemas.openxmlformats.org/officeDocument/2006/relationships/vmlDrawing" Target="../drawings/vmlDrawing21.vml"/><Relationship Id="rId5" Type="http://schemas.openxmlformats.org/officeDocument/2006/relationships/oleObject" Target="../embeddings/oleObject36.bin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79.xml"/><Relationship Id="rId1" Type="http://schemas.openxmlformats.org/officeDocument/2006/relationships/vmlDrawing" Target="../drawings/vmlDrawing22.vml"/><Relationship Id="rId5" Type="http://schemas.openxmlformats.org/officeDocument/2006/relationships/oleObject" Target="../embeddings/oleObject36.bin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80.xml"/><Relationship Id="rId1" Type="http://schemas.openxmlformats.org/officeDocument/2006/relationships/vmlDrawing" Target="../drawings/vmlDrawing23.vml"/><Relationship Id="rId5" Type="http://schemas.openxmlformats.org/officeDocument/2006/relationships/oleObject" Target="../embeddings/oleObject36.bin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81.xml"/><Relationship Id="rId1" Type="http://schemas.openxmlformats.org/officeDocument/2006/relationships/vmlDrawing" Target="../drawings/vmlDrawing24.vml"/><Relationship Id="rId5" Type="http://schemas.openxmlformats.org/officeDocument/2006/relationships/oleObject" Target="../embeddings/oleObject36.bin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82.xml"/><Relationship Id="rId1" Type="http://schemas.openxmlformats.org/officeDocument/2006/relationships/vmlDrawing" Target="../drawings/vmlDrawing25.vml"/><Relationship Id="rId5" Type="http://schemas.openxmlformats.org/officeDocument/2006/relationships/oleObject" Target="../embeddings/oleObject36.bin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83.xml"/><Relationship Id="rId1" Type="http://schemas.openxmlformats.org/officeDocument/2006/relationships/vmlDrawing" Target="../drawings/vmlDrawing26.vml"/><Relationship Id="rId5" Type="http://schemas.openxmlformats.org/officeDocument/2006/relationships/oleObject" Target="../embeddings/oleObject36.bin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Rectangle 8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1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Rectangle 8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3" name="Titel 1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455613" y="1547813"/>
            <a:ext cx="8289925" cy="4270400"/>
          </a:xfrm>
        </p:spPr>
        <p:txBody>
          <a:bodyPr/>
          <a:lstStyle/>
          <a:p>
            <a:r>
              <a:rPr lang="de-CH" dirty="0">
                <a:latin typeface="Arial" pitchFamily="34" charset="0"/>
                <a:ea typeface="ＭＳ Ｐゴシック"/>
                <a:cs typeface="ＭＳ Ｐゴシック"/>
              </a:rPr>
              <a:t>HERMES EXPRESS</a:t>
            </a:r>
            <a:br>
              <a:rPr lang="de-CH" dirty="0">
                <a:latin typeface="Arial" pitchFamily="34" charset="0"/>
                <a:ea typeface="ＭＳ Ｐゴシック"/>
                <a:cs typeface="ＭＳ Ｐゴシック"/>
              </a:rPr>
            </a:br>
            <a:br>
              <a:rPr lang="de-CH" dirty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de-CH" dirty="0">
                <a:latin typeface="Arial" pitchFamily="34" charset="0"/>
                <a:ea typeface="ＭＳ Ｐゴシック"/>
                <a:cs typeface="ＭＳ Ｐゴシック"/>
              </a:rPr>
              <a:t>—</a:t>
            </a:r>
            <a:br>
              <a:rPr lang="de-CH" dirty="0"/>
            </a:br>
            <a:r>
              <a:rPr lang="de-CH" sz="2400" dirty="0">
                <a:solidFill>
                  <a:srgbClr val="008094"/>
                </a:solidFill>
                <a:cs typeface="Arial" panose="020B0604020202020204" pitchFamily="34" charset="0"/>
              </a:rPr>
              <a:t>Projektschlussbeurteilung </a:t>
            </a:r>
            <a:r>
              <a:rPr lang="de-CH" sz="1800" b="0" i="1" dirty="0">
                <a:solidFill>
                  <a:srgbClr val="008094"/>
                </a:solidFill>
                <a:cs typeface="Arial" panose="020B0604020202020204" pitchFamily="34" charset="0"/>
              </a:rPr>
              <a:t>Phase einfügen</a:t>
            </a:r>
            <a:br>
              <a:rPr lang="de-CH" sz="1800" b="0" i="1" dirty="0">
                <a:solidFill>
                  <a:srgbClr val="008094"/>
                </a:solidFill>
                <a:cs typeface="Arial" panose="020B0604020202020204" pitchFamily="34" charset="0"/>
              </a:rPr>
            </a:br>
            <a:br>
              <a:rPr lang="de-CH" sz="1800" b="0" i="1" dirty="0">
                <a:solidFill>
                  <a:srgbClr val="008094"/>
                </a:solidFill>
                <a:cs typeface="Arial" panose="020B0604020202020204" pitchFamily="34" charset="0"/>
              </a:rPr>
            </a:br>
            <a:r>
              <a:rPr lang="de-CH" sz="1800" b="0" i="1" dirty="0">
                <a:solidFill>
                  <a:srgbClr val="008094"/>
                </a:solidFill>
                <a:cs typeface="Arial" panose="020B0604020202020204" pitchFamily="34" charset="0"/>
              </a:rPr>
              <a:t>PROJEKT: 				Projektnamen einfügen</a:t>
            </a:r>
            <a:br>
              <a:rPr lang="de-CH" sz="1800" b="0" i="1" dirty="0">
                <a:solidFill>
                  <a:srgbClr val="008094"/>
                </a:solidFill>
                <a:cs typeface="Arial" panose="020B0604020202020204" pitchFamily="34" charset="0"/>
              </a:rPr>
            </a:br>
            <a:r>
              <a:rPr lang="de-CH" sz="1800" b="0" i="1" dirty="0">
                <a:solidFill>
                  <a:srgbClr val="008094"/>
                </a:solidFill>
                <a:cs typeface="Arial" panose="020B0604020202020204" pitchFamily="34" charset="0"/>
              </a:rPr>
              <a:t>AUFTRAGGEBER/IN:	</a:t>
            </a:r>
            <a:r>
              <a:rPr lang="de-CH" sz="1800" b="0" i="1">
                <a:solidFill>
                  <a:srgbClr val="008094"/>
                </a:solidFill>
                <a:cs typeface="Arial" panose="020B0604020202020204" pitchFamily="34" charset="0"/>
              </a:rPr>
              <a:t>	Name </a:t>
            </a:r>
            <a:r>
              <a:rPr lang="de-CH" sz="1800" b="0" i="1" dirty="0">
                <a:solidFill>
                  <a:srgbClr val="008094"/>
                </a:solidFill>
                <a:cs typeface="Arial" panose="020B0604020202020204" pitchFamily="34" charset="0"/>
              </a:rPr>
              <a:t>Auftraggeber/in einfügen</a:t>
            </a:r>
            <a:br>
              <a:rPr lang="de-CH" sz="1800" b="0" i="1" dirty="0">
                <a:solidFill>
                  <a:srgbClr val="008094"/>
                </a:solidFill>
                <a:cs typeface="Arial" panose="020B0604020202020204" pitchFamily="34" charset="0"/>
              </a:rPr>
            </a:br>
            <a:r>
              <a:rPr lang="de-CH" sz="1800" b="0" i="1" dirty="0">
                <a:solidFill>
                  <a:srgbClr val="008094"/>
                </a:solidFill>
                <a:cs typeface="Arial" panose="020B0604020202020204" pitchFamily="34" charset="0"/>
              </a:rPr>
              <a:t>PROJEKTLEITER/IN:	</a:t>
            </a:r>
            <a:r>
              <a:rPr lang="de-CH" sz="1800" b="0" i="1">
                <a:solidFill>
                  <a:srgbClr val="008094"/>
                </a:solidFill>
                <a:cs typeface="Arial" panose="020B0604020202020204" pitchFamily="34" charset="0"/>
              </a:rPr>
              <a:t>	Name </a:t>
            </a:r>
            <a:r>
              <a:rPr lang="de-CH" sz="1800" b="0" i="1" dirty="0">
                <a:solidFill>
                  <a:srgbClr val="008094"/>
                </a:solidFill>
                <a:cs typeface="Arial" panose="020B0604020202020204" pitchFamily="34" charset="0"/>
              </a:rPr>
              <a:t>Projektleiter/in einfügen</a:t>
            </a:r>
            <a:br>
              <a:rPr lang="de-CH" sz="2800" dirty="0">
                <a:solidFill>
                  <a:srgbClr val="008094"/>
                </a:solidFill>
                <a:cs typeface="Arial" panose="020B0604020202020204" pitchFamily="34" charset="0"/>
              </a:rPr>
            </a:br>
            <a:endParaRPr lang="de-CH" sz="2800" dirty="0">
              <a:solidFill>
                <a:srgbClr val="008094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16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de-CH" sz="2200">
                <a:latin typeface="Arial" pitchFamily="34" charset="0"/>
                <a:ea typeface="ＭＳ Ｐゴシック"/>
                <a:cs typeface="Arial" panose="020B0604020202020204" pitchFamily="34" charset="0"/>
              </a:rPr>
              <a:t>Ausgangslage</a:t>
            </a:r>
            <a:br>
              <a:rPr lang="de-CH" sz="220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de-CH" sz="220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57201" y="1195120"/>
            <a:ext cx="8363272" cy="4672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400" dirty="0">
                <a:solidFill>
                  <a:srgbClr val="008094"/>
                </a:solidFill>
              </a:rPr>
              <a:t>Zusammenfassung der Ausgangslage des Projekts und der Situation, die Sie mit diesem Projekt weiterentwickeln wollen.</a:t>
            </a:r>
          </a:p>
        </p:txBody>
      </p:sp>
      <p:sp>
        <p:nvSpPr>
          <p:cNvPr id="7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57200" y="2060848"/>
            <a:ext cx="8242300" cy="3462486"/>
          </a:xfrm>
        </p:spPr>
        <p:txBody>
          <a:bodyPr/>
          <a:lstStyle/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</p:txBody>
      </p:sp>
    </p:spTree>
    <p:extLst>
      <p:ext uri="{BB962C8B-B14F-4D97-AF65-F5344CB8AC3E}">
        <p14:creationId xmlns:p14="http://schemas.microsoft.com/office/powerpoint/2010/main" val="2875398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34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de-CH" sz="2200">
                <a:latin typeface="Arial" pitchFamily="34" charset="0"/>
                <a:ea typeface="ＭＳ Ｐゴシック"/>
                <a:cs typeface="Arial" panose="020B0604020202020204" pitchFamily="34" charset="0"/>
              </a:rPr>
              <a:t>Zielerreichung</a:t>
            </a:r>
            <a:br>
              <a:rPr lang="de-CH" sz="220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de-CH" sz="220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57200" y="1195120"/>
            <a:ext cx="7751866" cy="54418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400" dirty="0" err="1">
                <a:solidFill>
                  <a:srgbClr val="008094"/>
                </a:solidFill>
              </a:rPr>
              <a:t>Copy&amp;Paste</a:t>
            </a:r>
            <a:r>
              <a:rPr lang="de-CH" sz="1400" dirty="0">
                <a:solidFill>
                  <a:srgbClr val="008094"/>
                </a:solidFill>
              </a:rPr>
              <a:t> der Tabelle mit den im Projektauftrag vereinbarten Zielen.</a:t>
            </a:r>
          </a:p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400" dirty="0">
                <a:solidFill>
                  <a:srgbClr val="008094"/>
                </a:solidFill>
              </a:rPr>
              <a:t>Beurteilung der Zielerreichung (beispielsweise in %) und Erklärung von möglichen Abweichungen.</a:t>
            </a:r>
          </a:p>
        </p:txBody>
      </p:sp>
      <p:sp>
        <p:nvSpPr>
          <p:cNvPr id="7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57200" y="2060848"/>
            <a:ext cx="8242300" cy="3462486"/>
          </a:xfrm>
        </p:spPr>
        <p:txBody>
          <a:bodyPr/>
          <a:lstStyle/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</p:txBody>
      </p:sp>
    </p:spTree>
    <p:extLst>
      <p:ext uri="{BB962C8B-B14F-4D97-AF65-F5344CB8AC3E}">
        <p14:creationId xmlns:p14="http://schemas.microsoft.com/office/powerpoint/2010/main" val="4196497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782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de-CH" sz="2200">
                <a:latin typeface="Arial" pitchFamily="34" charset="0"/>
                <a:ea typeface="ＭＳ Ｐゴシック"/>
                <a:cs typeface="Arial" panose="020B0604020202020204" pitchFamily="34" charset="0"/>
              </a:rPr>
              <a:t>Vergleich Soll / Ist – Termine</a:t>
            </a:r>
            <a:br>
              <a:rPr lang="de-CH" sz="220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de-CH" sz="220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57200" y="1195120"/>
            <a:ext cx="5900654" cy="56425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400">
                <a:solidFill>
                  <a:srgbClr val="008094"/>
                </a:solidFill>
              </a:rPr>
              <a:t>Vergleich der Termine der geplanten Phasen und der Termine der tatsächlichen Phasen.</a:t>
            </a:r>
          </a:p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400">
                <a:solidFill>
                  <a:srgbClr val="008094"/>
                </a:solidFill>
              </a:rPr>
              <a:t>Erklärung möglicher Abweichungen.</a:t>
            </a:r>
          </a:p>
        </p:txBody>
      </p:sp>
      <p:sp>
        <p:nvSpPr>
          <p:cNvPr id="7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57200" y="2060848"/>
            <a:ext cx="8242300" cy="3462486"/>
          </a:xfrm>
        </p:spPr>
        <p:txBody>
          <a:bodyPr/>
          <a:lstStyle/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</p:txBody>
      </p:sp>
    </p:spTree>
    <p:extLst>
      <p:ext uri="{BB962C8B-B14F-4D97-AF65-F5344CB8AC3E}">
        <p14:creationId xmlns:p14="http://schemas.microsoft.com/office/powerpoint/2010/main" val="2785420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806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de-CH" sz="2200">
                <a:latin typeface="Arial" pitchFamily="34" charset="0"/>
                <a:ea typeface="ＭＳ Ｐゴシック"/>
                <a:cs typeface="Arial" panose="020B0604020202020204" pitchFamily="34" charset="0"/>
              </a:rPr>
              <a:t>Vergleich Soll / Ist – Kosten</a:t>
            </a:r>
            <a:br>
              <a:rPr lang="de-CH" sz="220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de-CH" sz="220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57200" y="1195120"/>
            <a:ext cx="7692812" cy="54418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400" dirty="0" err="1">
                <a:solidFill>
                  <a:srgbClr val="008094"/>
                </a:solidFill>
              </a:rPr>
              <a:t>Copy&amp;Paste</a:t>
            </a:r>
            <a:r>
              <a:rPr lang="de-CH" sz="1400" dirty="0">
                <a:solidFill>
                  <a:srgbClr val="008094"/>
                </a:solidFill>
              </a:rPr>
              <a:t> des endgültigen Budgets mit dem vorläufigen Budget und den tatsächlichen Kosten.</a:t>
            </a:r>
          </a:p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400" dirty="0">
                <a:solidFill>
                  <a:srgbClr val="008094"/>
                </a:solidFill>
              </a:rPr>
              <a:t>Erklärung möglicher Abweichungen.</a:t>
            </a:r>
          </a:p>
        </p:txBody>
      </p:sp>
      <p:sp>
        <p:nvSpPr>
          <p:cNvPr id="7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57200" y="2060848"/>
            <a:ext cx="8242300" cy="3462486"/>
          </a:xfrm>
        </p:spPr>
        <p:txBody>
          <a:bodyPr/>
          <a:lstStyle/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</p:txBody>
      </p:sp>
    </p:spTree>
    <p:extLst>
      <p:ext uri="{BB962C8B-B14F-4D97-AF65-F5344CB8AC3E}">
        <p14:creationId xmlns:p14="http://schemas.microsoft.com/office/powerpoint/2010/main" val="751524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830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de-CH" sz="2200">
                <a:latin typeface="Arial" pitchFamily="34" charset="0"/>
                <a:ea typeface="ＭＳ Ｐゴシック"/>
                <a:cs typeface="Arial" panose="020B0604020202020204" pitchFamily="34" charset="0"/>
              </a:rPr>
              <a:t>Pendenzen und Massnahmen</a:t>
            </a:r>
            <a:br>
              <a:rPr lang="de-CH" sz="220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de-CH" sz="220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57200" y="1195120"/>
            <a:ext cx="7643192" cy="4672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400">
                <a:solidFill>
                  <a:srgbClr val="008094"/>
                </a:solidFill>
              </a:rPr>
              <a:t>Aufzählung der Pendenzen oder der Punkte, denen besondere Aufmerksamkeit zu widmen ist, und die die Stammorganisation nach Projektabschluss beachten muss. </a:t>
            </a:r>
          </a:p>
        </p:txBody>
      </p:sp>
      <p:sp>
        <p:nvSpPr>
          <p:cNvPr id="7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57200" y="2060848"/>
            <a:ext cx="8242300" cy="3462486"/>
          </a:xfrm>
        </p:spPr>
        <p:txBody>
          <a:bodyPr/>
          <a:lstStyle/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</p:txBody>
      </p:sp>
    </p:spTree>
    <p:extLst>
      <p:ext uri="{BB962C8B-B14F-4D97-AF65-F5344CB8AC3E}">
        <p14:creationId xmlns:p14="http://schemas.microsoft.com/office/powerpoint/2010/main" val="2559948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53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de-CH" sz="2200">
                <a:latin typeface="Arial" pitchFamily="34" charset="0"/>
                <a:ea typeface="ＭＳ Ｐゴシック"/>
                <a:cs typeface="Arial" panose="020B0604020202020204" pitchFamily="34" charset="0"/>
              </a:rPr>
              <a:t>Abschluss und Freigabe</a:t>
            </a:r>
            <a:br>
              <a:rPr lang="de-CH" sz="220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de-CH" sz="220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22328" y="2481089"/>
            <a:ext cx="7643192" cy="11285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800" b="1" dirty="0"/>
              <a:t>Dieser Bericht schliesst das Projekt </a:t>
            </a:r>
            <a:r>
              <a:rPr lang="de-CH" sz="1800" dirty="0">
                <a:solidFill>
                  <a:srgbClr val="008094"/>
                </a:solidFill>
              </a:rPr>
              <a:t>Projektname einfügen </a:t>
            </a:r>
            <a:r>
              <a:rPr lang="de-CH" sz="1800" b="1" dirty="0"/>
              <a:t>offiziell ab.</a:t>
            </a:r>
          </a:p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endParaRPr lang="fr-CH" sz="1800" dirty="0">
              <a:solidFill>
                <a:srgbClr val="008094"/>
              </a:solidFill>
            </a:endParaRPr>
          </a:p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800" dirty="0"/>
              <a:t>Ab Validierung dieses Dokuments durch den/die Auftraggeber/in wird die Projektorganisation von ihrem Auftrag freigestellt und aufgelöst.</a:t>
            </a:r>
          </a:p>
        </p:txBody>
      </p:sp>
    </p:spTree>
    <p:extLst>
      <p:ext uri="{BB962C8B-B14F-4D97-AF65-F5344CB8AC3E}">
        <p14:creationId xmlns:p14="http://schemas.microsoft.com/office/powerpoint/2010/main" val="2046698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76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de-CH" sz="2200">
                <a:latin typeface="Arial" pitchFamily="34" charset="0"/>
                <a:ea typeface="ＭＳ Ｐゴシック"/>
                <a:cs typeface="Arial" panose="020B0604020202020204" pitchFamily="34" charset="0"/>
              </a:rPr>
              <a:t>Validierung</a:t>
            </a:r>
            <a:br>
              <a:rPr lang="de-CH" sz="220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de-CH" sz="220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22328" y="2481089"/>
            <a:ext cx="8614168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800" b="1"/>
              <a:t>Freiburg</a:t>
            </a:r>
            <a:r>
              <a:rPr lang="de-CH" sz="1800">
                <a:solidFill>
                  <a:srgbClr val="008094"/>
                </a:solidFill>
              </a:rPr>
              <a:t> Validierungsdatum</a:t>
            </a:r>
          </a:p>
        </p:txBody>
      </p:sp>
      <p:sp>
        <p:nvSpPr>
          <p:cNvPr id="2" name="Rectangle 1"/>
          <p:cNvSpPr/>
          <p:nvPr/>
        </p:nvSpPr>
        <p:spPr>
          <a:xfrm>
            <a:off x="323528" y="3952056"/>
            <a:ext cx="2349472" cy="656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800"/>
              <a:t>Auftraggeber/in</a:t>
            </a:r>
          </a:p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800">
                <a:solidFill>
                  <a:srgbClr val="008094"/>
                </a:solidFill>
              </a:rPr>
              <a:t>Name, Vorname, Anrede</a:t>
            </a:r>
          </a:p>
        </p:txBody>
      </p:sp>
      <p:sp>
        <p:nvSpPr>
          <p:cNvPr id="6" name="Rectangle 5"/>
          <p:cNvSpPr/>
          <p:nvPr/>
        </p:nvSpPr>
        <p:spPr>
          <a:xfrm>
            <a:off x="3851920" y="3957754"/>
            <a:ext cx="5292080" cy="977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800"/>
              <a:t>Projektleiter/in</a:t>
            </a:r>
          </a:p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800">
                <a:solidFill>
                  <a:srgbClr val="008094"/>
                </a:solidFill>
              </a:rPr>
              <a:t>Name, Vorname, Anrede</a:t>
            </a:r>
          </a:p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endParaRPr lang="fr-CH" sz="1800" dirty="0"/>
          </a:p>
        </p:txBody>
      </p:sp>
      <p:sp>
        <p:nvSpPr>
          <p:cNvPr id="7" name="Rectangle 6"/>
          <p:cNvSpPr/>
          <p:nvPr/>
        </p:nvSpPr>
        <p:spPr>
          <a:xfrm>
            <a:off x="323528" y="3321093"/>
            <a:ext cx="2349472" cy="335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800" i="1">
                <a:solidFill>
                  <a:srgbClr val="008094"/>
                </a:solidFill>
              </a:rPr>
              <a:t>Unterschrift</a:t>
            </a:r>
          </a:p>
        </p:txBody>
      </p:sp>
      <p:sp>
        <p:nvSpPr>
          <p:cNvPr id="9" name="Rectangle 8"/>
          <p:cNvSpPr/>
          <p:nvPr/>
        </p:nvSpPr>
        <p:spPr>
          <a:xfrm>
            <a:off x="3851920" y="3321092"/>
            <a:ext cx="2349472" cy="335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800" i="1">
                <a:solidFill>
                  <a:srgbClr val="008094"/>
                </a:solidFill>
              </a:rPr>
              <a:t>Unterschrift</a:t>
            </a:r>
          </a:p>
        </p:txBody>
      </p:sp>
    </p:spTree>
    <p:extLst>
      <p:ext uri="{BB962C8B-B14F-4D97-AF65-F5344CB8AC3E}">
        <p14:creationId xmlns:p14="http://schemas.microsoft.com/office/powerpoint/2010/main" val="11644880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&gt;&lt;version val=&quot;17241&quot;/&gt;&lt;partner val=&quot;610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eweekdayFirstOfWeek val=&quot;2&quot;/&gt;&lt;m_mruColor&gt;&lt;m_vecMRU length=&quot;0&quot;/&gt;&lt;/m_mruColor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/m_precDefault&gt;&lt;/CDefaultPrec&gt;&lt;/root&gt;"/>
  <p:tag name="THINKCELLUNDODONOTDELETE" val="9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ugT1K4SvUevdVpXGp1tJ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OHp437Chkm1mmM1EFDa1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qfXHW1kWUKLs9ATDQGhl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z0O8inKpkaPMDOlqXHXDA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wIO_X8a8EOlkrwbFKjsCA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KLxNwCEgkKUMKi5gbYodg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8K5ZLzVdUa6ykFftSKGvA"/>
</p:tagLst>
</file>

<file path=ppt/theme/theme1.xml><?xml version="1.0" encoding="utf-8"?>
<a:theme xmlns:a="http://schemas.openxmlformats.org/drawingml/2006/main" name="pp_etat_de_fribourg">
  <a:themeElements>
    <a:clrScheme name="Staat Fribourg">
      <a:dk1>
        <a:srgbClr val="000000"/>
      </a:dk1>
      <a:lt1>
        <a:srgbClr val="FFFFFF"/>
      </a:lt1>
      <a:dk2>
        <a:srgbClr val="7F7F7F"/>
      </a:dk2>
      <a:lt2>
        <a:srgbClr val="C0C0C0"/>
      </a:lt2>
      <a:accent1>
        <a:srgbClr val="D4DADE"/>
      </a:accent1>
      <a:accent2>
        <a:srgbClr val="98ADC2"/>
      </a:accent2>
      <a:accent3>
        <a:srgbClr val="5D7FA1"/>
      </a:accent3>
      <a:accent4>
        <a:srgbClr val="4A6580"/>
      </a:accent4>
      <a:accent5>
        <a:srgbClr val="E6EAEC"/>
      </a:accent5>
      <a:accent6>
        <a:srgbClr val="899CB0"/>
      </a:accent6>
      <a:hlink>
        <a:srgbClr val="5D7FA1"/>
      </a:hlink>
      <a:folHlink>
        <a:srgbClr val="4A65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>
          <a:solidFill>
            <a:schemeClr val="accent1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spAutoFit/>
      </a:bodyPr>
      <a:lstStyle>
        <a:defPPr>
          <a:lnSpc>
            <a:spcPts val="1900"/>
          </a:lnSpc>
          <a:spcAft>
            <a:spcPts val="600"/>
          </a:spcAft>
          <a:buClr>
            <a:srgbClr val="074EA1"/>
          </a:buClr>
          <a:defRPr sz="1600" b="1" dirty="0" err="1" smtClean="0"/>
        </a:defPPr>
      </a:lstStyle>
    </a:txDef>
  </a:objectDefaults>
  <a:extraClrSchemeLst>
    <a:extraClrScheme>
      <a:clrScheme name="FDP_Powerpointvorlage_DE_4_logos 1">
        <a:dk1>
          <a:srgbClr val="000000"/>
        </a:dk1>
        <a:lt1>
          <a:srgbClr val="FFFFFF"/>
        </a:lt1>
        <a:dk2>
          <a:srgbClr val="7F7F7F"/>
        </a:dk2>
        <a:lt2>
          <a:srgbClr val="C0C0C0"/>
        </a:lt2>
        <a:accent1>
          <a:srgbClr val="D4DADE"/>
        </a:accent1>
        <a:accent2>
          <a:srgbClr val="98ADC2"/>
        </a:accent2>
        <a:accent3>
          <a:srgbClr val="FFFFFF"/>
        </a:accent3>
        <a:accent4>
          <a:srgbClr val="000000"/>
        </a:accent4>
        <a:accent5>
          <a:srgbClr val="E6EAEC"/>
        </a:accent5>
        <a:accent6>
          <a:srgbClr val="899CB0"/>
        </a:accent6>
        <a:hlink>
          <a:srgbClr val="5D7FA1"/>
        </a:hlink>
        <a:folHlink>
          <a:srgbClr val="4A65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Template_Powerpoint_SPO_nouveau_logo</Template>
  <TotalTime>0</TotalTime>
  <Words>289</Words>
  <Application>Microsoft Office PowerPoint</Application>
  <PresentationFormat>Bildschirmpräsentation (4:3)</PresentationFormat>
  <Paragraphs>84</Paragraphs>
  <Slides>8</Slides>
  <Notes>8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Lucida Grande</vt:lpstr>
      <vt:lpstr>Arial</vt:lpstr>
      <vt:lpstr>Calibri</vt:lpstr>
      <vt:lpstr>pp_etat_de_fribourg</vt:lpstr>
      <vt:lpstr>think-cell Slide</vt:lpstr>
      <vt:lpstr>HERMES EXPRESS  — Projektschlussbeurteilung Phase einfügen  PROJEKT:     Projektnamen einfügen AUFTRAGGEBER/IN:  Name Auftraggeber/in einfügen PROJEKTLEITER/IN:  Name Projektleiter/in einfügen </vt:lpstr>
      <vt:lpstr>Ausgangslage —</vt:lpstr>
      <vt:lpstr>Zielerreichung —</vt:lpstr>
      <vt:lpstr>Vergleich Soll / Ist – Termine —</vt:lpstr>
      <vt:lpstr>Vergleich Soll / Ist – Kosten —</vt:lpstr>
      <vt:lpstr>Pendenzen und Massnahmen —</vt:lpstr>
      <vt:lpstr>Abschluss und Freigabe —</vt:lpstr>
      <vt:lpstr>Validierung —</vt:lpstr>
    </vt:vector>
  </TitlesOfParts>
  <Company>Etat de Fribourg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Politique RH Axes stratégiques —</dc:title>
  <dc:creator>Gelmi Nicolas</dc:creator>
  <cp:lastModifiedBy>Anita Iten</cp:lastModifiedBy>
  <cp:revision>262</cp:revision>
  <cp:lastPrinted>2010-03-18T08:00:30Z</cp:lastPrinted>
  <dcterms:created xsi:type="dcterms:W3CDTF">2019-07-10T10:26:45Z</dcterms:created>
  <dcterms:modified xsi:type="dcterms:W3CDTF">2022-01-12T09:05:43Z</dcterms:modified>
</cp:coreProperties>
</file>