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6.xml" ContentType="application/vnd.openxmlformats-officedocument.presentationml.tags+xml"/>
  <Override PartName="/ppt/notesSlides/notesSlide1.xml" ContentType="application/vnd.openxmlformats-officedocument.presentationml.notesSlide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14" r:id="rId2"/>
    <p:sldId id="308" r:id="rId3"/>
  </p:sldIdLst>
  <p:sldSz cx="9144000" cy="6858000" type="screen4x3"/>
  <p:notesSz cx="6858000" cy="9144000"/>
  <p:custDataLst>
    <p:tags r:id="rId6"/>
  </p:custDataLst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1pPr>
    <a:lvl2pPr marL="4572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2pPr>
    <a:lvl3pPr marL="9144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3pPr>
    <a:lvl4pPr marL="13716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4pPr>
    <a:lvl5pPr marL="18288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9pPr>
  </p:defaultTextStyle>
  <p:extLst>
    <p:ext uri="{EFAFB233-063F-42B5-8137-9DF3F51BA10A}">
      <p15:sldGuideLst xmlns:p15="http://schemas.microsoft.com/office/powerpoint/2012/main">
        <p15:guide id="1" orient="horz" pos="4110">
          <p15:clr>
            <a:srgbClr val="A4A3A4"/>
          </p15:clr>
        </p15:guide>
        <p15:guide id="2" orient="horz" pos="442">
          <p15:clr>
            <a:srgbClr val="A4A3A4"/>
          </p15:clr>
        </p15:guide>
        <p15:guide id="3" orient="horz" pos="1026">
          <p15:clr>
            <a:srgbClr val="A4A3A4"/>
          </p15:clr>
        </p15:guide>
        <p15:guide id="4" orient="horz">
          <p15:clr>
            <a:srgbClr val="A4A3A4"/>
          </p15:clr>
        </p15:guide>
        <p15:guide id="5" orient="horz" pos="197">
          <p15:clr>
            <a:srgbClr val="A4A3A4"/>
          </p15:clr>
        </p15:guide>
        <p15:guide id="6" orient="horz" pos="3786">
          <p15:clr>
            <a:srgbClr val="A4A3A4"/>
          </p15:clr>
        </p15:guide>
        <p15:guide id="7" pos="5489">
          <p15:clr>
            <a:srgbClr val="A4A3A4"/>
          </p15:clr>
        </p15:guide>
        <p15:guide id="8" pos="2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7C95"/>
    <a:srgbClr val="F8F8F8"/>
    <a:srgbClr val="E7EEFD"/>
    <a:srgbClr val="008094"/>
    <a:srgbClr val="A3CBFB"/>
    <a:srgbClr val="9900CC"/>
    <a:srgbClr val="AED1FC"/>
    <a:srgbClr val="333333"/>
    <a:srgbClr val="EF6DB7"/>
    <a:srgbClr val="0A7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11" autoAdjust="0"/>
  </p:normalViewPr>
  <p:slideViewPr>
    <p:cSldViewPr snapToObjects="1">
      <p:cViewPr varScale="1">
        <p:scale>
          <a:sx n="123" d="100"/>
          <a:sy n="123" d="100"/>
        </p:scale>
        <p:origin x="1098" y="102"/>
      </p:cViewPr>
      <p:guideLst>
        <p:guide orient="horz" pos="4110"/>
        <p:guide orient="horz" pos="442"/>
        <p:guide orient="horz" pos="1026"/>
        <p:guide orient="horz"/>
        <p:guide orient="horz" pos="197"/>
        <p:guide orient="horz" pos="3786"/>
        <p:guide pos="5489"/>
        <p:guide pos="2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06"/>
    </p:cViewPr>
  </p:sorterViewPr>
  <p:notesViewPr>
    <p:cSldViewPr snapToObjects="1">
      <p:cViewPr varScale="1">
        <p:scale>
          <a:sx n="72" d="100"/>
          <a:sy n="72" d="100"/>
        </p:scale>
        <p:origin x="1338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A74371C0-ADA4-4DD1-99D1-CD3DC1907E3D}" type="datetimeFigureOut">
              <a:rPr lang="fr-CH"/>
              <a:pPr>
                <a:defRPr/>
              </a:pPr>
              <a:t>12.01.2022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DD4026F7-7C8C-4274-81B1-49A334510018}" type="slidenum">
              <a:rPr lang="fr-CH"/>
              <a:pPr>
                <a:defRPr/>
              </a:pPr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F4475672-C676-411E-B96C-47A728D91EC5}" type="datetime1">
              <a:rPr lang="fr-CH"/>
              <a:pPr>
                <a:defRPr/>
              </a:pPr>
              <a:t>12.01.2022</a:t>
            </a:fld>
            <a:endParaRPr lang="fr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 noProof="0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CH" noProof="0"/>
              <a:t>Textmasterformate durch Klicken bearbeiten</a:t>
            </a:r>
          </a:p>
          <a:p>
            <a:pPr lvl="1"/>
            <a:r>
              <a:rPr lang="fr-CH" noProof="0"/>
              <a:t>Zweite Ebene</a:t>
            </a:r>
          </a:p>
          <a:p>
            <a:pPr lvl="2"/>
            <a:r>
              <a:rPr lang="fr-CH" noProof="0"/>
              <a:t>Dritte Ebene</a:t>
            </a:r>
          </a:p>
          <a:p>
            <a:pPr lvl="3"/>
            <a:r>
              <a:rPr lang="fr-CH" noProof="0"/>
              <a:t>Vierte Ebene</a:t>
            </a:r>
          </a:p>
          <a:p>
            <a:pPr lvl="4"/>
            <a:r>
              <a:rPr lang="fr-CH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1C187D57-DF39-46FB-BA73-E066738108BC}" type="slidenum">
              <a:rPr lang="fr-CH"/>
              <a:pPr>
                <a:defRPr/>
              </a:pPr>
              <a:t>‹Nr.›</a:t>
            </a:fld>
            <a:endParaRPr lang="fr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H">
              <a:ea typeface="ＭＳ Ｐゴシック"/>
              <a:cs typeface="ＭＳ Ｐゴシック"/>
            </a:endParaRPr>
          </a:p>
        </p:txBody>
      </p:sp>
      <p:sp>
        <p:nvSpPr>
          <p:cNvPr id="778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53214C-4384-4CED-B63F-8F1735214062}" type="slidenum">
              <a:rPr lang="fr-CH" smtClean="0">
                <a:ea typeface="ＭＳ Ｐゴシック"/>
                <a:cs typeface="ＭＳ Ｐゴシック"/>
              </a:rPr>
              <a:pPr/>
              <a:t>1</a:t>
            </a:fld>
            <a:endParaRPr lang="fr-CH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042384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H">
              <a:ea typeface="ＭＳ Ｐゴシック"/>
              <a:cs typeface="ＭＳ Ｐゴシック"/>
            </a:endParaRPr>
          </a:p>
        </p:txBody>
      </p:sp>
      <p:sp>
        <p:nvSpPr>
          <p:cNvPr id="778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53214C-4384-4CED-B63F-8F1735214062}" type="slidenum">
              <a:rPr lang="fr-CH" smtClean="0">
                <a:ea typeface="ＭＳ Ｐゴシック"/>
                <a:cs typeface="ＭＳ Ｐゴシック"/>
              </a:rPr>
              <a:pPr/>
              <a:t>2</a:t>
            </a:fld>
            <a:endParaRPr lang="fr-CH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8566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9.xml"/><Relationship Id="rId7" Type="http://schemas.openxmlformats.org/officeDocument/2006/relationships/oleObject" Target="../embeddings/oleObject2.bin"/><Relationship Id="rId2" Type="http://schemas.openxmlformats.org/officeDocument/2006/relationships/tags" Target="../tags/tag8.xml"/><Relationship Id="rId1" Type="http://schemas.openxmlformats.org/officeDocument/2006/relationships/vmlDrawing" Target="../drawings/vmlDrawing2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45.xml"/><Relationship Id="rId7" Type="http://schemas.openxmlformats.org/officeDocument/2006/relationships/oleObject" Target="../embeddings/oleObject19.bin"/><Relationship Id="rId2" Type="http://schemas.openxmlformats.org/officeDocument/2006/relationships/tags" Target="../tags/tag44.xml"/><Relationship Id="rId1" Type="http://schemas.openxmlformats.org/officeDocument/2006/relationships/vmlDrawing" Target="../drawings/vmlDrawing11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9" Type="http://schemas.openxmlformats.org/officeDocument/2006/relationships/oleObject" Target="../embeddings/oleObject20.bin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49.xml"/><Relationship Id="rId7" Type="http://schemas.openxmlformats.org/officeDocument/2006/relationships/oleObject" Target="../embeddings/oleObject21.bin"/><Relationship Id="rId2" Type="http://schemas.openxmlformats.org/officeDocument/2006/relationships/tags" Target="../tags/tag48.xml"/><Relationship Id="rId1" Type="http://schemas.openxmlformats.org/officeDocument/2006/relationships/vmlDrawing" Target="../drawings/vmlDrawing12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9" Type="http://schemas.openxmlformats.org/officeDocument/2006/relationships/oleObject" Target="../embeddings/oleObject22.bin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53.xml"/><Relationship Id="rId7" Type="http://schemas.openxmlformats.org/officeDocument/2006/relationships/oleObject" Target="../embeddings/oleObject23.bin"/><Relationship Id="rId2" Type="http://schemas.openxmlformats.org/officeDocument/2006/relationships/tags" Target="../tags/tag52.xml"/><Relationship Id="rId1" Type="http://schemas.openxmlformats.org/officeDocument/2006/relationships/vmlDrawing" Target="../drawings/vmlDrawing13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9" Type="http://schemas.openxmlformats.org/officeDocument/2006/relationships/oleObject" Target="../embeddings/oleObject24.bin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57.xml"/><Relationship Id="rId7" Type="http://schemas.openxmlformats.org/officeDocument/2006/relationships/oleObject" Target="../embeddings/oleObject25.bin"/><Relationship Id="rId2" Type="http://schemas.openxmlformats.org/officeDocument/2006/relationships/tags" Target="../tags/tag56.xml"/><Relationship Id="rId1" Type="http://schemas.openxmlformats.org/officeDocument/2006/relationships/vmlDrawing" Target="../drawings/vmlDrawing14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9.xml"/><Relationship Id="rId4" Type="http://schemas.openxmlformats.org/officeDocument/2006/relationships/tags" Target="../tags/tag58.xml"/><Relationship Id="rId9" Type="http://schemas.openxmlformats.org/officeDocument/2006/relationships/oleObject" Target="../embeddings/oleObject26.bin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61.xml"/><Relationship Id="rId7" Type="http://schemas.openxmlformats.org/officeDocument/2006/relationships/oleObject" Target="../embeddings/oleObject27.bin"/><Relationship Id="rId2" Type="http://schemas.openxmlformats.org/officeDocument/2006/relationships/tags" Target="../tags/tag60.xml"/><Relationship Id="rId1" Type="http://schemas.openxmlformats.org/officeDocument/2006/relationships/vmlDrawing" Target="../drawings/vmlDrawing15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9" Type="http://schemas.openxmlformats.org/officeDocument/2006/relationships/oleObject" Target="../embeddings/oleObject28.bin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65.xml"/><Relationship Id="rId7" Type="http://schemas.openxmlformats.org/officeDocument/2006/relationships/oleObject" Target="../embeddings/oleObject29.bin"/><Relationship Id="rId2" Type="http://schemas.openxmlformats.org/officeDocument/2006/relationships/tags" Target="../tags/tag64.xml"/><Relationship Id="rId1" Type="http://schemas.openxmlformats.org/officeDocument/2006/relationships/vmlDrawing" Target="../drawings/vmlDrawing16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7.xml"/><Relationship Id="rId4" Type="http://schemas.openxmlformats.org/officeDocument/2006/relationships/tags" Target="../tags/tag66.xml"/><Relationship Id="rId9" Type="http://schemas.openxmlformats.org/officeDocument/2006/relationships/oleObject" Target="../embeddings/oleObject30.bin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69.xml"/><Relationship Id="rId7" Type="http://schemas.openxmlformats.org/officeDocument/2006/relationships/oleObject" Target="../embeddings/oleObject31.bin"/><Relationship Id="rId2" Type="http://schemas.openxmlformats.org/officeDocument/2006/relationships/tags" Target="../tags/tag68.xml"/><Relationship Id="rId1" Type="http://schemas.openxmlformats.org/officeDocument/2006/relationships/vmlDrawing" Target="../drawings/vmlDrawing17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9" Type="http://schemas.openxmlformats.org/officeDocument/2006/relationships/oleObject" Target="../embeddings/oleObject32.bin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73.xml"/><Relationship Id="rId7" Type="http://schemas.openxmlformats.org/officeDocument/2006/relationships/oleObject" Target="../embeddings/oleObject33.bin"/><Relationship Id="rId2" Type="http://schemas.openxmlformats.org/officeDocument/2006/relationships/tags" Target="../tags/tag72.xml"/><Relationship Id="rId1" Type="http://schemas.openxmlformats.org/officeDocument/2006/relationships/vmlDrawing" Target="../drawings/vmlDrawing18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9" Type="http://schemas.openxmlformats.org/officeDocument/2006/relationships/oleObject" Target="../embeddings/oleObject34.bin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13.xml"/><Relationship Id="rId7" Type="http://schemas.openxmlformats.org/officeDocument/2006/relationships/oleObject" Target="../embeddings/oleObject3.bin"/><Relationship Id="rId2" Type="http://schemas.openxmlformats.org/officeDocument/2006/relationships/tags" Target="../tags/tag12.xml"/><Relationship Id="rId1" Type="http://schemas.openxmlformats.org/officeDocument/2006/relationships/vmlDrawing" Target="../drawings/vmlDrawing3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9" Type="http://schemas.openxmlformats.org/officeDocument/2006/relationships/oleObject" Target="../embeddings/oleObject4.bin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17.xml"/><Relationship Id="rId7" Type="http://schemas.openxmlformats.org/officeDocument/2006/relationships/oleObject" Target="../embeddings/oleObject5.bin"/><Relationship Id="rId2" Type="http://schemas.openxmlformats.org/officeDocument/2006/relationships/tags" Target="../tags/tag16.xml"/><Relationship Id="rId1" Type="http://schemas.openxmlformats.org/officeDocument/2006/relationships/vmlDrawing" Target="../drawings/vmlDrawing4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9" Type="http://schemas.openxmlformats.org/officeDocument/2006/relationships/oleObject" Target="../embeddings/oleObject6.bin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21.xml"/><Relationship Id="rId7" Type="http://schemas.openxmlformats.org/officeDocument/2006/relationships/oleObject" Target="../embeddings/oleObject7.bin"/><Relationship Id="rId2" Type="http://schemas.openxmlformats.org/officeDocument/2006/relationships/tags" Target="../tags/tag20.xml"/><Relationship Id="rId1" Type="http://schemas.openxmlformats.org/officeDocument/2006/relationships/vmlDrawing" Target="../drawings/vmlDrawing5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9" Type="http://schemas.openxmlformats.org/officeDocument/2006/relationships/oleObject" Target="../embeddings/oleObject8.bin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vmlDrawing" Target="../drawings/vmlDrawing6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9" Type="http://schemas.openxmlformats.org/officeDocument/2006/relationships/oleObject" Target="../embeddings/oleObject10.bin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29.xml"/><Relationship Id="rId7" Type="http://schemas.openxmlformats.org/officeDocument/2006/relationships/oleObject" Target="../embeddings/oleObject11.bin"/><Relationship Id="rId2" Type="http://schemas.openxmlformats.org/officeDocument/2006/relationships/tags" Target="../tags/tag28.xml"/><Relationship Id="rId1" Type="http://schemas.openxmlformats.org/officeDocument/2006/relationships/vmlDrawing" Target="../drawings/vmlDrawing7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9" Type="http://schemas.openxmlformats.org/officeDocument/2006/relationships/oleObject" Target="../embeddings/oleObject12.bin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33.xml"/><Relationship Id="rId7" Type="http://schemas.openxmlformats.org/officeDocument/2006/relationships/oleObject" Target="../embeddings/oleObject13.bin"/><Relationship Id="rId2" Type="http://schemas.openxmlformats.org/officeDocument/2006/relationships/tags" Target="../tags/tag32.xml"/><Relationship Id="rId1" Type="http://schemas.openxmlformats.org/officeDocument/2006/relationships/vmlDrawing" Target="../drawings/vmlDrawing8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9" Type="http://schemas.openxmlformats.org/officeDocument/2006/relationships/oleObject" Target="../embeddings/oleObject14.bin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37.xml"/><Relationship Id="rId7" Type="http://schemas.openxmlformats.org/officeDocument/2006/relationships/oleObject" Target="../embeddings/oleObject15.bin"/><Relationship Id="rId2" Type="http://schemas.openxmlformats.org/officeDocument/2006/relationships/tags" Target="../tags/tag36.xml"/><Relationship Id="rId1" Type="http://schemas.openxmlformats.org/officeDocument/2006/relationships/vmlDrawing" Target="../drawings/vmlDrawing9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9" Type="http://schemas.openxmlformats.org/officeDocument/2006/relationships/oleObject" Target="../embeddings/oleObject16.bin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41.xml"/><Relationship Id="rId7" Type="http://schemas.openxmlformats.org/officeDocument/2006/relationships/oleObject" Target="../embeddings/oleObject17.bin"/><Relationship Id="rId2" Type="http://schemas.openxmlformats.org/officeDocument/2006/relationships/tags" Target="../tags/tag40.xml"/><Relationship Id="rId1" Type="http://schemas.openxmlformats.org/officeDocument/2006/relationships/vmlDrawing" Target="../drawings/vmlDrawing10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9" Type="http://schemas.openxmlformats.org/officeDocument/2006/relationships/oleObject" Target="../embeddings/oleObject18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12" descr="logo_etat_FR_vers_compacte.jpg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417513"/>
            <a:ext cx="1584325" cy="60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8"/>
          <p:cNvSpPr txBox="1"/>
          <p:nvPr userDrawn="1">
            <p:custDataLst>
              <p:tags r:id="rId3"/>
            </p:custDataLst>
          </p:nvPr>
        </p:nvSpPr>
        <p:spPr>
          <a:xfrm>
            <a:off x="2514600" y="363538"/>
            <a:ext cx="5164138" cy="35877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50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dirty="0">
                <a:latin typeface="Arial" charset="0"/>
                <a:ea typeface="ＭＳ Ｐゴシック" pitchFamily="-112" charset="-128"/>
                <a:cs typeface="+mn-cs"/>
              </a:rPr>
              <a:t>Service du personnel et d’organisation </a:t>
            </a: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SPO</a:t>
            </a:r>
          </a:p>
          <a:p>
            <a:pPr>
              <a:lnSpc>
                <a:spcPts val="1350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dirty="0" err="1">
                <a:latin typeface="Arial" charset="0"/>
                <a:ea typeface="ＭＳ Ｐゴシック" pitchFamily="-112" charset="-128"/>
                <a:cs typeface="+mn-cs"/>
              </a:rPr>
              <a:t>Amt</a:t>
            </a:r>
            <a:r>
              <a:rPr lang="fr-CH" sz="1000" b="1" dirty="0">
                <a:latin typeface="Arial" charset="0"/>
                <a:ea typeface="ＭＳ Ｐゴシック" pitchFamily="-112" charset="-128"/>
                <a:cs typeface="+mn-cs"/>
              </a:rPr>
              <a:t> </a:t>
            </a:r>
            <a:r>
              <a:rPr lang="fr-CH" sz="1000" b="1" dirty="0" err="1">
                <a:latin typeface="Arial" charset="0"/>
                <a:ea typeface="ＭＳ Ｐゴシック" pitchFamily="-112" charset="-128"/>
                <a:cs typeface="+mn-cs"/>
              </a:rPr>
              <a:t>für</a:t>
            </a:r>
            <a:r>
              <a:rPr lang="fr-CH" sz="1000" b="1" dirty="0">
                <a:latin typeface="Arial" charset="0"/>
                <a:ea typeface="ＭＳ Ｐゴシック" pitchFamily="-112" charset="-128"/>
                <a:cs typeface="+mn-cs"/>
              </a:rPr>
              <a:t> </a:t>
            </a:r>
            <a:r>
              <a:rPr lang="fr-CH" sz="1000" b="1" dirty="0" err="1">
                <a:latin typeface="Arial" charset="0"/>
                <a:ea typeface="ＭＳ Ｐゴシック" pitchFamily="-112" charset="-128"/>
                <a:cs typeface="+mn-cs"/>
              </a:rPr>
              <a:t>Personal</a:t>
            </a:r>
            <a:r>
              <a:rPr lang="fr-CH" sz="1000" b="1" dirty="0">
                <a:latin typeface="Arial" charset="0"/>
                <a:ea typeface="ＭＳ Ｐゴシック" pitchFamily="-112" charset="-128"/>
                <a:cs typeface="+mn-cs"/>
              </a:rPr>
              <a:t> </a:t>
            </a:r>
            <a:r>
              <a:rPr lang="fr-CH" sz="1000" b="1" dirty="0" err="1">
                <a:latin typeface="Arial" charset="0"/>
                <a:ea typeface="ＭＳ Ｐゴシック" pitchFamily="-112" charset="-128"/>
                <a:cs typeface="+mn-cs"/>
              </a:rPr>
              <a:t>und</a:t>
            </a:r>
            <a:r>
              <a:rPr lang="fr-CH" sz="1000" b="1" dirty="0">
                <a:latin typeface="Arial" charset="0"/>
                <a:ea typeface="ＭＳ Ｐゴシック" pitchFamily="-112" charset="-128"/>
                <a:cs typeface="+mn-cs"/>
              </a:rPr>
              <a:t> Organisation </a:t>
            </a: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POA</a:t>
            </a:r>
          </a:p>
        </p:txBody>
      </p:sp>
      <p:sp>
        <p:nvSpPr>
          <p:cNvPr id="7" name="TextBox 9"/>
          <p:cNvSpPr txBox="1"/>
          <p:nvPr userDrawn="1">
            <p:custDataLst>
              <p:tags r:id="rId4"/>
            </p:custDataLst>
          </p:nvPr>
        </p:nvSpPr>
        <p:spPr>
          <a:xfrm>
            <a:off x="468313" y="6148388"/>
            <a:ext cx="5354637" cy="49688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00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—</a:t>
            </a:r>
          </a:p>
          <a:p>
            <a:pPr>
              <a:lnSpc>
                <a:spcPts val="1300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Direction des finances </a:t>
            </a:r>
            <a:r>
              <a:rPr lang="fr-CH" sz="1000" b="1" dirty="0">
                <a:latin typeface="Arial" charset="0"/>
                <a:ea typeface="ＭＳ Ｐゴシック" pitchFamily="-112" charset="-128"/>
                <a:cs typeface="+mn-cs"/>
              </a:rPr>
              <a:t>DFIN</a:t>
            </a:r>
          </a:p>
          <a:p>
            <a:pPr>
              <a:lnSpc>
                <a:spcPts val="1300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 err="1">
                <a:latin typeface="Arial" charset="0"/>
                <a:ea typeface="ＭＳ Ｐゴシック" pitchFamily="-112" charset="-128"/>
                <a:cs typeface="+mn-cs"/>
              </a:rPr>
              <a:t>Finanzdirektion</a:t>
            </a: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 </a:t>
            </a:r>
            <a:r>
              <a:rPr lang="fr-CH" sz="1000" b="1" dirty="0">
                <a:latin typeface="Arial" charset="0"/>
                <a:ea typeface="ＭＳ Ｐゴシック" pitchFamily="-112" charset="-128"/>
                <a:cs typeface="+mn-cs"/>
              </a:rPr>
              <a:t>FIND</a:t>
            </a:r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8" name="Straight Connector 7"/>
          <p:cNvCxnSpPr/>
          <p:nvPr userDrawn="1">
            <p:custDataLst>
              <p:tags r:id="rId5"/>
            </p:custDataLst>
          </p:nvPr>
        </p:nvCxnSpPr>
        <p:spPr>
          <a:xfrm>
            <a:off x="449263" y="12636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036" name="Title Placeholder 1"/>
          <p:cNvSpPr>
            <a:spLocks noGrp="1"/>
          </p:cNvSpPr>
          <p:nvPr>
            <p:ph type="ctrTitle"/>
          </p:nvPr>
        </p:nvSpPr>
        <p:spPr>
          <a:xfrm>
            <a:off x="455613" y="1548000"/>
            <a:ext cx="8289925" cy="948978"/>
          </a:xfrm>
        </p:spPr>
        <p:txBody>
          <a:bodyPr/>
          <a:lstStyle>
            <a:lvl1pPr>
              <a:lnSpc>
                <a:spcPts val="3700"/>
              </a:lnSpc>
              <a:defRPr sz="3200" smtClean="0">
                <a:latin typeface="Arial" charset="0"/>
              </a:defRPr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44037" name="Text Placeholder 2"/>
          <p:cNvSpPr>
            <a:spLocks noGrp="1"/>
          </p:cNvSpPr>
          <p:nvPr>
            <p:ph type="subTitle" idx="1"/>
          </p:nvPr>
        </p:nvSpPr>
        <p:spPr>
          <a:xfrm>
            <a:off x="455613" y="3564000"/>
            <a:ext cx="8289925" cy="274638"/>
          </a:xfrm>
        </p:spPr>
        <p:txBody>
          <a:bodyPr/>
          <a:lstStyle>
            <a:lvl1pPr>
              <a:defRPr sz="1800" smtClean="0">
                <a:latin typeface="Arial" charset="0"/>
              </a:defRPr>
            </a:lvl1pPr>
          </a:lstStyle>
          <a:p>
            <a:r>
              <a:rPr lang="fr-FR"/>
              <a:t>Modifier le style des sous-titres du masque</a:t>
            </a:r>
            <a:endParaRPr lang="fr-CH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Foto Quer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95CC42FD-4A5E-4F47-A08D-AF72A65FAE62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7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64593934-EB73-4A9E-BB30-3CB60237584F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9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9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457199" y="1766400"/>
            <a:ext cx="8242301" cy="307777"/>
          </a:xfrm>
        </p:spPr>
        <p:txBody>
          <a:bodyPr/>
          <a:lstStyle/>
          <a:p>
            <a:pPr lvl="0"/>
            <a:r>
              <a:rPr lang="fr-FR" noProof="0"/>
              <a:t>Cliquez sur l'icône pour ajouter une image</a:t>
            </a:r>
            <a:endParaRPr lang="fr-CH" noProof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457200" y="1371600"/>
            <a:ext cx="4032000" cy="4644000"/>
          </a:xfrm>
        </p:spPr>
        <p:txBody>
          <a:bodyPr/>
          <a:lstStyle/>
          <a:p>
            <a:pPr lvl="0"/>
            <a:r>
              <a:rPr lang="fr-FR" noProof="0"/>
              <a:t>Cliquez sur l'icône pour ajouter une image</a:t>
            </a:r>
            <a:endParaRPr lang="en-US" noProof="0" dirty="0"/>
          </a:p>
        </p:txBody>
      </p:sp>
      <p:sp>
        <p:nvSpPr>
          <p:cNvPr id="5" name="Bildplatzhalter 3"/>
          <p:cNvSpPr>
            <a:spLocks noGrp="1"/>
          </p:cNvSpPr>
          <p:nvPr>
            <p:ph type="pic" sz="quarter" idx="11"/>
          </p:nvPr>
        </p:nvSpPr>
        <p:spPr>
          <a:xfrm>
            <a:off x="4667500" y="1371600"/>
            <a:ext cx="4032000" cy="4644000"/>
          </a:xfrm>
        </p:spPr>
        <p:txBody>
          <a:bodyPr/>
          <a:lstStyle/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2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D14207A8-D35D-4BB2-837A-64DB15AF4060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7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4D42FB62-806F-48DB-BAD6-5AFD1E78CD8A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0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2407920"/>
            <a:ext cx="8242300" cy="184665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6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6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0221FC23-268D-4B34-816B-5926450DAF71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9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46A3589F-A711-4115-9E27-3F231F3A0BD1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31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7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1260000" cy="153888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2032186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16"/>
          </p:nvPr>
        </p:nvSpPr>
        <p:spPr>
          <a:xfrm>
            <a:off x="2032186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3363702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3363702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4695218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/>
          </p:nvPr>
        </p:nvSpPr>
        <p:spPr>
          <a:xfrm>
            <a:off x="4695218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6026733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6026733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7358248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7358248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8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5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0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1C4B4A13-7231-4BEB-89BD-9FF1B0A07F91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7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6503D847-A163-4E0C-BBCD-0B11BC312B2A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27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0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1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1519237" cy="123110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2307236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2307236" y="3113577"/>
            <a:ext cx="151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3929319" y="2373243"/>
            <a:ext cx="144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/>
          </p:nvPr>
        </p:nvSpPr>
        <p:spPr>
          <a:xfrm>
            <a:off x="3929319" y="3113577"/>
            <a:ext cx="144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5479402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5479402" y="3113577"/>
            <a:ext cx="151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7101486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7101486" y="3113577"/>
            <a:ext cx="151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8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2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4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4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AE2447D5-6012-42FA-A634-EF01D54C7DB0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0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E40BA4EF-5A79-4945-9984-4D373C87AA3A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24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5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1872000" cy="123110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/>
          </p:nvPr>
        </p:nvSpPr>
        <p:spPr>
          <a:xfrm>
            <a:off x="2683200" y="3113577"/>
            <a:ext cx="187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4684244" y="3113577"/>
            <a:ext cx="187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6685288" y="3113577"/>
            <a:ext cx="187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3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2683200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4684244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6685288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26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3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8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38EDB024-0744-4E27-A73A-FB09B9265834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4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A038240B-C92D-4EC4-8CF3-8B6506CEA991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7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9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259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2592000" cy="92333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3383379" y="2373243"/>
            <a:ext cx="259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3383379" y="3113577"/>
            <a:ext cx="259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6047204" y="2373243"/>
            <a:ext cx="259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6047204" y="3113577"/>
            <a:ext cx="259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2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2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2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D93B917E-A7C9-45AB-AE4F-5CD6B8A1F2CE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3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D8D2A0B6-06DE-4C53-A47B-8556DCCC1B4D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6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3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403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4032000" cy="61555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4714876" y="2373243"/>
            <a:ext cx="38608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4714876" y="3113577"/>
            <a:ext cx="38608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Zeit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6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79E6CB92-D46F-41CE-9675-29AF1C5CC889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3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7365E066-5BF7-4B23-88A1-E71D0D8A36B5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27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7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2126400"/>
            <a:ext cx="2386012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457199" y="2492375"/>
            <a:ext cx="2386013" cy="492443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2965451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16"/>
          </p:nvPr>
        </p:nvSpPr>
        <p:spPr>
          <a:xfrm>
            <a:off x="2965450" y="1766400"/>
            <a:ext cx="2320930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3921126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4873626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5832476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6786564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7745412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C0CE34FB-1030-4B4F-B5FF-E6D47255D8CF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4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CEB80A34-19EA-4D5D-A640-FE428E005B77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6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FBB672B7-96CD-4763-B410-B6A57B6E157C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6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EF7F05F7-3E65-4813-BBAA-64C09C236420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8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327200"/>
            <a:ext cx="8242300" cy="1692771"/>
          </a:xfrm>
        </p:spPr>
        <p:txBody>
          <a:bodyPr/>
          <a:lstStyle>
            <a:lvl1pPr marL="358775" indent="-358775"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63031CF4-6012-4E47-B896-DA0102BA4466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9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de-CH" sz="1000" b="1" noProof="0" dirty="0"/>
              <a:t>Amt der Beispiele </a:t>
            </a:r>
            <a:r>
              <a:rPr lang="de-CH" sz="1000" b="0" i="0" noProof="0" dirty="0" err="1"/>
              <a:t>AdB</a:t>
            </a:r>
            <a:endParaRPr lang="de-CH" sz="1000" b="0" i="0" noProof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de-CH" sz="1000" noProof="0" dirty="0">
                <a:latin typeface="Arial" charset="0"/>
                <a:ea typeface="ＭＳ Ｐゴシック" pitchFamily="-112" charset="-128"/>
                <a:cs typeface="+mn-cs"/>
              </a:rPr>
              <a:t>12. Januar 2022</a:t>
            </a:r>
          </a:p>
        </p:txBody>
      </p:sp>
      <p:cxnSp>
        <p:nvCxnSpPr>
          <p:cNvPr id="11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1767141"/>
            <a:ext cx="8242300" cy="184665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7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8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 zweizeilig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F410BE1C-61D8-4199-834D-4E3CFD41A19C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7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337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de-CH" sz="1000" b="1" noProof="0" dirty="0"/>
              <a:t>Amt der Beispiele </a:t>
            </a:r>
            <a:r>
              <a:rPr lang="de-CH" sz="1000" b="0" i="0" noProof="0" dirty="0" err="1"/>
              <a:t>AdB</a:t>
            </a:r>
            <a:endParaRPr lang="de-CH" sz="1000" b="0" i="0" noProof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de-CH" sz="1000" noProof="0" dirty="0">
                <a:latin typeface="Arial" charset="0"/>
                <a:ea typeface="ＭＳ Ｐゴシック" pitchFamily="-112" charset="-128"/>
                <a:cs typeface="+mn-cs"/>
              </a:rPr>
              <a:t>12. Januar 2022</a:t>
            </a:r>
          </a:p>
        </p:txBody>
      </p:sp>
      <p:cxnSp>
        <p:nvCxnSpPr>
          <p:cNvPr id="11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1477328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2266800"/>
            <a:ext cx="8242300" cy="184665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8240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zweispaltiger Text mit Faz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F52E0320-80E4-4134-855D-57A764251BBD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0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de-CH" sz="1000" b="1" noProof="0" dirty="0"/>
              <a:t>Amt der Beispiele </a:t>
            </a:r>
            <a:r>
              <a:rPr lang="de-CH" sz="1000" b="0" i="0" noProof="0" dirty="0" err="1"/>
              <a:t>AdB</a:t>
            </a:r>
            <a:endParaRPr lang="de-CH" sz="1000" b="0" i="0" noProof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de-CH" sz="1000" noProof="0" dirty="0">
                <a:latin typeface="Arial" charset="0"/>
                <a:ea typeface="ＭＳ Ｐゴシック" pitchFamily="-112" charset="-128"/>
                <a:cs typeface="+mn-cs"/>
              </a:rPr>
              <a:t>12. Januar 2022</a:t>
            </a:r>
          </a:p>
        </p:txBody>
      </p:sp>
      <p:cxnSp>
        <p:nvCxnSpPr>
          <p:cNvPr id="12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5197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25" name="Textplatzhalter 22"/>
          <p:cNvSpPr>
            <a:spLocks noGrp="1"/>
          </p:cNvSpPr>
          <p:nvPr>
            <p:ph type="body" sz="quarter" idx="13"/>
          </p:nvPr>
        </p:nvSpPr>
        <p:spPr>
          <a:xfrm>
            <a:off x="5067299" y="1858223"/>
            <a:ext cx="3632201" cy="307777"/>
          </a:xfrm>
        </p:spPr>
        <p:txBody>
          <a:bodyPr/>
          <a:lstStyle>
            <a:lvl1pPr>
              <a:spcAft>
                <a:spcPts val="0"/>
              </a:spcAft>
              <a:defRPr sz="2000" b="1"/>
            </a:lvl1pPr>
            <a:lvl2pPr>
              <a:defRPr sz="1800" b="1"/>
            </a:lvl2pPr>
            <a:lvl3pPr>
              <a:defRPr sz="1800" b="1"/>
            </a:lvl3pPr>
            <a:lvl4pPr>
              <a:defRPr sz="1800" b="1"/>
            </a:lvl4pPr>
            <a:lvl5pPr>
              <a:defRPr sz="1800" b="1"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2" name="Textplatzhalter 31"/>
          <p:cNvSpPr>
            <a:spLocks noGrp="1"/>
          </p:cNvSpPr>
          <p:nvPr>
            <p:ph type="body" sz="quarter" idx="18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19"/>
          </p:nvPr>
        </p:nvSpPr>
        <p:spPr>
          <a:xfrm>
            <a:off x="457200" y="1858223"/>
            <a:ext cx="36324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6" name="Textplatzhalter 35"/>
          <p:cNvSpPr>
            <a:spLocks noGrp="1"/>
          </p:cNvSpPr>
          <p:nvPr>
            <p:ph type="body" sz="quarter" idx="20"/>
          </p:nvPr>
        </p:nvSpPr>
        <p:spPr>
          <a:xfrm>
            <a:off x="457200" y="2221364"/>
            <a:ext cx="3632400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22"/>
          </p:nvPr>
        </p:nvSpPr>
        <p:spPr>
          <a:xfrm>
            <a:off x="5067299" y="2221364"/>
            <a:ext cx="3632201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zweispalti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DFEE9DF2-5A33-4369-9F67-FAD1ACE7EECE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0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de-CH" sz="1000" b="1" noProof="0" dirty="0"/>
              <a:t>Amt der Beispiele </a:t>
            </a:r>
            <a:r>
              <a:rPr lang="de-CH" sz="1000" b="0" i="0" noProof="0" dirty="0" err="1"/>
              <a:t>AdB</a:t>
            </a:r>
            <a:endParaRPr lang="de-CH" sz="1000" b="0" i="0" noProof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de-CH" sz="1000" noProof="0" dirty="0">
                <a:latin typeface="Arial" charset="0"/>
                <a:ea typeface="ＭＳ Ｐゴシック" pitchFamily="-112" charset="-128"/>
                <a:cs typeface="+mn-cs"/>
              </a:rPr>
              <a:t>12. Januar 2022</a:t>
            </a:r>
          </a:p>
        </p:txBody>
      </p:sp>
      <p:cxnSp>
        <p:nvCxnSpPr>
          <p:cNvPr id="12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457200" y="1328400"/>
            <a:ext cx="8203248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17"/>
          </p:nvPr>
        </p:nvSpPr>
        <p:spPr>
          <a:xfrm>
            <a:off x="457200" y="1857600"/>
            <a:ext cx="3680460" cy="307777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Textplatzhalter 22"/>
          <p:cNvSpPr>
            <a:spLocks noGrp="1"/>
          </p:cNvSpPr>
          <p:nvPr>
            <p:ph type="body" sz="quarter" idx="18"/>
          </p:nvPr>
        </p:nvSpPr>
        <p:spPr>
          <a:xfrm>
            <a:off x="457200" y="2297400"/>
            <a:ext cx="3680460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/>
          </p:nvPr>
        </p:nvSpPr>
        <p:spPr>
          <a:xfrm>
            <a:off x="4979988" y="1857600"/>
            <a:ext cx="368046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7" name="Textplatzhalter 26"/>
          <p:cNvSpPr>
            <a:spLocks noGrp="1"/>
          </p:cNvSpPr>
          <p:nvPr>
            <p:ph type="body" sz="quarter" idx="20"/>
          </p:nvPr>
        </p:nvSpPr>
        <p:spPr>
          <a:xfrm>
            <a:off x="4979988" y="2297400"/>
            <a:ext cx="3680460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BFC22EE1-D8D8-49D4-BF92-C110A9056A15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6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80FC7961-F641-4FAC-9BFA-9F969ACC52F1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28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9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298" cy="95197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12"/>
          </p:nvPr>
        </p:nvSpPr>
        <p:spPr>
          <a:xfrm>
            <a:off x="457200" y="1860000"/>
            <a:ext cx="1600200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1" name="Textplatzhalter 39"/>
          <p:cNvSpPr>
            <a:spLocks noGrp="1"/>
          </p:cNvSpPr>
          <p:nvPr>
            <p:ph type="body" sz="quarter" idx="13"/>
          </p:nvPr>
        </p:nvSpPr>
        <p:spPr>
          <a:xfrm>
            <a:off x="2268538" y="1860000"/>
            <a:ext cx="1602000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2" name="Textplatzhalter 39"/>
          <p:cNvSpPr>
            <a:spLocks noGrp="1"/>
          </p:cNvSpPr>
          <p:nvPr>
            <p:ph type="body" sz="quarter" idx="14"/>
          </p:nvPr>
        </p:nvSpPr>
        <p:spPr>
          <a:xfrm>
            <a:off x="4081462" y="1860000"/>
            <a:ext cx="2797175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4" name="Textplatzhalter 39"/>
          <p:cNvSpPr>
            <a:spLocks noGrp="1"/>
          </p:cNvSpPr>
          <p:nvPr>
            <p:ph type="body" sz="quarter" idx="15"/>
          </p:nvPr>
        </p:nvSpPr>
        <p:spPr>
          <a:xfrm>
            <a:off x="7072312" y="1860000"/>
            <a:ext cx="1627187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0" name="Textplatzhalter 49"/>
          <p:cNvSpPr>
            <a:spLocks noGrp="1"/>
          </p:cNvSpPr>
          <p:nvPr>
            <p:ph type="body" sz="quarter" idx="16"/>
          </p:nvPr>
        </p:nvSpPr>
        <p:spPr>
          <a:xfrm>
            <a:off x="501649" y="2373323"/>
            <a:ext cx="1601615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1" name="Textplatzhalter 49"/>
          <p:cNvSpPr>
            <a:spLocks noGrp="1"/>
          </p:cNvSpPr>
          <p:nvPr>
            <p:ph type="body" sz="quarter" idx="17"/>
          </p:nvPr>
        </p:nvSpPr>
        <p:spPr>
          <a:xfrm>
            <a:off x="2268538" y="237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2" name="Textplatzhalter 49"/>
          <p:cNvSpPr>
            <a:spLocks noGrp="1"/>
          </p:cNvSpPr>
          <p:nvPr>
            <p:ph type="body" sz="quarter" idx="18"/>
          </p:nvPr>
        </p:nvSpPr>
        <p:spPr>
          <a:xfrm>
            <a:off x="4081462" y="237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3" name="Textplatzhalter 49"/>
          <p:cNvSpPr>
            <a:spLocks noGrp="1"/>
          </p:cNvSpPr>
          <p:nvPr>
            <p:ph type="body" sz="quarter" idx="19"/>
          </p:nvPr>
        </p:nvSpPr>
        <p:spPr>
          <a:xfrm>
            <a:off x="7110398" y="237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4" name="Textplatzhalter 49"/>
          <p:cNvSpPr>
            <a:spLocks noGrp="1"/>
          </p:cNvSpPr>
          <p:nvPr>
            <p:ph type="body" sz="quarter" idx="20"/>
          </p:nvPr>
        </p:nvSpPr>
        <p:spPr>
          <a:xfrm>
            <a:off x="499850" y="309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5" name="Textplatzhalter 49"/>
          <p:cNvSpPr>
            <a:spLocks noGrp="1"/>
          </p:cNvSpPr>
          <p:nvPr>
            <p:ph type="body" sz="quarter" idx="21"/>
          </p:nvPr>
        </p:nvSpPr>
        <p:spPr>
          <a:xfrm>
            <a:off x="2268538" y="309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6" name="Textplatzhalter 49"/>
          <p:cNvSpPr>
            <a:spLocks noGrp="1"/>
          </p:cNvSpPr>
          <p:nvPr>
            <p:ph type="body" sz="quarter" idx="22"/>
          </p:nvPr>
        </p:nvSpPr>
        <p:spPr>
          <a:xfrm>
            <a:off x="4081462" y="309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7" name="Textplatzhalter 49"/>
          <p:cNvSpPr>
            <a:spLocks noGrp="1"/>
          </p:cNvSpPr>
          <p:nvPr>
            <p:ph type="body" sz="quarter" idx="23"/>
          </p:nvPr>
        </p:nvSpPr>
        <p:spPr>
          <a:xfrm>
            <a:off x="7110398" y="309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8" name="Textplatzhalter 49"/>
          <p:cNvSpPr>
            <a:spLocks noGrp="1"/>
          </p:cNvSpPr>
          <p:nvPr>
            <p:ph type="body" sz="quarter" idx="24"/>
          </p:nvPr>
        </p:nvSpPr>
        <p:spPr>
          <a:xfrm>
            <a:off x="501650" y="381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9" name="Textplatzhalter 49"/>
          <p:cNvSpPr>
            <a:spLocks noGrp="1"/>
          </p:cNvSpPr>
          <p:nvPr>
            <p:ph type="body" sz="quarter" idx="25"/>
          </p:nvPr>
        </p:nvSpPr>
        <p:spPr>
          <a:xfrm>
            <a:off x="2268538" y="381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0" name="Textplatzhalter 49"/>
          <p:cNvSpPr>
            <a:spLocks noGrp="1"/>
          </p:cNvSpPr>
          <p:nvPr>
            <p:ph type="body" sz="quarter" idx="26"/>
          </p:nvPr>
        </p:nvSpPr>
        <p:spPr>
          <a:xfrm>
            <a:off x="4081462" y="381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1" name="Textplatzhalter 49"/>
          <p:cNvSpPr>
            <a:spLocks noGrp="1"/>
          </p:cNvSpPr>
          <p:nvPr>
            <p:ph type="body" sz="quarter" idx="27"/>
          </p:nvPr>
        </p:nvSpPr>
        <p:spPr>
          <a:xfrm>
            <a:off x="7110398" y="381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2" name="Textplatzhalter 49"/>
          <p:cNvSpPr>
            <a:spLocks noGrp="1"/>
          </p:cNvSpPr>
          <p:nvPr>
            <p:ph type="body" sz="quarter" idx="28"/>
          </p:nvPr>
        </p:nvSpPr>
        <p:spPr>
          <a:xfrm>
            <a:off x="501649" y="4533323"/>
            <a:ext cx="1601615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3" name="Textplatzhalter 49"/>
          <p:cNvSpPr>
            <a:spLocks noGrp="1"/>
          </p:cNvSpPr>
          <p:nvPr>
            <p:ph type="body" sz="quarter" idx="29"/>
          </p:nvPr>
        </p:nvSpPr>
        <p:spPr>
          <a:xfrm>
            <a:off x="2268538" y="453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4" name="Textplatzhalter 49"/>
          <p:cNvSpPr>
            <a:spLocks noGrp="1"/>
          </p:cNvSpPr>
          <p:nvPr>
            <p:ph type="body" sz="quarter" idx="30"/>
          </p:nvPr>
        </p:nvSpPr>
        <p:spPr>
          <a:xfrm>
            <a:off x="4081462" y="453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9" name="Textplatzhalter 68"/>
          <p:cNvSpPr>
            <a:spLocks noGrp="1"/>
          </p:cNvSpPr>
          <p:nvPr>
            <p:ph type="body" sz="quarter" idx="32"/>
          </p:nvPr>
        </p:nvSpPr>
        <p:spPr>
          <a:xfrm>
            <a:off x="457199" y="1327200"/>
            <a:ext cx="8242299" cy="369332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lang="en-US" sz="2400" b="1" kern="1200" dirty="0" smtClean="0">
                <a:solidFill>
                  <a:schemeClr val="tx2"/>
                </a:solidFill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71" name="Textplatzhalter 70"/>
          <p:cNvSpPr>
            <a:spLocks noGrp="1"/>
          </p:cNvSpPr>
          <p:nvPr>
            <p:ph type="body" sz="quarter" idx="33"/>
          </p:nvPr>
        </p:nvSpPr>
        <p:spPr>
          <a:xfrm>
            <a:off x="7110398" y="453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Foto Hoch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4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50C974B1-BC47-4363-AFBE-D3D7A9A98431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9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1154ED4B-527E-4255-897E-950073BA2477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3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5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4800600" y="1327200"/>
            <a:ext cx="3900488" cy="615553"/>
          </a:xfrm>
        </p:spPr>
        <p:txBody>
          <a:bodyPr/>
          <a:lstStyle/>
          <a:p>
            <a:pPr lvl="0"/>
            <a:r>
              <a:rPr lang="fr-FR" noProof="0"/>
              <a:t>Cliquez sur l'icône pour ajouter une image</a:t>
            </a:r>
            <a:endParaRPr lang="fr-CH" noProof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1766400"/>
            <a:ext cx="4186238" cy="2154436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4186238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vmlDrawing" Target="../drawings/vmlDrawing1.v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4.xml"/><Relationship Id="rId28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3.xml"/><Relationship Id="rId27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think-cell Slide" r:id="rId27" imgW="0" imgH="0" progId="">
                  <p:embed/>
                </p:oleObj>
              </mc:Choice>
              <mc:Fallback>
                <p:oleObj name="think-cell Slide" r:id="rId2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Title Placeholder 1"/>
          <p:cNvSpPr>
            <a:spLocks noGrp="1"/>
          </p:cNvSpPr>
          <p:nvPr>
            <p:ph type="title"/>
            <p:custDataLst>
              <p:tags r:id="rId21"/>
            </p:custDataLst>
          </p:nvPr>
        </p:nvSpPr>
        <p:spPr bwMode="auto">
          <a:xfrm>
            <a:off x="457200" y="306388"/>
            <a:ext cx="8242300" cy="95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CH"/>
              <a:t>Titre exemple</a:t>
            </a:r>
            <a:br>
              <a:rPr lang="fr-CH"/>
            </a:br>
            <a:r>
              <a:rPr lang="fr-CH"/>
              <a:t>—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  <p:custDataLst>
              <p:tags r:id="rId22"/>
            </p:custDataLst>
          </p:nvPr>
        </p:nvSpPr>
        <p:spPr bwMode="auto">
          <a:xfrm>
            <a:off x="457200" y="1371600"/>
            <a:ext cx="82423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CH"/>
              <a:t>Texte principal</a:t>
            </a:r>
          </a:p>
          <a:p>
            <a:pPr lvl="1"/>
            <a:r>
              <a:rPr lang="fr-CH"/>
              <a:t>Premier niveau</a:t>
            </a:r>
          </a:p>
          <a:p>
            <a:pPr lvl="2"/>
            <a:r>
              <a:rPr lang="fr-CH"/>
              <a:t>Deuxième niveau</a:t>
            </a:r>
          </a:p>
          <a:p>
            <a:pPr lvl="3"/>
            <a:r>
              <a:rPr lang="fr-CH"/>
              <a:t>Troisième niveau</a:t>
            </a:r>
          </a:p>
          <a:p>
            <a:pPr lvl="4"/>
            <a:r>
              <a:rPr lang="fr-CH"/>
              <a:t>Quatrième niveau</a:t>
            </a:r>
          </a:p>
        </p:txBody>
      </p:sp>
      <p:sp>
        <p:nvSpPr>
          <p:cNvPr id="12" name="Rectangle 9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B6B27B2B-C0FF-48E7-AAE0-A647F4866450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031" name="Picture 8" descr="logo_etat_FR_vers_compacte.jpg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>
            <p:custDataLst>
              <p:tags r:id="rId25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CF243335-9A5D-44D4-B713-78A3870BA20B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4" name="Straight Connector 13"/>
          <p:cNvCxnSpPr/>
          <p:nvPr>
            <p:custDataLst>
              <p:tags r:id="rId26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6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</p:sldLayoutIdLst>
  <p:hf sldNum="0" hdr="0" dt="0"/>
  <p:txStyles>
    <p:titleStyle>
      <a:lvl1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lang="de-DE" sz="3200" b="1" kern="1200" dirty="0">
          <a:solidFill>
            <a:schemeClr val="tx1"/>
          </a:solidFill>
          <a:latin typeface="Arial"/>
          <a:ea typeface="ＭＳ Ｐゴシック" pitchFamily="-112" charset="-128"/>
          <a:cs typeface="ＭＳ Ｐゴシック" pitchFamily="-112" charset="-128"/>
        </a:defRPr>
      </a:lvl1pPr>
      <a:lvl2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2pPr>
      <a:lvl3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3pPr>
      <a:lvl4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4pPr>
      <a:lvl5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9pPr>
    </p:titleStyle>
    <p:bodyStyle>
      <a:lvl1pPr marL="342900" indent="-342900" algn="l" defTabSz="457200" rtl="0" eaLnBrk="1" fontAlgn="base" hangingPunct="1">
        <a:spcBef>
          <a:spcPct val="0"/>
        </a:spcBef>
        <a:spcAft>
          <a:spcPts val="600"/>
        </a:spcAft>
        <a:buClr>
          <a:srgbClr val="074EA1"/>
        </a:buClr>
        <a:buFont typeface="Lucida Grande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 pitchFamily="-112" charset="-128"/>
        </a:defRPr>
      </a:lvl1pPr>
      <a:lvl2pPr marL="273050" indent="-271463" algn="l" defTabSz="457200" rtl="0" eaLnBrk="1" fontAlgn="base" hangingPunct="1">
        <a:spcBef>
          <a:spcPct val="0"/>
        </a:spcBef>
        <a:spcAft>
          <a:spcPts val="600"/>
        </a:spcAft>
        <a:buClr>
          <a:schemeClr val="tx1"/>
        </a:buClr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2pPr>
      <a:lvl3pPr marL="539750" indent="-265113" algn="l" defTabSz="457200" rtl="0" eaLnBrk="1" fontAlgn="base" hangingPunct="1">
        <a:spcBef>
          <a:spcPct val="0"/>
        </a:spcBef>
        <a:spcAft>
          <a:spcPts val="600"/>
        </a:spcAft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3pPr>
      <a:lvl4pPr marL="803275" indent="-261938" algn="l" defTabSz="457200" rtl="0" eaLnBrk="1" fontAlgn="base" hangingPunct="1">
        <a:spcBef>
          <a:spcPct val="0"/>
        </a:spcBef>
        <a:spcAft>
          <a:spcPts val="600"/>
        </a:spcAft>
        <a:buClr>
          <a:srgbClr val="7F7F7F"/>
        </a:buClr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4pPr>
      <a:lvl5pPr marL="1076325" indent="-271463" algn="l" defTabSz="457200" rtl="0" eaLnBrk="1" fontAlgn="base" hangingPunct="1">
        <a:spcBef>
          <a:spcPct val="0"/>
        </a:spcBef>
        <a:spcAft>
          <a:spcPts val="600"/>
        </a:spcAft>
        <a:buClr>
          <a:srgbClr val="7F7F7F"/>
        </a:buClr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76.xml"/><Relationship Id="rId1" Type="http://schemas.openxmlformats.org/officeDocument/2006/relationships/vmlDrawing" Target="../drawings/vmlDrawing19.vml"/><Relationship Id="rId5" Type="http://schemas.openxmlformats.org/officeDocument/2006/relationships/oleObject" Target="../embeddings/oleObject35.bin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3" Type="http://schemas.openxmlformats.org/officeDocument/2006/relationships/tags" Target="../tags/tag78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77.xml"/><Relationship Id="rId1" Type="http://schemas.openxmlformats.org/officeDocument/2006/relationships/vmlDrawing" Target="../drawings/vmlDrawing20.vml"/><Relationship Id="rId6" Type="http://schemas.openxmlformats.org/officeDocument/2006/relationships/slideLayout" Target="../slideLayouts/slideLayout4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463550" y="1180527"/>
            <a:ext cx="8286874" cy="4776232"/>
          </a:xfrm>
          <a:prstGeom prst="rect">
            <a:avLst/>
          </a:prstGeom>
          <a:noFill/>
          <a:ln w="127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graphicFrame>
        <p:nvGraphicFramePr>
          <p:cNvPr id="23554" name="Rectangle 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9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23554" name="Rectangle 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304800"/>
            <a:ext cx="6491064" cy="894540"/>
          </a:xfrm>
        </p:spPr>
        <p:txBody>
          <a:bodyPr/>
          <a:lstStyle/>
          <a:p>
            <a:r>
              <a:rPr lang="de-CH" sz="2200">
                <a:cs typeface="Arial" panose="020B0604020202020204" pitchFamily="34" charset="0"/>
              </a:rPr>
              <a:t>Projektstatusbericht </a:t>
            </a:r>
            <a:r>
              <a:rPr lang="de-CH" sz="1600" i="1">
                <a:latin typeface="Arial" pitchFamily="34" charset="0"/>
                <a:ea typeface="ＭＳ Ｐゴシック"/>
                <a:cs typeface="Arial" panose="020B0604020202020204" pitchFamily="34" charset="0"/>
              </a:rPr>
              <a:t>Datum einfügen</a:t>
            </a:r>
            <a:br>
              <a:rPr lang="de-CH" sz="160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de-CH" sz="2200"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sp>
        <p:nvSpPr>
          <p:cNvPr id="8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463550" y="1180526"/>
            <a:ext cx="4114800" cy="2895894"/>
          </a:xfrm>
          <a:solidFill>
            <a:schemeClr val="bg1"/>
          </a:solidFill>
          <a:ln>
            <a:solidFill>
              <a:schemeClr val="accent6"/>
            </a:solidFill>
          </a:ln>
        </p:spPr>
        <p:txBody>
          <a:bodyPr/>
          <a:lstStyle/>
          <a:p>
            <a:pPr marL="0" indent="0">
              <a:buClrTx/>
            </a:pPr>
            <a:r>
              <a:rPr lang="de-CH" sz="1400">
                <a:solidFill>
                  <a:srgbClr val="007C95"/>
                </a:solidFill>
              </a:rPr>
              <a:t>Laufende Hauptaktivitäten</a:t>
            </a:r>
          </a:p>
          <a:p>
            <a:pPr marL="0" lvl="0" indent="0">
              <a:buClrTx/>
            </a:pPr>
            <a:r>
              <a:rPr lang="de-CH" sz="1200"/>
              <a:t>&gt; Aktivität 1</a:t>
            </a:r>
          </a:p>
          <a:p>
            <a:pPr marL="0" lvl="0" indent="0">
              <a:buClrTx/>
            </a:pPr>
            <a:r>
              <a:rPr lang="de-CH" sz="1200"/>
              <a:t>&gt; Aktivität 2</a:t>
            </a:r>
          </a:p>
          <a:p>
            <a:pPr marL="0" lvl="0" indent="0">
              <a:buClrTx/>
            </a:pPr>
            <a:r>
              <a:rPr lang="de-CH" sz="1200"/>
              <a:t>&gt; Aktivität 3</a:t>
            </a:r>
          </a:p>
          <a:p>
            <a:pPr marL="0" lvl="0" indent="0">
              <a:buClrTx/>
            </a:pPr>
            <a:r>
              <a:rPr lang="de-CH" sz="1200"/>
              <a:t>&gt; usw.</a:t>
            </a:r>
          </a:p>
          <a:p>
            <a:pPr marL="0" lvl="0" indent="0">
              <a:buClrTx/>
            </a:pPr>
            <a:r>
              <a:rPr lang="de-CH" sz="1200"/>
              <a:t>&gt; </a:t>
            </a:r>
          </a:p>
          <a:p>
            <a:pPr marL="0" lvl="0" indent="0">
              <a:buClrTx/>
            </a:pPr>
            <a:r>
              <a:rPr lang="de-CH" sz="1200"/>
              <a:t>&gt; </a:t>
            </a:r>
          </a:p>
          <a:p>
            <a:pPr marL="0" lvl="0" indent="0">
              <a:buClrTx/>
            </a:pPr>
            <a:r>
              <a:rPr lang="de-CH" sz="1200"/>
              <a:t>&gt;</a:t>
            </a:r>
          </a:p>
          <a:p>
            <a:pPr marL="0" lvl="0" indent="0">
              <a:buClrTx/>
            </a:pPr>
            <a:r>
              <a:rPr lang="de-CH" sz="1200"/>
              <a:t>&gt;</a:t>
            </a:r>
          </a:p>
          <a:p>
            <a:pPr marL="0" lvl="0" indent="0">
              <a:buClrTx/>
            </a:pPr>
            <a:r>
              <a:rPr lang="de-CH" sz="1200"/>
              <a:t>&gt;</a:t>
            </a:r>
          </a:p>
          <a:p>
            <a:pPr marL="0" lvl="0" indent="0">
              <a:buClrTx/>
            </a:pPr>
            <a:r>
              <a:rPr lang="de-CH" sz="1200"/>
              <a:t>&gt;</a:t>
            </a:r>
          </a:p>
        </p:txBody>
      </p:sp>
      <p:cxnSp>
        <p:nvCxnSpPr>
          <p:cNvPr id="3" name="Connecteur droit 2"/>
          <p:cNvCxnSpPr/>
          <p:nvPr/>
        </p:nvCxnSpPr>
        <p:spPr>
          <a:xfrm>
            <a:off x="3779912" y="1180527"/>
            <a:ext cx="0" cy="2895893"/>
          </a:xfrm>
          <a:prstGeom prst="line">
            <a:avLst/>
          </a:prstGeom>
          <a:ln w="1270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463550" y="4140878"/>
            <a:ext cx="4114800" cy="1815882"/>
          </a:xfrm>
          <a:solidFill>
            <a:schemeClr val="bg1"/>
          </a:solidFill>
          <a:ln>
            <a:solidFill>
              <a:schemeClr val="accent6"/>
            </a:solidFill>
          </a:ln>
        </p:spPr>
        <p:txBody>
          <a:bodyPr/>
          <a:lstStyle/>
          <a:p>
            <a:pPr marL="0" indent="0">
              <a:buClrTx/>
            </a:pPr>
            <a:r>
              <a:rPr lang="de-CH" sz="1400">
                <a:solidFill>
                  <a:srgbClr val="007C95"/>
                </a:solidFill>
              </a:rPr>
              <a:t>Status der Risiken und Massnahmen</a:t>
            </a:r>
          </a:p>
          <a:p>
            <a:pPr marL="0" lvl="0" indent="0">
              <a:buClrTx/>
            </a:pPr>
            <a:r>
              <a:rPr lang="de-CH" sz="1200">
                <a:solidFill>
                  <a:schemeClr val="tx1">
                    <a:lumMod val="65000"/>
                    <a:lumOff val="35000"/>
                  </a:schemeClr>
                </a:solidFill>
              </a:rPr>
              <a:t>&gt; R1 (Risiko 1)</a:t>
            </a:r>
          </a:p>
          <a:p>
            <a:pPr marL="0" lvl="0" indent="0">
              <a:buClrTx/>
            </a:pPr>
            <a:r>
              <a:rPr lang="de-CH" sz="1200">
                <a:solidFill>
                  <a:schemeClr val="tx1">
                    <a:lumMod val="65000"/>
                    <a:lumOff val="35000"/>
                  </a:schemeClr>
                </a:solidFill>
              </a:rPr>
              <a:t>&gt; M1 (Massnahme zur Verringerung von R1)</a:t>
            </a:r>
          </a:p>
          <a:p>
            <a:pPr marL="0" lvl="0" indent="0">
              <a:buClrTx/>
            </a:pPr>
            <a:r>
              <a:rPr lang="de-CH" sz="1200">
                <a:solidFill>
                  <a:schemeClr val="tx1">
                    <a:lumMod val="65000"/>
                    <a:lumOff val="35000"/>
                  </a:schemeClr>
                </a:solidFill>
              </a:rPr>
              <a:t>&gt; R2 (Risiko 2)</a:t>
            </a:r>
          </a:p>
          <a:p>
            <a:pPr marL="0" lvl="0" indent="0">
              <a:buClrTx/>
            </a:pPr>
            <a:r>
              <a:rPr lang="de-CH" sz="1200">
                <a:solidFill>
                  <a:schemeClr val="tx1">
                    <a:lumMod val="65000"/>
                    <a:lumOff val="35000"/>
                  </a:schemeClr>
                </a:solidFill>
              </a:rPr>
              <a:t>&gt; M2 (Massnahme zur Verringerung von R2)</a:t>
            </a:r>
          </a:p>
          <a:p>
            <a:pPr marL="0" lvl="0" indent="0">
              <a:buClrTx/>
            </a:pPr>
            <a:r>
              <a:rPr lang="de-CH" sz="1200">
                <a:solidFill>
                  <a:schemeClr val="tx1">
                    <a:lumMod val="65000"/>
                    <a:lumOff val="35000"/>
                  </a:schemeClr>
                </a:solidFill>
              </a:rPr>
              <a:t>&gt; usw.</a:t>
            </a:r>
          </a:p>
          <a:p>
            <a:pPr marL="0" lvl="0" indent="0">
              <a:buClrTx/>
            </a:pPr>
            <a:r>
              <a:rPr lang="de-CH" sz="1200">
                <a:solidFill>
                  <a:schemeClr val="tx1">
                    <a:lumMod val="65000"/>
                    <a:lumOff val="35000"/>
                  </a:schemeClr>
                </a:solidFill>
              </a:rPr>
              <a:t>&gt; </a:t>
            </a:r>
          </a:p>
        </p:txBody>
      </p:sp>
      <p:sp>
        <p:nvSpPr>
          <p:cNvPr id="12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4635624" y="4140877"/>
            <a:ext cx="4114800" cy="1815882"/>
          </a:xfrm>
          <a:solidFill>
            <a:schemeClr val="bg1"/>
          </a:solidFill>
          <a:ln>
            <a:solidFill>
              <a:schemeClr val="accent6"/>
            </a:solidFill>
          </a:ln>
        </p:spPr>
        <p:txBody>
          <a:bodyPr/>
          <a:lstStyle/>
          <a:p>
            <a:pPr marL="0" lvl="0" indent="0">
              <a:buClrTx/>
            </a:pPr>
            <a:r>
              <a:rPr lang="de-CH" sz="1400">
                <a:solidFill>
                  <a:srgbClr val="007C95"/>
                </a:solidFill>
              </a:rPr>
              <a:t>Finanzierung (in CHF)</a:t>
            </a:r>
          </a:p>
          <a:p>
            <a:pPr marL="0" lvl="0" indent="0">
              <a:buClrTx/>
            </a:pPr>
            <a:r>
              <a:rPr lang="de-CH" sz="1200">
                <a:solidFill>
                  <a:schemeClr val="tx1">
                    <a:lumMod val="65000"/>
                    <a:lumOff val="35000"/>
                  </a:schemeClr>
                </a:solidFill>
              </a:rPr>
              <a:t>Ursprüngliches Budget:  </a:t>
            </a:r>
          </a:p>
          <a:p>
            <a:pPr marL="0" lvl="0" indent="0">
              <a:buClrTx/>
            </a:pPr>
            <a:r>
              <a:rPr lang="de-CH" sz="1200">
                <a:solidFill>
                  <a:schemeClr val="tx1">
                    <a:lumMod val="65000"/>
                    <a:lumOff val="35000"/>
                  </a:schemeClr>
                </a:solidFill>
              </a:rPr>
              <a:t>Aktuelles Budget:</a:t>
            </a:r>
          </a:p>
          <a:p>
            <a:pPr marL="0" lvl="0" indent="0">
              <a:buClrTx/>
            </a:pPr>
            <a:r>
              <a:rPr lang="de-CH" sz="1200">
                <a:solidFill>
                  <a:schemeClr val="tx1">
                    <a:lumMod val="65000"/>
                    <a:lumOff val="35000"/>
                  </a:schemeClr>
                </a:solidFill>
              </a:rPr>
              <a:t>Differenz:		</a:t>
            </a:r>
          </a:p>
          <a:p>
            <a:pPr marL="0" lvl="0" indent="0">
              <a:buClrTx/>
            </a:pPr>
            <a:r>
              <a:rPr lang="de-CH" sz="1200">
                <a:solidFill>
                  <a:schemeClr val="tx1">
                    <a:lumMod val="65000"/>
                    <a:lumOff val="35000"/>
                  </a:schemeClr>
                </a:solidFill>
              </a:rPr>
              <a:t>Begründung</a:t>
            </a:r>
          </a:p>
          <a:p>
            <a:pPr marL="0" lvl="0" indent="0">
              <a:buClrTx/>
            </a:pPr>
            <a:r>
              <a:rPr lang="de-CH" sz="1200">
                <a:solidFill>
                  <a:schemeClr val="tx1">
                    <a:lumMod val="65000"/>
                    <a:lumOff val="35000"/>
                  </a:schemeClr>
                </a:solidFill>
              </a:rPr>
              <a:t>&gt;</a:t>
            </a:r>
          </a:p>
          <a:p>
            <a:pPr marL="0" lvl="0" indent="0">
              <a:buClrTx/>
            </a:pPr>
            <a:r>
              <a:rPr lang="de-CH" sz="1200">
                <a:solidFill>
                  <a:schemeClr val="tx1">
                    <a:lumMod val="65000"/>
                    <a:lumOff val="35000"/>
                  </a:schemeClr>
                </a:solidFill>
              </a:rPr>
              <a:t>&gt;</a:t>
            </a:r>
          </a:p>
        </p:txBody>
      </p:sp>
      <p:sp>
        <p:nvSpPr>
          <p:cNvPr id="13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4635624" y="1180527"/>
            <a:ext cx="4114800" cy="1554272"/>
          </a:xfrm>
          <a:solidFill>
            <a:schemeClr val="bg1"/>
          </a:solidFill>
          <a:ln>
            <a:solidFill>
              <a:schemeClr val="accent6"/>
            </a:solidFill>
          </a:ln>
        </p:spPr>
        <p:txBody>
          <a:bodyPr/>
          <a:lstStyle/>
          <a:p>
            <a:pPr marL="0" lvl="0" indent="0">
              <a:buClrTx/>
            </a:pPr>
            <a:r>
              <a:rPr lang="de-CH" sz="1400">
                <a:solidFill>
                  <a:srgbClr val="007C95"/>
                </a:solidFill>
              </a:rPr>
              <a:t>Als nächstes einzuleitende Aktivitäten </a:t>
            </a:r>
          </a:p>
          <a:p>
            <a:pPr marL="0" lvl="0" indent="0">
              <a:buClrTx/>
            </a:pPr>
            <a:r>
              <a:rPr lang="de-CH" sz="1200"/>
              <a:t>&gt;  </a:t>
            </a:r>
          </a:p>
          <a:p>
            <a:pPr marL="0" lvl="0" indent="0">
              <a:buClrTx/>
            </a:pPr>
            <a:r>
              <a:rPr lang="de-CH" sz="1200"/>
              <a:t>&gt; </a:t>
            </a:r>
          </a:p>
          <a:p>
            <a:pPr marL="0" lvl="0" indent="0">
              <a:buClrTx/>
            </a:pPr>
            <a:r>
              <a:rPr lang="de-CH" sz="1200"/>
              <a:t>&gt; </a:t>
            </a:r>
          </a:p>
          <a:p>
            <a:pPr marL="0" lvl="0" indent="0">
              <a:buClrTx/>
            </a:pPr>
            <a:r>
              <a:rPr lang="de-CH" sz="1200"/>
              <a:t>&gt;</a:t>
            </a:r>
          </a:p>
          <a:p>
            <a:pPr marL="0" lvl="0" indent="0">
              <a:buClrTx/>
            </a:pPr>
            <a:r>
              <a:rPr lang="de-CH" sz="1200"/>
              <a:t>&gt; </a:t>
            </a:r>
          </a:p>
        </p:txBody>
      </p:sp>
      <p:sp>
        <p:nvSpPr>
          <p:cNvPr id="14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4635624" y="2783758"/>
            <a:ext cx="4114800" cy="1292662"/>
          </a:xfrm>
          <a:solidFill>
            <a:schemeClr val="bg1"/>
          </a:solidFill>
          <a:ln>
            <a:solidFill>
              <a:schemeClr val="accent6"/>
            </a:solidFill>
          </a:ln>
        </p:spPr>
        <p:txBody>
          <a:bodyPr/>
          <a:lstStyle/>
          <a:p>
            <a:pPr marL="0" lvl="0" indent="0">
              <a:buClrTx/>
            </a:pPr>
            <a:r>
              <a:rPr lang="de-CH" sz="1400">
                <a:solidFill>
                  <a:srgbClr val="007C95"/>
                </a:solidFill>
              </a:rPr>
              <a:t>Wichtigste Realisierungen </a:t>
            </a:r>
            <a:r>
              <a:rPr lang="de-CH" sz="1200">
                <a:solidFill>
                  <a:srgbClr val="007C95"/>
                </a:solidFill>
              </a:rPr>
              <a:t>(seit letztem Bericht)</a:t>
            </a:r>
          </a:p>
          <a:p>
            <a:pPr marL="0" lvl="0" indent="0">
              <a:buClrTx/>
            </a:pPr>
            <a:r>
              <a:rPr lang="de-CH" sz="1200"/>
              <a:t>&gt;  </a:t>
            </a:r>
          </a:p>
          <a:p>
            <a:pPr marL="0" lvl="0" indent="0">
              <a:buClrTx/>
            </a:pPr>
            <a:r>
              <a:rPr lang="de-CH" sz="1200"/>
              <a:t>&gt; </a:t>
            </a:r>
          </a:p>
          <a:p>
            <a:pPr marL="0" lvl="0" indent="0">
              <a:buClrTx/>
            </a:pPr>
            <a:r>
              <a:rPr lang="de-CH" sz="1200"/>
              <a:t>&gt; </a:t>
            </a:r>
          </a:p>
          <a:p>
            <a:pPr marL="0" lvl="0" indent="0">
              <a:buClrTx/>
            </a:pPr>
            <a:r>
              <a:rPr lang="de-CH" sz="1200"/>
              <a:t>&gt;</a:t>
            </a:r>
          </a:p>
        </p:txBody>
      </p:sp>
      <p:sp>
        <p:nvSpPr>
          <p:cNvPr id="25" name="Ellipse 24"/>
          <p:cNvSpPr/>
          <p:nvPr/>
        </p:nvSpPr>
        <p:spPr>
          <a:xfrm>
            <a:off x="4120198" y="1534663"/>
            <a:ext cx="144016" cy="144016"/>
          </a:xfrm>
          <a:prstGeom prst="ellipse">
            <a:avLst/>
          </a:prstGeom>
          <a:solidFill>
            <a:srgbClr val="92D050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6" name="Ellipse 25"/>
          <p:cNvSpPr/>
          <p:nvPr/>
        </p:nvSpPr>
        <p:spPr>
          <a:xfrm>
            <a:off x="4122534" y="1791181"/>
            <a:ext cx="144016" cy="144016"/>
          </a:xfrm>
          <a:prstGeom prst="ellipse">
            <a:avLst/>
          </a:prstGeom>
          <a:solidFill>
            <a:srgbClr val="FFC000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7" name="Ellipse 26"/>
          <p:cNvSpPr/>
          <p:nvPr/>
        </p:nvSpPr>
        <p:spPr>
          <a:xfrm>
            <a:off x="4117522" y="2047699"/>
            <a:ext cx="144016" cy="144016"/>
          </a:xfrm>
          <a:prstGeom prst="ellipse">
            <a:avLst/>
          </a:prstGeom>
          <a:solidFill>
            <a:srgbClr val="FF0000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grpSp>
        <p:nvGrpSpPr>
          <p:cNvPr id="28" name="Groupe 27"/>
          <p:cNvGrpSpPr/>
          <p:nvPr/>
        </p:nvGrpSpPr>
        <p:grpSpPr>
          <a:xfrm>
            <a:off x="7914792" y="20285"/>
            <a:ext cx="835632" cy="1143492"/>
            <a:chOff x="422543" y="1400537"/>
            <a:chExt cx="835632" cy="1143492"/>
          </a:xfrm>
        </p:grpSpPr>
        <p:grpSp>
          <p:nvGrpSpPr>
            <p:cNvPr id="29" name="Groupe 28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33" name="Trapèze 32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34" name="Trapèze 33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35" name="Trapèze 34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30" name="ZoneTexte 29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Budget</a:t>
              </a:r>
            </a:p>
          </p:txBody>
        </p:sp>
        <p:sp>
          <p:nvSpPr>
            <p:cNvPr id="31" name="ZoneTexte 30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Termin</a:t>
              </a:r>
            </a:p>
          </p:txBody>
        </p:sp>
        <p:sp>
          <p:nvSpPr>
            <p:cNvPr id="32" name="ZoneTexte 31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de-CH" sz="1000"/>
                <a:t>Personelle Ressourcen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2167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Rectangle 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3"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23554" name="Rectangle 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304800"/>
            <a:ext cx="8242300" cy="89255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CH" sz="2200">
                <a:cs typeface="Arial" panose="020B0604020202020204" pitchFamily="34" charset="0"/>
              </a:rPr>
              <a:t>Aktuelle Indikatoren Ihres Projektstatus</a:t>
            </a:r>
            <a:br>
              <a:rPr lang="de-CH" sz="2200">
                <a:cs typeface="Arial" panose="020B0604020202020204" pitchFamily="34" charset="0"/>
              </a:rPr>
            </a:br>
            <a:r>
              <a:rPr lang="de-CH" sz="1400">
                <a:cs typeface="Arial" panose="020B0604020202020204" pitchFamily="34" charset="0"/>
              </a:rPr>
              <a:t>(Copy&amp;Paste der repräsentativen Indikatoren der vorgehenden Seite)</a:t>
            </a:r>
            <a:br>
              <a:rPr lang="de-CH" sz="160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de-CH" sz="2200"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179512" y="1400537"/>
            <a:ext cx="835632" cy="1143492"/>
            <a:chOff x="422543" y="1400537"/>
            <a:chExt cx="835632" cy="1143492"/>
          </a:xfrm>
        </p:grpSpPr>
        <p:grpSp>
          <p:nvGrpSpPr>
            <p:cNvPr id="5" name="Groupe 4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4" name="Trapèze 3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3" name="Trapèze 12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5" name="Trapèze 14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6" name="ZoneTexte 5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Budget</a:t>
              </a:r>
            </a:p>
          </p:txBody>
        </p:sp>
        <p:sp>
          <p:nvSpPr>
            <p:cNvPr id="21" name="ZoneTexte 20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Termin</a:t>
              </a:r>
            </a:p>
          </p:txBody>
        </p:sp>
        <p:sp>
          <p:nvSpPr>
            <p:cNvPr id="22" name="ZoneTexte 21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de-CH" sz="1000"/>
                <a:t>Personelle Ressourcen</a:t>
              </a:r>
            </a:p>
          </p:txBody>
        </p:sp>
      </p:grpSp>
      <p:grpSp>
        <p:nvGrpSpPr>
          <p:cNvPr id="28" name="Groupe 27"/>
          <p:cNvGrpSpPr/>
          <p:nvPr/>
        </p:nvGrpSpPr>
        <p:grpSpPr>
          <a:xfrm>
            <a:off x="1182534" y="1395933"/>
            <a:ext cx="835632" cy="1143492"/>
            <a:chOff x="422543" y="1400537"/>
            <a:chExt cx="835632" cy="1143492"/>
          </a:xfrm>
        </p:grpSpPr>
        <p:grpSp>
          <p:nvGrpSpPr>
            <p:cNvPr id="29" name="Groupe 28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33" name="Trapèze 32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34" name="Trapèze 33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35" name="Trapèze 34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30" name="ZoneTexte 29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Budget</a:t>
              </a:r>
            </a:p>
          </p:txBody>
        </p:sp>
        <p:sp>
          <p:nvSpPr>
            <p:cNvPr id="31" name="ZoneTexte 30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Termin</a:t>
              </a:r>
            </a:p>
          </p:txBody>
        </p:sp>
        <p:sp>
          <p:nvSpPr>
            <p:cNvPr id="32" name="ZoneTexte 31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de-CH" sz="1000"/>
                <a:t>Personelle Ressourcen</a:t>
              </a:r>
            </a:p>
          </p:txBody>
        </p:sp>
      </p:grpSp>
      <p:grpSp>
        <p:nvGrpSpPr>
          <p:cNvPr id="36" name="Groupe 35"/>
          <p:cNvGrpSpPr/>
          <p:nvPr/>
        </p:nvGrpSpPr>
        <p:grpSpPr>
          <a:xfrm>
            <a:off x="2179303" y="1400537"/>
            <a:ext cx="835632" cy="1143492"/>
            <a:chOff x="422543" y="1400537"/>
            <a:chExt cx="835632" cy="1143492"/>
          </a:xfrm>
        </p:grpSpPr>
        <p:grpSp>
          <p:nvGrpSpPr>
            <p:cNvPr id="37" name="Groupe 36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41" name="Trapèze 40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42" name="Trapèze 41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43" name="Trapèze 42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38" name="ZoneTexte 37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Budget</a:t>
              </a:r>
            </a:p>
          </p:txBody>
        </p:sp>
        <p:sp>
          <p:nvSpPr>
            <p:cNvPr id="39" name="ZoneTexte 38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Termin</a:t>
              </a:r>
            </a:p>
          </p:txBody>
        </p:sp>
        <p:sp>
          <p:nvSpPr>
            <p:cNvPr id="40" name="ZoneTexte 39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de-CH" sz="1000"/>
                <a:t>Personelle Ressourcen</a:t>
              </a:r>
            </a:p>
          </p:txBody>
        </p:sp>
      </p:grpSp>
      <p:grpSp>
        <p:nvGrpSpPr>
          <p:cNvPr id="44" name="Groupe 43"/>
          <p:cNvGrpSpPr/>
          <p:nvPr/>
        </p:nvGrpSpPr>
        <p:grpSpPr>
          <a:xfrm>
            <a:off x="3162647" y="1404491"/>
            <a:ext cx="835632" cy="1143492"/>
            <a:chOff x="422543" y="1400537"/>
            <a:chExt cx="835632" cy="1143492"/>
          </a:xfrm>
        </p:grpSpPr>
        <p:grpSp>
          <p:nvGrpSpPr>
            <p:cNvPr id="45" name="Groupe 44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49" name="Trapèze 48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50" name="Trapèze 49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51" name="Trapèze 50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46" name="ZoneTexte 45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Budget</a:t>
              </a:r>
            </a:p>
          </p:txBody>
        </p:sp>
        <p:sp>
          <p:nvSpPr>
            <p:cNvPr id="47" name="ZoneTexte 46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Termin</a:t>
              </a:r>
            </a:p>
          </p:txBody>
        </p:sp>
        <p:sp>
          <p:nvSpPr>
            <p:cNvPr id="48" name="ZoneTexte 47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de-CH" sz="1000"/>
                <a:t>Personelle Ressourcen</a:t>
              </a:r>
            </a:p>
          </p:txBody>
        </p:sp>
      </p:grpSp>
      <p:grpSp>
        <p:nvGrpSpPr>
          <p:cNvPr id="52" name="Groupe 51"/>
          <p:cNvGrpSpPr/>
          <p:nvPr/>
        </p:nvGrpSpPr>
        <p:grpSpPr>
          <a:xfrm>
            <a:off x="4161087" y="1407559"/>
            <a:ext cx="835632" cy="1143492"/>
            <a:chOff x="422543" y="1400537"/>
            <a:chExt cx="835632" cy="1143492"/>
          </a:xfrm>
        </p:grpSpPr>
        <p:grpSp>
          <p:nvGrpSpPr>
            <p:cNvPr id="53" name="Groupe 52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57" name="Trapèze 56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58" name="Trapèze 57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59" name="Trapèze 58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54" name="ZoneTexte 53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Budget</a:t>
              </a:r>
            </a:p>
          </p:txBody>
        </p:sp>
        <p:sp>
          <p:nvSpPr>
            <p:cNvPr id="55" name="ZoneTexte 54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Termin</a:t>
              </a:r>
            </a:p>
          </p:txBody>
        </p:sp>
        <p:sp>
          <p:nvSpPr>
            <p:cNvPr id="56" name="ZoneTexte 55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de-CH" sz="1000"/>
                <a:t>Personelle Ressourcen</a:t>
              </a:r>
            </a:p>
          </p:txBody>
        </p:sp>
      </p:grpSp>
      <p:grpSp>
        <p:nvGrpSpPr>
          <p:cNvPr id="60" name="Groupe 59"/>
          <p:cNvGrpSpPr/>
          <p:nvPr/>
        </p:nvGrpSpPr>
        <p:grpSpPr>
          <a:xfrm>
            <a:off x="5176220" y="1419185"/>
            <a:ext cx="835632" cy="1143492"/>
            <a:chOff x="422543" y="1400537"/>
            <a:chExt cx="835632" cy="1143492"/>
          </a:xfrm>
        </p:grpSpPr>
        <p:grpSp>
          <p:nvGrpSpPr>
            <p:cNvPr id="61" name="Groupe 60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65" name="Trapèze 64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66" name="Trapèze 65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67" name="Trapèze 66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62" name="ZoneTexte 61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Budget</a:t>
              </a:r>
            </a:p>
          </p:txBody>
        </p:sp>
        <p:sp>
          <p:nvSpPr>
            <p:cNvPr id="63" name="ZoneTexte 62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Termin</a:t>
              </a:r>
            </a:p>
          </p:txBody>
        </p:sp>
        <p:sp>
          <p:nvSpPr>
            <p:cNvPr id="64" name="ZoneTexte 63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de-CH" sz="1000"/>
                <a:t>Personelle Ressourcen</a:t>
              </a:r>
            </a:p>
          </p:txBody>
        </p:sp>
      </p:grpSp>
      <p:grpSp>
        <p:nvGrpSpPr>
          <p:cNvPr id="68" name="Groupe 67"/>
          <p:cNvGrpSpPr/>
          <p:nvPr/>
        </p:nvGrpSpPr>
        <p:grpSpPr>
          <a:xfrm>
            <a:off x="6192655" y="1421084"/>
            <a:ext cx="835632" cy="1143492"/>
            <a:chOff x="422543" y="1400537"/>
            <a:chExt cx="835632" cy="1143492"/>
          </a:xfrm>
        </p:grpSpPr>
        <p:grpSp>
          <p:nvGrpSpPr>
            <p:cNvPr id="69" name="Groupe 68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73" name="Trapèze 72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74" name="Trapèze 73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75" name="Trapèze 74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70" name="ZoneTexte 69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Budget</a:t>
              </a:r>
            </a:p>
          </p:txBody>
        </p:sp>
        <p:sp>
          <p:nvSpPr>
            <p:cNvPr id="71" name="ZoneTexte 70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Termin</a:t>
              </a:r>
            </a:p>
          </p:txBody>
        </p:sp>
        <p:sp>
          <p:nvSpPr>
            <p:cNvPr id="72" name="ZoneTexte 71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de-CH" sz="1000"/>
                <a:t>Personelle Ressourcen</a:t>
              </a:r>
            </a:p>
          </p:txBody>
        </p:sp>
      </p:grpSp>
      <p:grpSp>
        <p:nvGrpSpPr>
          <p:cNvPr id="76" name="Groupe 75"/>
          <p:cNvGrpSpPr/>
          <p:nvPr/>
        </p:nvGrpSpPr>
        <p:grpSpPr>
          <a:xfrm>
            <a:off x="7154367" y="1421084"/>
            <a:ext cx="835632" cy="1143492"/>
            <a:chOff x="422543" y="1400537"/>
            <a:chExt cx="835632" cy="1143492"/>
          </a:xfrm>
        </p:grpSpPr>
        <p:grpSp>
          <p:nvGrpSpPr>
            <p:cNvPr id="77" name="Groupe 76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81" name="Trapèze 80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82" name="Trapèze 81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83" name="Trapèze 82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78" name="ZoneTexte 77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Budget</a:t>
              </a:r>
            </a:p>
          </p:txBody>
        </p:sp>
        <p:sp>
          <p:nvSpPr>
            <p:cNvPr id="79" name="ZoneTexte 78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Termin</a:t>
              </a:r>
            </a:p>
          </p:txBody>
        </p:sp>
        <p:sp>
          <p:nvSpPr>
            <p:cNvPr id="80" name="ZoneTexte 79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de-CH" sz="1000"/>
                <a:t>Personelle Ressourcen</a:t>
              </a:r>
            </a:p>
          </p:txBody>
        </p:sp>
      </p:grpSp>
      <p:grpSp>
        <p:nvGrpSpPr>
          <p:cNvPr id="84" name="Groupe 83"/>
          <p:cNvGrpSpPr/>
          <p:nvPr/>
        </p:nvGrpSpPr>
        <p:grpSpPr>
          <a:xfrm>
            <a:off x="224513" y="2585573"/>
            <a:ext cx="835632" cy="1143492"/>
            <a:chOff x="422543" y="1400537"/>
            <a:chExt cx="835632" cy="1143492"/>
          </a:xfrm>
        </p:grpSpPr>
        <p:grpSp>
          <p:nvGrpSpPr>
            <p:cNvPr id="85" name="Groupe 84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89" name="Trapèze 88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90" name="Trapèze 89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91" name="Trapèze 90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86" name="ZoneTexte 85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Budget</a:t>
              </a:r>
            </a:p>
          </p:txBody>
        </p:sp>
        <p:sp>
          <p:nvSpPr>
            <p:cNvPr id="87" name="ZoneTexte 86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Termin</a:t>
              </a:r>
            </a:p>
          </p:txBody>
        </p:sp>
        <p:sp>
          <p:nvSpPr>
            <p:cNvPr id="88" name="ZoneTexte 87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de-CH" sz="1000"/>
                <a:t>Personelle Ressourcen</a:t>
              </a:r>
            </a:p>
          </p:txBody>
        </p:sp>
      </p:grpSp>
      <p:grpSp>
        <p:nvGrpSpPr>
          <p:cNvPr id="92" name="Groupe 91"/>
          <p:cNvGrpSpPr/>
          <p:nvPr/>
        </p:nvGrpSpPr>
        <p:grpSpPr>
          <a:xfrm>
            <a:off x="1207721" y="2590177"/>
            <a:ext cx="835632" cy="1143492"/>
            <a:chOff x="422543" y="1400537"/>
            <a:chExt cx="835632" cy="1143492"/>
          </a:xfrm>
        </p:grpSpPr>
        <p:grpSp>
          <p:nvGrpSpPr>
            <p:cNvPr id="93" name="Groupe 92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97" name="Trapèze 96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98" name="Trapèze 97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99" name="Trapèze 98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94" name="ZoneTexte 93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Budget</a:t>
              </a:r>
            </a:p>
          </p:txBody>
        </p:sp>
        <p:sp>
          <p:nvSpPr>
            <p:cNvPr id="95" name="ZoneTexte 94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Termin</a:t>
              </a:r>
            </a:p>
          </p:txBody>
        </p:sp>
        <p:sp>
          <p:nvSpPr>
            <p:cNvPr id="96" name="ZoneTexte 95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de-CH" sz="1000"/>
                <a:t>Personelle Ressourcen</a:t>
              </a:r>
            </a:p>
          </p:txBody>
        </p:sp>
      </p:grpSp>
      <p:grpSp>
        <p:nvGrpSpPr>
          <p:cNvPr id="100" name="Groupe 99"/>
          <p:cNvGrpSpPr/>
          <p:nvPr/>
        </p:nvGrpSpPr>
        <p:grpSpPr>
          <a:xfrm>
            <a:off x="2169215" y="2585573"/>
            <a:ext cx="835632" cy="1143492"/>
            <a:chOff x="422543" y="1400537"/>
            <a:chExt cx="835632" cy="1143492"/>
          </a:xfrm>
        </p:grpSpPr>
        <p:grpSp>
          <p:nvGrpSpPr>
            <p:cNvPr id="101" name="Groupe 100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105" name="Trapèze 104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06" name="Trapèze 105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07" name="Trapèze 106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102" name="ZoneTexte 101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Budget</a:t>
              </a:r>
            </a:p>
          </p:txBody>
        </p:sp>
        <p:sp>
          <p:nvSpPr>
            <p:cNvPr id="103" name="ZoneTexte 102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Termin</a:t>
              </a:r>
            </a:p>
          </p:txBody>
        </p:sp>
        <p:sp>
          <p:nvSpPr>
            <p:cNvPr id="104" name="ZoneTexte 103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de-CH" sz="1000"/>
                <a:t>Personelle Ressourcen</a:t>
              </a:r>
            </a:p>
          </p:txBody>
        </p:sp>
      </p:grpSp>
      <p:grpSp>
        <p:nvGrpSpPr>
          <p:cNvPr id="108" name="Groupe 107"/>
          <p:cNvGrpSpPr/>
          <p:nvPr/>
        </p:nvGrpSpPr>
        <p:grpSpPr>
          <a:xfrm>
            <a:off x="3175773" y="2590177"/>
            <a:ext cx="835632" cy="1143492"/>
            <a:chOff x="422543" y="1400537"/>
            <a:chExt cx="835632" cy="1143492"/>
          </a:xfrm>
        </p:grpSpPr>
        <p:grpSp>
          <p:nvGrpSpPr>
            <p:cNvPr id="109" name="Groupe 108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113" name="Trapèze 112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14" name="Trapèze 113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15" name="Trapèze 114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110" name="ZoneTexte 109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Budget</a:t>
              </a:r>
            </a:p>
          </p:txBody>
        </p:sp>
        <p:sp>
          <p:nvSpPr>
            <p:cNvPr id="111" name="ZoneTexte 110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Termin</a:t>
              </a:r>
            </a:p>
          </p:txBody>
        </p:sp>
        <p:sp>
          <p:nvSpPr>
            <p:cNvPr id="112" name="ZoneTexte 111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de-CH" sz="1000"/>
                <a:t>Personelle Ressourcen</a:t>
              </a:r>
            </a:p>
          </p:txBody>
        </p:sp>
      </p:grpSp>
      <p:grpSp>
        <p:nvGrpSpPr>
          <p:cNvPr id="116" name="Groupe 115"/>
          <p:cNvGrpSpPr/>
          <p:nvPr/>
        </p:nvGrpSpPr>
        <p:grpSpPr>
          <a:xfrm>
            <a:off x="4193638" y="2585573"/>
            <a:ext cx="835632" cy="1143492"/>
            <a:chOff x="422543" y="1400537"/>
            <a:chExt cx="835632" cy="1143492"/>
          </a:xfrm>
        </p:grpSpPr>
        <p:grpSp>
          <p:nvGrpSpPr>
            <p:cNvPr id="117" name="Groupe 116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121" name="Trapèze 120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22" name="Trapèze 121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23" name="Trapèze 122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118" name="ZoneTexte 117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Budget</a:t>
              </a:r>
            </a:p>
          </p:txBody>
        </p:sp>
        <p:sp>
          <p:nvSpPr>
            <p:cNvPr id="119" name="ZoneTexte 118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Termin</a:t>
              </a:r>
            </a:p>
          </p:txBody>
        </p:sp>
        <p:sp>
          <p:nvSpPr>
            <p:cNvPr id="120" name="ZoneTexte 119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de-CH" sz="1000"/>
                <a:t>Personelle Ressourcen</a:t>
              </a:r>
            </a:p>
          </p:txBody>
        </p:sp>
      </p:grpSp>
      <p:grpSp>
        <p:nvGrpSpPr>
          <p:cNvPr id="132" name="Groupe 131"/>
          <p:cNvGrpSpPr/>
          <p:nvPr/>
        </p:nvGrpSpPr>
        <p:grpSpPr>
          <a:xfrm>
            <a:off x="5199223" y="2580969"/>
            <a:ext cx="835632" cy="1143492"/>
            <a:chOff x="422543" y="1400537"/>
            <a:chExt cx="835632" cy="1143492"/>
          </a:xfrm>
        </p:grpSpPr>
        <p:grpSp>
          <p:nvGrpSpPr>
            <p:cNvPr id="133" name="Groupe 132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137" name="Trapèze 136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38" name="Trapèze 137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39" name="Trapèze 138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134" name="ZoneTexte 133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Budget</a:t>
              </a:r>
            </a:p>
          </p:txBody>
        </p:sp>
        <p:sp>
          <p:nvSpPr>
            <p:cNvPr id="135" name="ZoneTexte 134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Termin</a:t>
              </a:r>
            </a:p>
          </p:txBody>
        </p:sp>
        <p:sp>
          <p:nvSpPr>
            <p:cNvPr id="136" name="ZoneTexte 135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de-CH" sz="1000"/>
                <a:t>Personelle Ressourcen</a:t>
              </a:r>
            </a:p>
          </p:txBody>
        </p:sp>
      </p:grpSp>
      <p:grpSp>
        <p:nvGrpSpPr>
          <p:cNvPr id="140" name="Groupe 139"/>
          <p:cNvGrpSpPr/>
          <p:nvPr/>
        </p:nvGrpSpPr>
        <p:grpSpPr>
          <a:xfrm>
            <a:off x="6166570" y="2591411"/>
            <a:ext cx="835632" cy="1143492"/>
            <a:chOff x="422543" y="1400537"/>
            <a:chExt cx="835632" cy="1143492"/>
          </a:xfrm>
        </p:grpSpPr>
        <p:grpSp>
          <p:nvGrpSpPr>
            <p:cNvPr id="141" name="Groupe 140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145" name="Trapèze 144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46" name="Trapèze 145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47" name="Trapèze 146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142" name="ZoneTexte 141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Budget</a:t>
              </a:r>
            </a:p>
          </p:txBody>
        </p:sp>
        <p:sp>
          <p:nvSpPr>
            <p:cNvPr id="143" name="ZoneTexte 142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Termin</a:t>
              </a:r>
            </a:p>
          </p:txBody>
        </p:sp>
        <p:sp>
          <p:nvSpPr>
            <p:cNvPr id="144" name="ZoneTexte 143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de-CH" sz="1000"/>
                <a:t>Personelle Ressourcen</a:t>
              </a:r>
            </a:p>
          </p:txBody>
        </p:sp>
      </p:grpSp>
      <p:grpSp>
        <p:nvGrpSpPr>
          <p:cNvPr id="148" name="Groupe 147"/>
          <p:cNvGrpSpPr/>
          <p:nvPr/>
        </p:nvGrpSpPr>
        <p:grpSpPr>
          <a:xfrm>
            <a:off x="7171100" y="2586708"/>
            <a:ext cx="835632" cy="1143492"/>
            <a:chOff x="422543" y="1400537"/>
            <a:chExt cx="835632" cy="1143492"/>
          </a:xfrm>
        </p:grpSpPr>
        <p:grpSp>
          <p:nvGrpSpPr>
            <p:cNvPr id="149" name="Groupe 148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153" name="Trapèze 152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54" name="Trapèze 153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55" name="Trapèze 154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150" name="ZoneTexte 149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Budget</a:t>
              </a:r>
            </a:p>
          </p:txBody>
        </p:sp>
        <p:sp>
          <p:nvSpPr>
            <p:cNvPr id="151" name="ZoneTexte 150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Termin</a:t>
              </a:r>
            </a:p>
          </p:txBody>
        </p:sp>
        <p:sp>
          <p:nvSpPr>
            <p:cNvPr id="152" name="ZoneTexte 151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de-CH" sz="1000"/>
                <a:t>Personelle Ressourcen</a:t>
              </a:r>
            </a:p>
          </p:txBody>
        </p:sp>
      </p:grpSp>
      <p:grpSp>
        <p:nvGrpSpPr>
          <p:cNvPr id="164" name="Groupe 163"/>
          <p:cNvGrpSpPr/>
          <p:nvPr/>
        </p:nvGrpSpPr>
        <p:grpSpPr>
          <a:xfrm>
            <a:off x="207567" y="3739903"/>
            <a:ext cx="835632" cy="1143492"/>
            <a:chOff x="422543" y="1400537"/>
            <a:chExt cx="835632" cy="1143492"/>
          </a:xfrm>
        </p:grpSpPr>
        <p:grpSp>
          <p:nvGrpSpPr>
            <p:cNvPr id="165" name="Groupe 164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169" name="Trapèze 168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70" name="Trapèze 169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71" name="Trapèze 170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166" name="ZoneTexte 165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Budget</a:t>
              </a:r>
            </a:p>
          </p:txBody>
        </p:sp>
        <p:sp>
          <p:nvSpPr>
            <p:cNvPr id="167" name="ZoneTexte 166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Termin</a:t>
              </a:r>
            </a:p>
          </p:txBody>
        </p:sp>
        <p:sp>
          <p:nvSpPr>
            <p:cNvPr id="168" name="ZoneTexte 167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de-CH" sz="1000"/>
                <a:t>Personelle Ressourcen</a:t>
              </a:r>
            </a:p>
          </p:txBody>
        </p:sp>
      </p:grpSp>
      <p:grpSp>
        <p:nvGrpSpPr>
          <p:cNvPr id="172" name="Groupe 171"/>
          <p:cNvGrpSpPr/>
          <p:nvPr/>
        </p:nvGrpSpPr>
        <p:grpSpPr>
          <a:xfrm>
            <a:off x="1179167" y="3735580"/>
            <a:ext cx="835632" cy="1143492"/>
            <a:chOff x="422543" y="1400537"/>
            <a:chExt cx="835632" cy="1143492"/>
          </a:xfrm>
        </p:grpSpPr>
        <p:grpSp>
          <p:nvGrpSpPr>
            <p:cNvPr id="173" name="Groupe 172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177" name="Trapèze 176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78" name="Trapèze 177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79" name="Trapèze 178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174" name="ZoneTexte 173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Budget</a:t>
              </a:r>
            </a:p>
          </p:txBody>
        </p:sp>
        <p:sp>
          <p:nvSpPr>
            <p:cNvPr id="175" name="ZoneTexte 174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Termin</a:t>
              </a:r>
            </a:p>
          </p:txBody>
        </p:sp>
        <p:sp>
          <p:nvSpPr>
            <p:cNvPr id="176" name="ZoneTexte 175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de-CH" sz="1000"/>
                <a:t>Personelle Ressourcen</a:t>
              </a:r>
            </a:p>
          </p:txBody>
        </p:sp>
      </p:grpSp>
      <p:grpSp>
        <p:nvGrpSpPr>
          <p:cNvPr id="180" name="Groupe 179"/>
          <p:cNvGrpSpPr/>
          <p:nvPr/>
        </p:nvGrpSpPr>
        <p:grpSpPr>
          <a:xfrm>
            <a:off x="2173363" y="3723146"/>
            <a:ext cx="835632" cy="1143492"/>
            <a:chOff x="422543" y="1400537"/>
            <a:chExt cx="835632" cy="1143492"/>
          </a:xfrm>
        </p:grpSpPr>
        <p:grpSp>
          <p:nvGrpSpPr>
            <p:cNvPr id="181" name="Groupe 180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185" name="Trapèze 184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86" name="Trapèze 185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87" name="Trapèze 186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182" name="ZoneTexte 181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Budget</a:t>
              </a:r>
            </a:p>
          </p:txBody>
        </p:sp>
        <p:sp>
          <p:nvSpPr>
            <p:cNvPr id="183" name="ZoneTexte 182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Termin</a:t>
              </a:r>
            </a:p>
          </p:txBody>
        </p:sp>
        <p:sp>
          <p:nvSpPr>
            <p:cNvPr id="184" name="ZoneTexte 183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de-CH" sz="1000"/>
                <a:t>Personelle Ressourcen</a:t>
              </a:r>
            </a:p>
          </p:txBody>
        </p:sp>
      </p:grpSp>
      <p:grpSp>
        <p:nvGrpSpPr>
          <p:cNvPr id="188" name="Groupe 187"/>
          <p:cNvGrpSpPr/>
          <p:nvPr/>
        </p:nvGrpSpPr>
        <p:grpSpPr>
          <a:xfrm>
            <a:off x="3162146" y="3727420"/>
            <a:ext cx="835632" cy="1143492"/>
            <a:chOff x="422543" y="1400537"/>
            <a:chExt cx="835632" cy="1143492"/>
          </a:xfrm>
        </p:grpSpPr>
        <p:grpSp>
          <p:nvGrpSpPr>
            <p:cNvPr id="189" name="Groupe 188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193" name="Trapèze 192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94" name="Trapèze 193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95" name="Trapèze 194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190" name="ZoneTexte 189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Budget</a:t>
              </a:r>
            </a:p>
          </p:txBody>
        </p:sp>
        <p:sp>
          <p:nvSpPr>
            <p:cNvPr id="191" name="ZoneTexte 190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Termin</a:t>
              </a:r>
            </a:p>
          </p:txBody>
        </p:sp>
        <p:sp>
          <p:nvSpPr>
            <p:cNvPr id="192" name="ZoneTexte 191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de-CH" sz="1000"/>
                <a:t>Personelle Ressourcen</a:t>
              </a:r>
            </a:p>
          </p:txBody>
        </p:sp>
      </p:grpSp>
      <p:grpSp>
        <p:nvGrpSpPr>
          <p:cNvPr id="196" name="Groupe 195"/>
          <p:cNvGrpSpPr/>
          <p:nvPr/>
        </p:nvGrpSpPr>
        <p:grpSpPr>
          <a:xfrm>
            <a:off x="4184754" y="3731843"/>
            <a:ext cx="835632" cy="1143492"/>
            <a:chOff x="422543" y="1400537"/>
            <a:chExt cx="835632" cy="1143492"/>
          </a:xfrm>
        </p:grpSpPr>
        <p:grpSp>
          <p:nvGrpSpPr>
            <p:cNvPr id="197" name="Groupe 196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201" name="Trapèze 200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202" name="Trapèze 201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203" name="Trapèze 202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198" name="ZoneTexte 197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Budget</a:t>
              </a:r>
            </a:p>
          </p:txBody>
        </p:sp>
        <p:sp>
          <p:nvSpPr>
            <p:cNvPr id="199" name="ZoneTexte 198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Termin</a:t>
              </a:r>
            </a:p>
          </p:txBody>
        </p:sp>
        <p:sp>
          <p:nvSpPr>
            <p:cNvPr id="200" name="ZoneTexte 199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de-CH" sz="1000"/>
                <a:t>Personelle Ressourcen</a:t>
              </a:r>
            </a:p>
          </p:txBody>
        </p:sp>
      </p:grpSp>
      <p:grpSp>
        <p:nvGrpSpPr>
          <p:cNvPr id="204" name="Groupe 203"/>
          <p:cNvGrpSpPr/>
          <p:nvPr/>
        </p:nvGrpSpPr>
        <p:grpSpPr>
          <a:xfrm>
            <a:off x="5178618" y="3737567"/>
            <a:ext cx="835632" cy="1143492"/>
            <a:chOff x="422543" y="1400537"/>
            <a:chExt cx="835632" cy="1143492"/>
          </a:xfrm>
        </p:grpSpPr>
        <p:grpSp>
          <p:nvGrpSpPr>
            <p:cNvPr id="205" name="Groupe 204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209" name="Trapèze 208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210" name="Trapèze 209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211" name="Trapèze 210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206" name="ZoneTexte 205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Budget</a:t>
              </a:r>
            </a:p>
          </p:txBody>
        </p:sp>
        <p:sp>
          <p:nvSpPr>
            <p:cNvPr id="207" name="ZoneTexte 206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Termin</a:t>
              </a:r>
            </a:p>
          </p:txBody>
        </p:sp>
        <p:sp>
          <p:nvSpPr>
            <p:cNvPr id="208" name="ZoneTexte 207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de-CH" sz="1000"/>
                <a:t>Personelle Ressourcen</a:t>
              </a:r>
            </a:p>
          </p:txBody>
        </p:sp>
      </p:grpSp>
      <p:grpSp>
        <p:nvGrpSpPr>
          <p:cNvPr id="212" name="Groupe 211"/>
          <p:cNvGrpSpPr/>
          <p:nvPr/>
        </p:nvGrpSpPr>
        <p:grpSpPr>
          <a:xfrm>
            <a:off x="6167918" y="3750168"/>
            <a:ext cx="835632" cy="1143492"/>
            <a:chOff x="422543" y="1400537"/>
            <a:chExt cx="835632" cy="1143492"/>
          </a:xfrm>
        </p:grpSpPr>
        <p:grpSp>
          <p:nvGrpSpPr>
            <p:cNvPr id="213" name="Groupe 212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217" name="Trapèze 216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218" name="Trapèze 217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219" name="Trapèze 218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214" name="ZoneTexte 213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Budget</a:t>
              </a:r>
            </a:p>
          </p:txBody>
        </p:sp>
        <p:sp>
          <p:nvSpPr>
            <p:cNvPr id="215" name="ZoneTexte 214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Termin</a:t>
              </a:r>
            </a:p>
          </p:txBody>
        </p:sp>
        <p:sp>
          <p:nvSpPr>
            <p:cNvPr id="216" name="ZoneTexte 215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de-CH" sz="1000"/>
                <a:t>Personelle Ressourcen</a:t>
              </a:r>
            </a:p>
          </p:txBody>
        </p:sp>
      </p:grpSp>
      <p:grpSp>
        <p:nvGrpSpPr>
          <p:cNvPr id="220" name="Groupe 219"/>
          <p:cNvGrpSpPr/>
          <p:nvPr/>
        </p:nvGrpSpPr>
        <p:grpSpPr>
          <a:xfrm>
            <a:off x="7191356" y="3745564"/>
            <a:ext cx="835632" cy="1143492"/>
            <a:chOff x="422543" y="1400537"/>
            <a:chExt cx="835632" cy="1143492"/>
          </a:xfrm>
        </p:grpSpPr>
        <p:grpSp>
          <p:nvGrpSpPr>
            <p:cNvPr id="221" name="Groupe 220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225" name="Trapèze 224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226" name="Trapèze 225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227" name="Trapèze 226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222" name="ZoneTexte 221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Budget</a:t>
              </a:r>
            </a:p>
          </p:txBody>
        </p:sp>
        <p:sp>
          <p:nvSpPr>
            <p:cNvPr id="223" name="ZoneTexte 222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/>
                <a:t>Termin</a:t>
              </a:r>
            </a:p>
          </p:txBody>
        </p:sp>
        <p:sp>
          <p:nvSpPr>
            <p:cNvPr id="224" name="ZoneTexte 223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de-CH" sz="1000"/>
                <a:t>Personelle Ressourcen</a:t>
              </a:r>
            </a:p>
          </p:txBody>
        </p:sp>
      </p:grpSp>
      <p:grpSp>
        <p:nvGrpSpPr>
          <p:cNvPr id="228" name="Groupe 227"/>
          <p:cNvGrpSpPr/>
          <p:nvPr/>
        </p:nvGrpSpPr>
        <p:grpSpPr>
          <a:xfrm>
            <a:off x="1187624" y="5331517"/>
            <a:ext cx="3040671" cy="211917"/>
            <a:chOff x="-6346174" y="6236690"/>
            <a:chExt cx="3040671" cy="211917"/>
          </a:xfrm>
        </p:grpSpPr>
        <p:sp>
          <p:nvSpPr>
            <p:cNvPr id="234" name="Trapèze 233"/>
            <p:cNvSpPr/>
            <p:nvPr/>
          </p:nvSpPr>
          <p:spPr>
            <a:xfrm>
              <a:off x="-6346174" y="6350357"/>
              <a:ext cx="764811" cy="54629"/>
            </a:xfrm>
            <a:prstGeom prst="trapezoid">
              <a:avLst>
                <a:gd name="adj" fmla="val 168487"/>
              </a:avLst>
            </a:prstGeom>
            <a:solidFill>
              <a:srgbClr val="92D050"/>
            </a:solidFill>
            <a:ln w="12700">
              <a:solidFill>
                <a:srgbClr val="92D05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  <p:sp>
          <p:nvSpPr>
            <p:cNvPr id="231" name="ZoneTexte 230"/>
            <p:cNvSpPr txBox="1"/>
            <p:nvPr/>
          </p:nvSpPr>
          <p:spPr>
            <a:xfrm>
              <a:off x="-5503023" y="6236690"/>
              <a:ext cx="2197520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de-CH" sz="1000" dirty="0"/>
                <a:t>Entspricht der ursprünglichen Planung</a:t>
              </a:r>
            </a:p>
          </p:txBody>
        </p:sp>
      </p:grpSp>
      <p:sp>
        <p:nvSpPr>
          <p:cNvPr id="236" name="Trapèze 235"/>
          <p:cNvSpPr/>
          <p:nvPr/>
        </p:nvSpPr>
        <p:spPr>
          <a:xfrm>
            <a:off x="1189878" y="5714689"/>
            <a:ext cx="764811" cy="54629"/>
          </a:xfrm>
          <a:prstGeom prst="trapezoid">
            <a:avLst>
              <a:gd name="adj" fmla="val 168487"/>
            </a:avLst>
          </a:prstGeom>
          <a:solidFill>
            <a:srgbClr val="FFC000"/>
          </a:solidFill>
          <a:ln w="12700"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37" name="Trapèze 236"/>
          <p:cNvSpPr/>
          <p:nvPr/>
        </p:nvSpPr>
        <p:spPr>
          <a:xfrm>
            <a:off x="1208810" y="5965863"/>
            <a:ext cx="764811" cy="54629"/>
          </a:xfrm>
          <a:prstGeom prst="trapezoid">
            <a:avLst>
              <a:gd name="adj" fmla="val 168487"/>
            </a:avLst>
          </a:prstGeom>
          <a:solidFill>
            <a:srgbClr val="FF0000"/>
          </a:solidFill>
          <a:ln w="127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38" name="ZoneTexte 237"/>
          <p:cNvSpPr txBox="1"/>
          <p:nvPr/>
        </p:nvSpPr>
        <p:spPr>
          <a:xfrm>
            <a:off x="2052879" y="5605745"/>
            <a:ext cx="1880074" cy="2119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CH" sz="1000"/>
              <a:t> </a:t>
            </a:r>
          </a:p>
        </p:txBody>
      </p:sp>
      <p:sp>
        <p:nvSpPr>
          <p:cNvPr id="239" name="ZoneTexte 238"/>
          <p:cNvSpPr txBox="1"/>
          <p:nvPr/>
        </p:nvSpPr>
        <p:spPr>
          <a:xfrm>
            <a:off x="2040863" y="5871349"/>
            <a:ext cx="2914463" cy="243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CH" sz="1000"/>
              <a:t>Grosses Risiko des Verfehlens oder Übertreffens</a:t>
            </a:r>
          </a:p>
        </p:txBody>
      </p:sp>
      <p:cxnSp>
        <p:nvCxnSpPr>
          <p:cNvPr id="27" name="Connecteur droit 26"/>
          <p:cNvCxnSpPr/>
          <p:nvPr/>
        </p:nvCxnSpPr>
        <p:spPr>
          <a:xfrm flipV="1">
            <a:off x="528501" y="5093595"/>
            <a:ext cx="8291971" cy="63597"/>
          </a:xfrm>
          <a:prstGeom prst="line">
            <a:avLst/>
          </a:prstGeom>
          <a:ln w="127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2" name="Connecteur droit 241"/>
          <p:cNvCxnSpPr/>
          <p:nvPr/>
        </p:nvCxnSpPr>
        <p:spPr>
          <a:xfrm flipV="1">
            <a:off x="8177979" y="1469102"/>
            <a:ext cx="0" cy="3424558"/>
          </a:xfrm>
          <a:prstGeom prst="line">
            <a:avLst/>
          </a:prstGeom>
          <a:ln w="127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7" name="Ellipse 246"/>
          <p:cNvSpPr/>
          <p:nvPr/>
        </p:nvSpPr>
        <p:spPr>
          <a:xfrm>
            <a:off x="8581726" y="1866084"/>
            <a:ext cx="144016" cy="144016"/>
          </a:xfrm>
          <a:prstGeom prst="ellipse">
            <a:avLst/>
          </a:prstGeom>
          <a:solidFill>
            <a:srgbClr val="92D050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48" name="Ellipse 247"/>
          <p:cNvSpPr/>
          <p:nvPr/>
        </p:nvSpPr>
        <p:spPr>
          <a:xfrm>
            <a:off x="8576377" y="2994063"/>
            <a:ext cx="144016" cy="144016"/>
          </a:xfrm>
          <a:prstGeom prst="ellipse">
            <a:avLst/>
          </a:prstGeom>
          <a:solidFill>
            <a:srgbClr val="FFC000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49" name="Ellipse 248"/>
          <p:cNvSpPr/>
          <p:nvPr/>
        </p:nvSpPr>
        <p:spPr>
          <a:xfrm>
            <a:off x="8566242" y="4120642"/>
            <a:ext cx="144016" cy="144016"/>
          </a:xfrm>
          <a:prstGeom prst="ellipse">
            <a:avLst/>
          </a:prstGeom>
          <a:solidFill>
            <a:srgbClr val="FF0000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51" name="Title 25"/>
          <p:cNvSpPr txBox="1">
            <a:spLocks/>
          </p:cNvSpPr>
          <p:nvPr>
            <p:custDataLst>
              <p:tags r:id="rId3"/>
            </p:custDataLst>
          </p:nvPr>
        </p:nvSpPr>
        <p:spPr bwMode="auto">
          <a:xfrm>
            <a:off x="221380" y="1145171"/>
            <a:ext cx="2004205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de-CH" sz="1200" b="0">
                <a:solidFill>
                  <a:srgbClr val="007C95"/>
                </a:solidFill>
                <a:cs typeface="Arial" panose="020B0604020202020204" pitchFamily="34" charset="0"/>
              </a:rPr>
              <a:t>Wichtigste Indikatoren</a:t>
            </a:r>
          </a:p>
        </p:txBody>
      </p:sp>
      <p:sp>
        <p:nvSpPr>
          <p:cNvPr id="252" name="Title 25"/>
          <p:cNvSpPr txBox="1">
            <a:spLocks/>
          </p:cNvSpPr>
          <p:nvPr>
            <p:custDataLst>
              <p:tags r:id="rId4"/>
            </p:custDataLst>
          </p:nvPr>
        </p:nvSpPr>
        <p:spPr bwMode="auto">
          <a:xfrm>
            <a:off x="8188965" y="1148362"/>
            <a:ext cx="9715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de-CH" sz="1200" b="0">
                <a:solidFill>
                  <a:srgbClr val="007C95"/>
                </a:solidFill>
                <a:cs typeface="Arial" panose="020B0604020202020204" pitchFamily="34" charset="0"/>
              </a:rPr>
              <a:t>Indikatoren </a:t>
            </a:r>
          </a:p>
          <a:p>
            <a:pPr algn="ctr">
              <a:lnSpc>
                <a:spcPct val="100000"/>
              </a:lnSpc>
            </a:pPr>
            <a:r>
              <a:rPr lang="de-CH" sz="1200" b="0">
                <a:solidFill>
                  <a:srgbClr val="007C95"/>
                </a:solidFill>
                <a:cs typeface="Arial" panose="020B0604020202020204" pitchFamily="34" charset="0"/>
              </a:rPr>
              <a:t>Aktivitäten</a:t>
            </a:r>
          </a:p>
        </p:txBody>
      </p:sp>
      <p:sp>
        <p:nvSpPr>
          <p:cNvPr id="255" name="ZoneTexte 254"/>
          <p:cNvSpPr txBox="1"/>
          <p:nvPr/>
        </p:nvSpPr>
        <p:spPr>
          <a:xfrm>
            <a:off x="2030774" y="5596588"/>
            <a:ext cx="2881338" cy="2119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CH" sz="1000" dirty="0"/>
              <a:t>Geringes Risiko des Verfehlens oder Übertreffens</a:t>
            </a:r>
          </a:p>
        </p:txBody>
      </p:sp>
      <p:sp>
        <p:nvSpPr>
          <p:cNvPr id="258" name="ZoneTexte 257"/>
          <p:cNvSpPr txBox="1"/>
          <p:nvPr/>
        </p:nvSpPr>
        <p:spPr>
          <a:xfrm>
            <a:off x="5775244" y="5334558"/>
            <a:ext cx="1880074" cy="2119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CH" sz="1000"/>
              <a:t>Alles ok</a:t>
            </a:r>
          </a:p>
        </p:txBody>
      </p:sp>
      <p:sp>
        <p:nvSpPr>
          <p:cNvPr id="259" name="Title 25"/>
          <p:cNvSpPr txBox="1">
            <a:spLocks/>
          </p:cNvSpPr>
          <p:nvPr>
            <p:custDataLst>
              <p:tags r:id="rId5"/>
            </p:custDataLst>
          </p:nvPr>
        </p:nvSpPr>
        <p:spPr bwMode="auto">
          <a:xfrm>
            <a:off x="185614" y="5296660"/>
            <a:ext cx="2011418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de-CH" sz="1200" b="0">
                <a:solidFill>
                  <a:srgbClr val="007C95"/>
                </a:solidFill>
                <a:cs typeface="Arial" panose="020B0604020202020204" pitchFamily="34" charset="0"/>
              </a:rPr>
              <a:t>Legenden</a:t>
            </a:r>
          </a:p>
        </p:txBody>
      </p:sp>
      <p:sp>
        <p:nvSpPr>
          <p:cNvPr id="260" name="Ellipse 259"/>
          <p:cNvSpPr/>
          <p:nvPr/>
        </p:nvSpPr>
        <p:spPr>
          <a:xfrm>
            <a:off x="5508030" y="5397297"/>
            <a:ext cx="144016" cy="144016"/>
          </a:xfrm>
          <a:prstGeom prst="ellipse">
            <a:avLst/>
          </a:prstGeom>
          <a:solidFill>
            <a:srgbClr val="92D050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61" name="Ellipse 260"/>
          <p:cNvSpPr/>
          <p:nvPr/>
        </p:nvSpPr>
        <p:spPr>
          <a:xfrm>
            <a:off x="5508030" y="5662853"/>
            <a:ext cx="144016" cy="144016"/>
          </a:xfrm>
          <a:prstGeom prst="ellipse">
            <a:avLst/>
          </a:prstGeom>
          <a:solidFill>
            <a:srgbClr val="FFC000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62" name="Ellipse 261"/>
          <p:cNvSpPr/>
          <p:nvPr/>
        </p:nvSpPr>
        <p:spPr>
          <a:xfrm>
            <a:off x="5508030" y="5928409"/>
            <a:ext cx="144016" cy="144016"/>
          </a:xfrm>
          <a:prstGeom prst="ellipse">
            <a:avLst/>
          </a:prstGeom>
          <a:solidFill>
            <a:srgbClr val="FF0000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cxnSp>
        <p:nvCxnSpPr>
          <p:cNvPr id="263" name="Connecteur droit 262"/>
          <p:cNvCxnSpPr/>
          <p:nvPr/>
        </p:nvCxnSpPr>
        <p:spPr>
          <a:xfrm flipV="1">
            <a:off x="5035310" y="5209306"/>
            <a:ext cx="0" cy="907093"/>
          </a:xfrm>
          <a:prstGeom prst="line">
            <a:avLst/>
          </a:prstGeom>
          <a:ln w="127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5" name="ZoneTexte 264"/>
          <p:cNvSpPr txBox="1"/>
          <p:nvPr/>
        </p:nvSpPr>
        <p:spPr>
          <a:xfrm>
            <a:off x="5775244" y="5602300"/>
            <a:ext cx="2018360" cy="243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CH" sz="1000"/>
              <a:t>Kleines Problem / Komplikation</a:t>
            </a:r>
          </a:p>
        </p:txBody>
      </p:sp>
      <p:sp>
        <p:nvSpPr>
          <p:cNvPr id="266" name="ZoneTexte 265"/>
          <p:cNvSpPr txBox="1"/>
          <p:nvPr/>
        </p:nvSpPr>
        <p:spPr>
          <a:xfrm>
            <a:off x="5775244" y="5871349"/>
            <a:ext cx="2018360" cy="243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CH" sz="1000"/>
              <a:t>Grosses Problem / Komplikation</a:t>
            </a:r>
          </a:p>
        </p:txBody>
      </p:sp>
    </p:spTree>
    <p:extLst>
      <p:ext uri="{BB962C8B-B14F-4D97-AF65-F5344CB8AC3E}">
        <p14:creationId xmlns:p14="http://schemas.microsoft.com/office/powerpoint/2010/main" val="28753983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&gt;&lt;version val=&quot;17241&quot;/&gt;&lt;partner val=&quot;610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0&quot;/&gt;&lt;/m_mruColor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,&lt;/m_chGroupingSymbol&gt;&lt;/m_precDefault&gt;&lt;/CDefaultPrec&gt;&lt;/root&gt;"/>
  <p:tag name="THINKCELLUNDODONOTDELETE" val="9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ugT1K4SvUevdVpXGp1tJ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OHp437Chkm1mmM1EFDa1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qfXHW1kWUKLs9ATDQGhl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0O8inKpkaPMDOlqXHXD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KLxNwCEgkKUMKi5gbYodg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8K5ZLzVdUa6ykFftSKGvA"/>
</p:tagLst>
</file>

<file path=ppt/theme/theme1.xml><?xml version="1.0" encoding="utf-8"?>
<a:theme xmlns:a="http://schemas.openxmlformats.org/drawingml/2006/main" name="pp_etat_de_fribourg">
  <a:themeElements>
    <a:clrScheme name="Staat Fribourg">
      <a:dk1>
        <a:srgbClr val="000000"/>
      </a:dk1>
      <a:lt1>
        <a:srgbClr val="FFFFFF"/>
      </a:lt1>
      <a:dk2>
        <a:srgbClr val="7F7F7F"/>
      </a:dk2>
      <a:lt2>
        <a:srgbClr val="C0C0C0"/>
      </a:lt2>
      <a:accent1>
        <a:srgbClr val="D4DADE"/>
      </a:accent1>
      <a:accent2>
        <a:srgbClr val="98ADC2"/>
      </a:accent2>
      <a:accent3>
        <a:srgbClr val="5D7FA1"/>
      </a:accent3>
      <a:accent4>
        <a:srgbClr val="4A6580"/>
      </a:accent4>
      <a:accent5>
        <a:srgbClr val="E6EAEC"/>
      </a:accent5>
      <a:accent6>
        <a:srgbClr val="899CB0"/>
      </a:accent6>
      <a:hlink>
        <a:srgbClr val="5D7FA1"/>
      </a:hlink>
      <a:folHlink>
        <a:srgbClr val="4A65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>
          <a:solidFill>
            <a:schemeClr val="accent1"/>
          </a:solidFill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spAutoFit/>
      </a:bodyPr>
      <a:lstStyle>
        <a:defPPr>
          <a:lnSpc>
            <a:spcPts val="1900"/>
          </a:lnSpc>
          <a:spcAft>
            <a:spcPts val="600"/>
          </a:spcAft>
          <a:buClr>
            <a:srgbClr val="074EA1"/>
          </a:buClr>
          <a:defRPr sz="1600" b="1" dirty="0" err="1" smtClean="0"/>
        </a:defPPr>
      </a:lstStyle>
    </a:txDef>
  </a:objectDefaults>
  <a:extraClrSchemeLst>
    <a:extraClrScheme>
      <a:clrScheme name="FDP_Powerpointvorlage_DE_4_logos 1">
        <a:dk1>
          <a:srgbClr val="000000"/>
        </a:dk1>
        <a:lt1>
          <a:srgbClr val="FFFFFF"/>
        </a:lt1>
        <a:dk2>
          <a:srgbClr val="7F7F7F"/>
        </a:dk2>
        <a:lt2>
          <a:srgbClr val="C0C0C0"/>
        </a:lt2>
        <a:accent1>
          <a:srgbClr val="D4DADE"/>
        </a:accent1>
        <a:accent2>
          <a:srgbClr val="98ADC2"/>
        </a:accent2>
        <a:accent3>
          <a:srgbClr val="FFFFFF"/>
        </a:accent3>
        <a:accent4>
          <a:srgbClr val="000000"/>
        </a:accent4>
        <a:accent5>
          <a:srgbClr val="E6EAEC"/>
        </a:accent5>
        <a:accent6>
          <a:srgbClr val="899CB0"/>
        </a:accent6>
        <a:hlink>
          <a:srgbClr val="5D7FA1"/>
        </a:hlink>
        <a:folHlink>
          <a:srgbClr val="4A65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Template_Powerpoint_SPO_nouveau_logo</Template>
  <TotalTime>0</TotalTime>
  <Words>254</Words>
  <Application>Microsoft Office PowerPoint</Application>
  <PresentationFormat>Bildschirmpräsentation (4:3)</PresentationFormat>
  <Paragraphs>126</Paragraphs>
  <Slides>2</Slides>
  <Notes>2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Lucida Grande</vt:lpstr>
      <vt:lpstr>Arial</vt:lpstr>
      <vt:lpstr>Calibri</vt:lpstr>
      <vt:lpstr>pp_etat_de_fribourg</vt:lpstr>
      <vt:lpstr>think-cell Slide</vt:lpstr>
      <vt:lpstr>Projektstatusbericht Datum einfügen —</vt:lpstr>
      <vt:lpstr>Aktuelle Indikatoren Ihres Projektstatus (Copy&amp;Paste der repräsentativen Indikatoren der vorgehenden Seite) —</vt:lpstr>
    </vt:vector>
  </TitlesOfParts>
  <Company>Etat de Fribourg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 Politique RH Axes stratégiques —</dc:title>
  <dc:creator>Gelmi Nicolas</dc:creator>
  <cp:lastModifiedBy>Anita Iten</cp:lastModifiedBy>
  <cp:revision>264</cp:revision>
  <cp:lastPrinted>2010-03-18T08:00:30Z</cp:lastPrinted>
  <dcterms:created xsi:type="dcterms:W3CDTF">2019-07-10T10:26:45Z</dcterms:created>
  <dcterms:modified xsi:type="dcterms:W3CDTF">2022-01-12T08:04:02Z</dcterms:modified>
</cp:coreProperties>
</file>