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63.xml" ContentType="application/vnd.openxmlformats-officedocument.presentationml.tags+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64.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6"/>
  </p:notesMasterIdLst>
  <p:handoutMasterIdLst>
    <p:handoutMasterId r:id="rId27"/>
  </p:handoutMasterIdLst>
  <p:sldIdLst>
    <p:sldId id="316" r:id="rId2"/>
    <p:sldId id="351" r:id="rId3"/>
    <p:sldId id="346" r:id="rId4"/>
    <p:sldId id="347" r:id="rId5"/>
    <p:sldId id="367" r:id="rId6"/>
    <p:sldId id="348" r:id="rId7"/>
    <p:sldId id="353" r:id="rId8"/>
    <p:sldId id="350" r:id="rId9"/>
    <p:sldId id="355" r:id="rId10"/>
    <p:sldId id="356" r:id="rId11"/>
    <p:sldId id="354" r:id="rId12"/>
    <p:sldId id="359" r:id="rId13"/>
    <p:sldId id="358" r:id="rId14"/>
    <p:sldId id="357" r:id="rId15"/>
    <p:sldId id="362" r:id="rId16"/>
    <p:sldId id="363" r:id="rId17"/>
    <p:sldId id="364" r:id="rId18"/>
    <p:sldId id="361" r:id="rId19"/>
    <p:sldId id="360" r:id="rId20"/>
    <p:sldId id="368" r:id="rId21"/>
    <p:sldId id="365" r:id="rId22"/>
    <p:sldId id="366" r:id="rId23"/>
    <p:sldId id="344" r:id="rId24"/>
    <p:sldId id="285" r:id="rId25"/>
  </p:sldIdLst>
  <p:sldSz cx="9144000" cy="6858000" type="screen4x3"/>
  <p:notesSz cx="6797675" cy="9926638"/>
  <p:custDataLst>
    <p:tags r:id="rId28"/>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5D5D"/>
    <a:srgbClr val="CC2700"/>
    <a:srgbClr val="0047B0"/>
    <a:srgbClr val="0066FF"/>
    <a:srgbClr val="99CCFF"/>
    <a:srgbClr val="FF3300"/>
    <a:srgbClr val="3399FF"/>
    <a:srgbClr val="996633"/>
    <a:srgbClr val="99FF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5" autoAdjust="0"/>
    <p:restoredTop sz="76343" autoAdjust="0"/>
  </p:normalViewPr>
  <p:slideViewPr>
    <p:cSldViewPr snapToObjects="1" showGuides="1">
      <p:cViewPr>
        <p:scale>
          <a:sx n="90" d="100"/>
          <a:sy n="90" d="100"/>
        </p:scale>
        <p:origin x="-42" y="-72"/>
      </p:cViewPr>
      <p:guideLst>
        <p:guide orient="horz" pos="4110"/>
        <p:guide orient="horz" pos="442"/>
        <p:guide orient="horz" pos="1026"/>
        <p:guide orient="horz"/>
        <p:guide orient="horz" pos="197"/>
        <p:guide orient="horz" pos="3786"/>
        <p:guide pos="5489"/>
        <p:guide pos="295"/>
      </p:guideLst>
    </p:cSldViewPr>
  </p:slideViewPr>
  <p:notesTextViewPr>
    <p:cViewPr>
      <p:scale>
        <a:sx n="100" d="100"/>
        <a:sy n="100" d="100"/>
      </p:scale>
      <p:origin x="0" y="0"/>
    </p:cViewPr>
  </p:notesTextViewPr>
  <p:sorterViewPr>
    <p:cViewPr>
      <p:scale>
        <a:sx n="100" d="100"/>
        <a:sy n="100" d="100"/>
      </p:scale>
      <p:origin x="0" y="18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6E0ED-D333-4F4A-9EB1-BFD6FA16B790}"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fr-CH"/>
        </a:p>
      </dgm:t>
    </dgm:pt>
    <dgm:pt modelId="{7DDED6B5-62FD-4BA8-9FA0-B99A015BA545}">
      <dgm:prSet phldrT="[Texte]"/>
      <dgm:spPr/>
      <dgm:t>
        <a:bodyPr/>
        <a:lstStyle/>
        <a:p>
          <a:r>
            <a:rPr lang="fr-CH" b="1" dirty="0" smtClean="0"/>
            <a:t>SAAV</a:t>
          </a:r>
          <a:endParaRPr lang="fr-CH" b="1" dirty="0"/>
        </a:p>
      </dgm:t>
    </dgm:pt>
    <dgm:pt modelId="{B5E32A8F-6841-4444-A986-F3D1D49CB1E0}" type="parTrans" cxnId="{490120CB-CF4E-4804-96B8-7F71FDFDD0D9}">
      <dgm:prSet/>
      <dgm:spPr/>
      <dgm:t>
        <a:bodyPr/>
        <a:lstStyle/>
        <a:p>
          <a:endParaRPr lang="fr-CH"/>
        </a:p>
      </dgm:t>
    </dgm:pt>
    <dgm:pt modelId="{BB011381-AC54-4CEB-8B1E-8F4AA3A56BE1}" type="sibTrans" cxnId="{490120CB-CF4E-4804-96B8-7F71FDFDD0D9}">
      <dgm:prSet/>
      <dgm:spPr/>
      <dgm:t>
        <a:bodyPr/>
        <a:lstStyle/>
        <a:p>
          <a:endParaRPr lang="fr-CH"/>
        </a:p>
      </dgm:t>
    </dgm:pt>
    <dgm:pt modelId="{61387D42-C45A-4CDC-B35A-AE468F2A9EBC}">
      <dgm:prSet phldrT="[Texte]"/>
      <dgm:spPr/>
      <dgm:t>
        <a:bodyPr/>
        <a:lstStyle/>
        <a:p>
          <a:r>
            <a:rPr lang="fr-CH" b="1" dirty="0" smtClean="0"/>
            <a:t>DIAF</a:t>
          </a:r>
          <a:endParaRPr lang="fr-CH" b="1" dirty="0"/>
        </a:p>
      </dgm:t>
    </dgm:pt>
    <dgm:pt modelId="{1D440CF4-E33F-47F9-AC5D-21DEC320D860}" type="parTrans" cxnId="{77940263-FCB5-46DA-93C8-56884488A38F}">
      <dgm:prSet/>
      <dgm:spPr/>
      <dgm:t>
        <a:bodyPr/>
        <a:lstStyle/>
        <a:p>
          <a:endParaRPr lang="fr-CH"/>
        </a:p>
      </dgm:t>
    </dgm:pt>
    <dgm:pt modelId="{4237FF90-E94E-470B-8A12-0B034C0BB9CA}" type="sibTrans" cxnId="{77940263-FCB5-46DA-93C8-56884488A38F}">
      <dgm:prSet/>
      <dgm:spPr/>
      <dgm:t>
        <a:bodyPr/>
        <a:lstStyle/>
        <a:p>
          <a:endParaRPr lang="fr-CH"/>
        </a:p>
      </dgm:t>
    </dgm:pt>
    <dgm:pt modelId="{192AC116-64E9-4803-8D8F-319F10293744}">
      <dgm:prSet phldrT="[Texte]"/>
      <dgm:spPr/>
      <dgm:t>
        <a:bodyPr/>
        <a:lstStyle/>
        <a:p>
          <a:r>
            <a:rPr lang="fr-CH" b="1" dirty="0" smtClean="0"/>
            <a:t>Inspectorat</a:t>
          </a:r>
          <a:endParaRPr lang="fr-CH" b="1" dirty="0"/>
        </a:p>
      </dgm:t>
    </dgm:pt>
    <dgm:pt modelId="{8A803F74-6F06-404D-90F7-14A6AE0788FC}" type="parTrans" cxnId="{C9080548-AA55-4CFE-8F9D-86D4874FB9CE}">
      <dgm:prSet/>
      <dgm:spPr/>
      <dgm:t>
        <a:bodyPr/>
        <a:lstStyle/>
        <a:p>
          <a:endParaRPr lang="fr-CH"/>
        </a:p>
      </dgm:t>
    </dgm:pt>
    <dgm:pt modelId="{E547C376-500F-4A2F-8AE8-297B37AE1C1A}" type="sibTrans" cxnId="{C9080548-AA55-4CFE-8F9D-86D4874FB9CE}">
      <dgm:prSet/>
      <dgm:spPr/>
      <dgm:t>
        <a:bodyPr/>
        <a:lstStyle/>
        <a:p>
          <a:endParaRPr lang="fr-CH"/>
        </a:p>
      </dgm:t>
    </dgm:pt>
    <dgm:pt modelId="{D9244972-8F28-444F-BEA0-31016F06FE89}">
      <dgm:prSet phldrT="[Texte]"/>
      <dgm:spPr/>
      <dgm:t>
        <a:bodyPr/>
        <a:lstStyle/>
        <a:p>
          <a:r>
            <a:rPr lang="fr-CH" b="1" dirty="0" smtClean="0"/>
            <a:t>Direction</a:t>
          </a:r>
          <a:endParaRPr lang="fr-CH" b="1" dirty="0"/>
        </a:p>
      </dgm:t>
    </dgm:pt>
    <dgm:pt modelId="{84F96AB6-15F6-4A45-838A-21A316B3399D}" type="parTrans" cxnId="{9FF15A18-AA38-4E23-AE7D-4AC666919D8E}">
      <dgm:prSet/>
      <dgm:spPr/>
      <dgm:t>
        <a:bodyPr/>
        <a:lstStyle/>
        <a:p>
          <a:endParaRPr lang="fr-CH"/>
        </a:p>
      </dgm:t>
    </dgm:pt>
    <dgm:pt modelId="{7681B8DC-E6C1-4B17-8D11-D7B77A2F38CF}" type="sibTrans" cxnId="{9FF15A18-AA38-4E23-AE7D-4AC666919D8E}">
      <dgm:prSet/>
      <dgm:spPr/>
      <dgm:t>
        <a:bodyPr/>
        <a:lstStyle/>
        <a:p>
          <a:endParaRPr lang="fr-CH"/>
        </a:p>
      </dgm:t>
    </dgm:pt>
    <dgm:pt modelId="{E5A15446-DEE9-4A2E-954A-D0A40745B548}">
      <dgm:prSet phldrT="[Texte]"/>
      <dgm:spPr/>
      <dgm:t>
        <a:bodyPr/>
        <a:lstStyle/>
        <a:p>
          <a:r>
            <a:rPr lang="fr-CH" b="1" dirty="0" err="1" smtClean="0"/>
            <a:t>Admin</a:t>
          </a:r>
          <a:endParaRPr lang="fr-CH" b="1" dirty="0"/>
        </a:p>
      </dgm:t>
    </dgm:pt>
    <dgm:pt modelId="{CFE45759-4C0F-46CF-8DBA-D77D1352FB0B}" type="parTrans" cxnId="{C10E63BC-11EC-48D4-AC7E-5C97D8A1C732}">
      <dgm:prSet/>
      <dgm:spPr/>
      <dgm:t>
        <a:bodyPr/>
        <a:lstStyle/>
        <a:p>
          <a:endParaRPr lang="fr-CH"/>
        </a:p>
      </dgm:t>
    </dgm:pt>
    <dgm:pt modelId="{41E2E73E-C0D0-44BD-B09E-0226A5C95491}" type="sibTrans" cxnId="{C10E63BC-11EC-48D4-AC7E-5C97D8A1C732}">
      <dgm:prSet/>
      <dgm:spPr/>
      <dgm:t>
        <a:bodyPr/>
        <a:lstStyle/>
        <a:p>
          <a:endParaRPr lang="fr-CH"/>
        </a:p>
      </dgm:t>
    </dgm:pt>
    <dgm:pt modelId="{9C83B521-50CA-4F29-876D-AFA122A977A1}">
      <dgm:prSet phldrT="[Texte]"/>
      <dgm:spPr/>
      <dgm:t>
        <a:bodyPr/>
        <a:lstStyle/>
        <a:p>
          <a:pPr>
            <a:lnSpc>
              <a:spcPct val="150000"/>
            </a:lnSpc>
            <a:spcBef>
              <a:spcPts val="600"/>
            </a:spcBef>
            <a:spcAft>
              <a:spcPts val="1200"/>
            </a:spcAft>
          </a:pPr>
          <a:r>
            <a:rPr lang="fr-CH" b="1" dirty="0" smtClean="0"/>
            <a:t>Gil Meienberger</a:t>
          </a:r>
          <a:br>
            <a:rPr lang="fr-CH" b="1" dirty="0" smtClean="0"/>
          </a:br>
          <a:r>
            <a:rPr lang="fr-CH" b="1" dirty="0" smtClean="0"/>
            <a:t>Responsable planification</a:t>
          </a:r>
          <a:endParaRPr lang="fr-CH" b="1" dirty="0"/>
        </a:p>
      </dgm:t>
    </dgm:pt>
    <dgm:pt modelId="{55E04AAB-6BD3-42A2-8A39-8C33A4500302}" type="parTrans" cxnId="{93F4558E-1755-4CBF-80B6-80E7EC75DDED}">
      <dgm:prSet/>
      <dgm:spPr/>
      <dgm:t>
        <a:bodyPr/>
        <a:lstStyle/>
        <a:p>
          <a:endParaRPr lang="fr-CH"/>
        </a:p>
      </dgm:t>
    </dgm:pt>
    <dgm:pt modelId="{6E336E58-00BF-4E39-B993-5313BF92163F}" type="sibTrans" cxnId="{93F4558E-1755-4CBF-80B6-80E7EC75DDED}">
      <dgm:prSet/>
      <dgm:spPr/>
      <dgm:t>
        <a:bodyPr/>
        <a:lstStyle/>
        <a:p>
          <a:endParaRPr lang="fr-CH"/>
        </a:p>
      </dgm:t>
    </dgm:pt>
    <dgm:pt modelId="{C2D4ABF5-7D0F-4FDF-AF67-960527A1B774}">
      <dgm:prSet phldrT="[Texte]"/>
      <dgm:spPr/>
      <dgm:t>
        <a:bodyPr/>
        <a:lstStyle/>
        <a:p>
          <a:pPr>
            <a:lnSpc>
              <a:spcPct val="150000"/>
            </a:lnSpc>
          </a:pPr>
          <a:r>
            <a:rPr lang="fr-CH" b="1" dirty="0" smtClean="0"/>
            <a:t> Philippe Rime</a:t>
          </a:r>
          <a:br>
            <a:rPr lang="fr-CH" b="1" dirty="0" smtClean="0"/>
          </a:br>
          <a:r>
            <a:rPr lang="fr-CH" b="1" dirty="0" smtClean="0"/>
            <a:t>Inspecteur cantonal</a:t>
          </a:r>
          <a:endParaRPr lang="fr-CH" b="1" dirty="0"/>
        </a:p>
      </dgm:t>
    </dgm:pt>
    <dgm:pt modelId="{5233B14A-4EB1-4901-9B2C-807E25C8E389}" type="parTrans" cxnId="{4CE6C123-A13D-40F5-85B4-E4028BA56851}">
      <dgm:prSet/>
      <dgm:spPr/>
      <dgm:t>
        <a:bodyPr/>
        <a:lstStyle/>
        <a:p>
          <a:endParaRPr lang="fr-CH"/>
        </a:p>
      </dgm:t>
    </dgm:pt>
    <dgm:pt modelId="{61219822-EFDB-4CF6-96E7-8D319A493C30}" type="sibTrans" cxnId="{4CE6C123-A13D-40F5-85B4-E4028BA56851}">
      <dgm:prSet/>
      <dgm:spPr/>
      <dgm:t>
        <a:bodyPr/>
        <a:lstStyle/>
        <a:p>
          <a:endParaRPr lang="fr-CH"/>
        </a:p>
      </dgm:t>
    </dgm:pt>
    <dgm:pt modelId="{E0493441-6EA2-42AB-BC32-646AD539D639}">
      <dgm:prSet phldrT="[Texte]"/>
      <dgm:spPr/>
      <dgm:t>
        <a:bodyPr/>
        <a:lstStyle/>
        <a:p>
          <a:pPr>
            <a:lnSpc>
              <a:spcPct val="150000"/>
            </a:lnSpc>
          </a:pPr>
          <a:r>
            <a:rPr lang="fr-CH" b="1" dirty="0" smtClean="0"/>
            <a:t>Rafael Tapia</a:t>
          </a:r>
          <a:br>
            <a:rPr lang="fr-CH" b="1" dirty="0" smtClean="0"/>
          </a:br>
          <a:r>
            <a:rPr lang="fr-CH" b="1" dirty="0" smtClean="0"/>
            <a:t>Ingénieur </a:t>
          </a:r>
          <a:r>
            <a:rPr lang="fr-CH" b="1" dirty="0" err="1" smtClean="0"/>
            <a:t>géomaticien</a:t>
          </a:r>
          <a:endParaRPr lang="fr-CH" b="1" dirty="0"/>
        </a:p>
      </dgm:t>
    </dgm:pt>
    <dgm:pt modelId="{5838B0E0-0E0D-4598-A206-5B7DD1C42729}" type="parTrans" cxnId="{3E0659A3-5ACF-43DD-B71E-4564DEC692A1}">
      <dgm:prSet/>
      <dgm:spPr/>
      <dgm:t>
        <a:bodyPr/>
        <a:lstStyle/>
        <a:p>
          <a:endParaRPr lang="fr-CH"/>
        </a:p>
      </dgm:t>
    </dgm:pt>
    <dgm:pt modelId="{1969C24C-8E63-45F0-BF53-BB234234CA2E}" type="sibTrans" cxnId="{3E0659A3-5ACF-43DD-B71E-4564DEC692A1}">
      <dgm:prSet/>
      <dgm:spPr/>
      <dgm:t>
        <a:bodyPr/>
        <a:lstStyle/>
        <a:p>
          <a:endParaRPr lang="fr-CH"/>
        </a:p>
      </dgm:t>
    </dgm:pt>
    <dgm:pt modelId="{9CDDD9DB-CDC5-4C77-8B95-5C50DB3800DC}">
      <dgm:prSet phldrT="[Texte]"/>
      <dgm:spPr/>
      <dgm:t>
        <a:bodyPr/>
        <a:lstStyle/>
        <a:p>
          <a:pPr>
            <a:lnSpc>
              <a:spcPct val="150000"/>
            </a:lnSpc>
          </a:pPr>
          <a:r>
            <a:rPr lang="fr-CH" b="1" dirty="0" smtClean="0"/>
            <a:t>Véronique Detappe</a:t>
          </a:r>
          <a:br>
            <a:rPr lang="fr-CH" b="1" dirty="0" smtClean="0"/>
          </a:br>
          <a:r>
            <a:rPr lang="fr-CH" b="1" dirty="0" err="1" smtClean="0"/>
            <a:t>LChim</a:t>
          </a:r>
          <a:endParaRPr lang="fr-CH" b="1" dirty="0"/>
        </a:p>
      </dgm:t>
    </dgm:pt>
    <dgm:pt modelId="{85F4C6A7-E0F9-41A5-A9FB-25401335AF4B}" type="parTrans" cxnId="{B3E2859F-F3B6-44C1-968A-C7D2F756FE9B}">
      <dgm:prSet/>
      <dgm:spPr/>
      <dgm:t>
        <a:bodyPr/>
        <a:lstStyle/>
        <a:p>
          <a:endParaRPr lang="fr-CH"/>
        </a:p>
      </dgm:t>
    </dgm:pt>
    <dgm:pt modelId="{15541C1B-B59A-4DB9-AEAC-D00A9FE51A1A}" type="sibTrans" cxnId="{B3E2859F-F3B6-44C1-968A-C7D2F756FE9B}">
      <dgm:prSet/>
      <dgm:spPr/>
      <dgm:t>
        <a:bodyPr/>
        <a:lstStyle/>
        <a:p>
          <a:endParaRPr lang="fr-CH"/>
        </a:p>
      </dgm:t>
    </dgm:pt>
    <dgm:pt modelId="{17FC0944-E496-4F42-93FD-33AC94F073D0}">
      <dgm:prSet phldrT="[Texte]"/>
      <dgm:spPr/>
      <dgm:t>
        <a:bodyPr/>
        <a:lstStyle/>
        <a:p>
          <a:r>
            <a:rPr lang="fr-CH" b="1" dirty="0" smtClean="0"/>
            <a:t>IEP</a:t>
          </a:r>
          <a:br>
            <a:rPr lang="fr-CH" b="1" dirty="0" smtClean="0"/>
          </a:br>
          <a:r>
            <a:rPr lang="fr-CH" b="1" dirty="0" smtClean="0"/>
            <a:t>Dr Nicolas Aebischer</a:t>
          </a:r>
          <a:endParaRPr lang="fr-CH" b="1" dirty="0"/>
        </a:p>
      </dgm:t>
    </dgm:pt>
    <dgm:pt modelId="{B833743A-3421-47C1-BE8B-A4722BA649F1}" type="parTrans" cxnId="{0FF1010F-1F44-4767-9AEB-39CE0EF0E3E4}">
      <dgm:prSet/>
      <dgm:spPr/>
      <dgm:t>
        <a:bodyPr/>
        <a:lstStyle/>
        <a:p>
          <a:endParaRPr lang="fr-CH"/>
        </a:p>
      </dgm:t>
    </dgm:pt>
    <dgm:pt modelId="{9C6F3066-1212-4F49-BF77-742E932C23CE}" type="sibTrans" cxnId="{0FF1010F-1F44-4767-9AEB-39CE0EF0E3E4}">
      <dgm:prSet/>
      <dgm:spPr/>
      <dgm:t>
        <a:bodyPr/>
        <a:lstStyle/>
        <a:p>
          <a:endParaRPr lang="fr-CH"/>
        </a:p>
      </dgm:t>
    </dgm:pt>
    <dgm:pt modelId="{C139600C-F2E1-4433-99C6-D9CF366453F7}">
      <dgm:prSet phldrT="[Texte]"/>
      <dgm:spPr/>
      <dgm:t>
        <a:bodyPr/>
        <a:lstStyle/>
        <a:p>
          <a:r>
            <a:rPr lang="fr-CH" b="1" dirty="0" smtClean="0"/>
            <a:t>IVA</a:t>
          </a:r>
          <a:endParaRPr lang="fr-CH" b="1" dirty="0"/>
        </a:p>
      </dgm:t>
    </dgm:pt>
    <dgm:pt modelId="{356F389C-2CC4-4BE2-8346-5EAC69E6AFD7}" type="parTrans" cxnId="{AAE14CE9-8F6D-4F8C-942E-641B7E9919A4}">
      <dgm:prSet/>
      <dgm:spPr/>
      <dgm:t>
        <a:bodyPr/>
        <a:lstStyle/>
        <a:p>
          <a:endParaRPr lang="fr-CH"/>
        </a:p>
      </dgm:t>
    </dgm:pt>
    <dgm:pt modelId="{D4483A40-2435-4E45-A77A-AB87E5D66203}" type="sibTrans" cxnId="{AAE14CE9-8F6D-4F8C-942E-641B7E9919A4}">
      <dgm:prSet/>
      <dgm:spPr/>
      <dgm:t>
        <a:bodyPr/>
        <a:lstStyle/>
        <a:p>
          <a:endParaRPr lang="fr-CH"/>
        </a:p>
      </dgm:t>
    </dgm:pt>
    <dgm:pt modelId="{0A223892-65CD-4D37-B540-538151FE7338}">
      <dgm:prSet phldrT="[Texte]"/>
      <dgm:spPr/>
      <dgm:t>
        <a:bodyPr/>
        <a:lstStyle/>
        <a:p>
          <a:r>
            <a:rPr lang="fr-CH" b="1" dirty="0" smtClean="0"/>
            <a:t>IDO</a:t>
          </a:r>
          <a:endParaRPr lang="fr-CH" b="1" dirty="0"/>
        </a:p>
      </dgm:t>
    </dgm:pt>
    <dgm:pt modelId="{647EECC9-DBA9-4116-B1A6-13C73F42B261}" type="parTrans" cxnId="{3B045CCB-FA4E-4A2A-B395-B933EFE3FD4D}">
      <dgm:prSet/>
      <dgm:spPr/>
      <dgm:t>
        <a:bodyPr/>
        <a:lstStyle/>
        <a:p>
          <a:endParaRPr lang="fr-CH"/>
        </a:p>
      </dgm:t>
    </dgm:pt>
    <dgm:pt modelId="{D2C0C2ED-7FBE-4EEA-ADF1-3FA6B09F5AEA}" type="sibTrans" cxnId="{3B045CCB-FA4E-4A2A-B395-B933EFE3FD4D}">
      <dgm:prSet/>
      <dgm:spPr/>
      <dgm:t>
        <a:bodyPr/>
        <a:lstStyle/>
        <a:p>
          <a:endParaRPr lang="fr-CH"/>
        </a:p>
      </dgm:t>
    </dgm:pt>
    <dgm:pt modelId="{B6E55DC8-0265-481A-AA73-3A6C0E1927F8}">
      <dgm:prSet phldrT="[Texte]"/>
      <dgm:spPr/>
      <dgm:t>
        <a:bodyPr/>
        <a:lstStyle/>
        <a:p>
          <a:r>
            <a:rPr lang="fr-CH" b="1" dirty="0" smtClean="0"/>
            <a:t>SA / PA</a:t>
          </a:r>
          <a:endParaRPr lang="fr-CH" b="1" dirty="0"/>
        </a:p>
      </dgm:t>
    </dgm:pt>
    <dgm:pt modelId="{CAD0CAA4-96D9-4B8A-BA57-5BD0A99F1FF8}" type="parTrans" cxnId="{3037C48A-0500-4748-853E-90C85504C70A}">
      <dgm:prSet/>
      <dgm:spPr/>
      <dgm:t>
        <a:bodyPr/>
        <a:lstStyle/>
        <a:p>
          <a:endParaRPr lang="fr-CH"/>
        </a:p>
      </dgm:t>
    </dgm:pt>
    <dgm:pt modelId="{67591BAD-1FF2-4792-9C74-1A19382BD921}" type="sibTrans" cxnId="{3037C48A-0500-4748-853E-90C85504C70A}">
      <dgm:prSet/>
      <dgm:spPr/>
      <dgm:t>
        <a:bodyPr/>
        <a:lstStyle/>
        <a:p>
          <a:endParaRPr lang="fr-CH"/>
        </a:p>
      </dgm:t>
    </dgm:pt>
    <dgm:pt modelId="{A865B2E9-4491-4F45-A9DF-20BDE3064B02}">
      <dgm:prSet phldrT="[Texte]"/>
      <dgm:spPr/>
      <dgm:t>
        <a:bodyPr/>
        <a:lstStyle/>
        <a:p>
          <a:r>
            <a:rPr lang="fr-CH" b="1" dirty="0" smtClean="0"/>
            <a:t>Labo</a:t>
          </a:r>
          <a:endParaRPr lang="fr-CH" b="1" dirty="0"/>
        </a:p>
      </dgm:t>
    </dgm:pt>
    <dgm:pt modelId="{3E79D450-BE1D-4182-A745-8FCC7F263DB4}" type="parTrans" cxnId="{AB4DD6A6-01C4-4B6F-A112-885CEE232B14}">
      <dgm:prSet/>
      <dgm:spPr/>
      <dgm:t>
        <a:bodyPr/>
        <a:lstStyle/>
        <a:p>
          <a:endParaRPr lang="fr-CH"/>
        </a:p>
      </dgm:t>
    </dgm:pt>
    <dgm:pt modelId="{08AAB43A-E021-4AEC-A41E-2CA0C6C60F31}" type="sibTrans" cxnId="{AB4DD6A6-01C4-4B6F-A112-885CEE232B14}">
      <dgm:prSet/>
      <dgm:spPr/>
      <dgm:t>
        <a:bodyPr/>
        <a:lstStyle/>
        <a:p>
          <a:endParaRPr lang="fr-CH"/>
        </a:p>
      </dgm:t>
    </dgm:pt>
    <dgm:pt modelId="{DDEFF101-842B-4CCC-BEC8-E2FA05740B3B}" type="pres">
      <dgm:prSet presAssocID="{A516E0ED-D333-4F4A-9EB1-BFD6FA16B790}" presName="hierChild1" presStyleCnt="0">
        <dgm:presLayoutVars>
          <dgm:orgChart val="1"/>
          <dgm:chPref val="1"/>
          <dgm:dir/>
          <dgm:animOne val="branch"/>
          <dgm:animLvl val="lvl"/>
          <dgm:resizeHandles/>
        </dgm:presLayoutVars>
      </dgm:prSet>
      <dgm:spPr/>
      <dgm:t>
        <a:bodyPr/>
        <a:lstStyle/>
        <a:p>
          <a:endParaRPr lang="fr-CH"/>
        </a:p>
      </dgm:t>
    </dgm:pt>
    <dgm:pt modelId="{AC49160C-6FFD-4422-9CDB-9822B0085B51}" type="pres">
      <dgm:prSet presAssocID="{61387D42-C45A-4CDC-B35A-AE468F2A9EBC}" presName="hierRoot1" presStyleCnt="0">
        <dgm:presLayoutVars>
          <dgm:hierBranch val="init"/>
        </dgm:presLayoutVars>
      </dgm:prSet>
      <dgm:spPr/>
      <dgm:t>
        <a:bodyPr/>
        <a:lstStyle/>
        <a:p>
          <a:endParaRPr lang="fr-CH"/>
        </a:p>
      </dgm:t>
    </dgm:pt>
    <dgm:pt modelId="{7AEEC238-9FB2-4F09-BDB5-124E597B3758}" type="pres">
      <dgm:prSet presAssocID="{61387D42-C45A-4CDC-B35A-AE468F2A9EBC}" presName="rootComposite1" presStyleCnt="0"/>
      <dgm:spPr/>
      <dgm:t>
        <a:bodyPr/>
        <a:lstStyle/>
        <a:p>
          <a:endParaRPr lang="fr-CH"/>
        </a:p>
      </dgm:t>
    </dgm:pt>
    <dgm:pt modelId="{C97191A3-FDCB-4C68-8F7F-6AAB522C8C31}" type="pres">
      <dgm:prSet presAssocID="{61387D42-C45A-4CDC-B35A-AE468F2A9EBC}" presName="rootText1" presStyleLbl="node0" presStyleIdx="0" presStyleCnt="1" custLinFactX="-146510" custLinFactNeighborX="-200000" custLinFactNeighborY="34656">
        <dgm:presLayoutVars>
          <dgm:chPref val="3"/>
        </dgm:presLayoutVars>
      </dgm:prSet>
      <dgm:spPr/>
      <dgm:t>
        <a:bodyPr/>
        <a:lstStyle/>
        <a:p>
          <a:endParaRPr lang="fr-CH"/>
        </a:p>
      </dgm:t>
    </dgm:pt>
    <dgm:pt modelId="{5CD9A8F9-27F2-45AC-B2E7-937DDE9EAA01}" type="pres">
      <dgm:prSet presAssocID="{61387D42-C45A-4CDC-B35A-AE468F2A9EBC}" presName="rootConnector1" presStyleLbl="node1" presStyleIdx="0" presStyleCnt="0"/>
      <dgm:spPr/>
      <dgm:t>
        <a:bodyPr/>
        <a:lstStyle/>
        <a:p>
          <a:endParaRPr lang="fr-CH"/>
        </a:p>
      </dgm:t>
    </dgm:pt>
    <dgm:pt modelId="{F8F7244F-7D63-451E-B991-E766F350179D}" type="pres">
      <dgm:prSet presAssocID="{61387D42-C45A-4CDC-B35A-AE468F2A9EBC}" presName="hierChild2" presStyleCnt="0"/>
      <dgm:spPr/>
      <dgm:t>
        <a:bodyPr/>
        <a:lstStyle/>
        <a:p>
          <a:endParaRPr lang="fr-CH"/>
        </a:p>
      </dgm:t>
    </dgm:pt>
    <dgm:pt modelId="{F4BF3211-AFA3-4691-A05F-23C986151B01}" type="pres">
      <dgm:prSet presAssocID="{B5E32A8F-6841-4444-A986-F3D1D49CB1E0}" presName="Name37" presStyleLbl="parChTrans1D2" presStyleIdx="0" presStyleCnt="1"/>
      <dgm:spPr/>
      <dgm:t>
        <a:bodyPr/>
        <a:lstStyle/>
        <a:p>
          <a:endParaRPr lang="fr-CH"/>
        </a:p>
      </dgm:t>
    </dgm:pt>
    <dgm:pt modelId="{4A616E12-C8A9-4646-9660-7A1EEE950038}" type="pres">
      <dgm:prSet presAssocID="{7DDED6B5-62FD-4BA8-9FA0-B99A015BA545}" presName="hierRoot2" presStyleCnt="0">
        <dgm:presLayoutVars>
          <dgm:hierBranch val="init"/>
        </dgm:presLayoutVars>
      </dgm:prSet>
      <dgm:spPr/>
      <dgm:t>
        <a:bodyPr/>
        <a:lstStyle/>
        <a:p>
          <a:endParaRPr lang="fr-CH"/>
        </a:p>
      </dgm:t>
    </dgm:pt>
    <dgm:pt modelId="{6E3F47AB-9924-4E1D-99A8-24DAE152EF4A}" type="pres">
      <dgm:prSet presAssocID="{7DDED6B5-62FD-4BA8-9FA0-B99A015BA545}" presName="rootComposite" presStyleCnt="0"/>
      <dgm:spPr/>
      <dgm:t>
        <a:bodyPr/>
        <a:lstStyle/>
        <a:p>
          <a:endParaRPr lang="fr-CH"/>
        </a:p>
      </dgm:t>
    </dgm:pt>
    <dgm:pt modelId="{D7664DBD-3F47-489A-BA6A-44C2697AB8F1}" type="pres">
      <dgm:prSet presAssocID="{7DDED6B5-62FD-4BA8-9FA0-B99A015BA545}" presName="rootText" presStyleLbl="node2" presStyleIdx="0" presStyleCnt="1" custLinFactX="-100000" custLinFactNeighborX="-149478" custLinFactNeighborY="33793">
        <dgm:presLayoutVars>
          <dgm:chPref val="3"/>
        </dgm:presLayoutVars>
      </dgm:prSet>
      <dgm:spPr/>
      <dgm:t>
        <a:bodyPr/>
        <a:lstStyle/>
        <a:p>
          <a:endParaRPr lang="fr-CH"/>
        </a:p>
      </dgm:t>
    </dgm:pt>
    <dgm:pt modelId="{FE587A7E-8B4C-4DC0-AA17-C9097912215A}" type="pres">
      <dgm:prSet presAssocID="{7DDED6B5-62FD-4BA8-9FA0-B99A015BA545}" presName="rootConnector" presStyleLbl="node2" presStyleIdx="0" presStyleCnt="1"/>
      <dgm:spPr/>
      <dgm:t>
        <a:bodyPr/>
        <a:lstStyle/>
        <a:p>
          <a:endParaRPr lang="fr-CH"/>
        </a:p>
      </dgm:t>
    </dgm:pt>
    <dgm:pt modelId="{E9B2DB5B-A3C4-4AB1-ADD7-B7B9A8184D58}" type="pres">
      <dgm:prSet presAssocID="{7DDED6B5-62FD-4BA8-9FA0-B99A015BA545}" presName="hierChild4" presStyleCnt="0"/>
      <dgm:spPr/>
      <dgm:t>
        <a:bodyPr/>
        <a:lstStyle/>
        <a:p>
          <a:endParaRPr lang="fr-CH"/>
        </a:p>
      </dgm:t>
    </dgm:pt>
    <dgm:pt modelId="{454ECC86-93E2-49CA-8CCB-EFC2C5560EB4}" type="pres">
      <dgm:prSet presAssocID="{84F96AB6-15F6-4A45-838A-21A316B3399D}" presName="Name37" presStyleLbl="parChTrans1D3" presStyleIdx="0" presStyleCnt="5"/>
      <dgm:spPr/>
      <dgm:t>
        <a:bodyPr/>
        <a:lstStyle/>
        <a:p>
          <a:endParaRPr lang="fr-CH"/>
        </a:p>
      </dgm:t>
    </dgm:pt>
    <dgm:pt modelId="{A8BDD506-1844-4061-B90B-3DB20DBE8B23}" type="pres">
      <dgm:prSet presAssocID="{D9244972-8F28-444F-BEA0-31016F06FE89}" presName="hierRoot2" presStyleCnt="0">
        <dgm:presLayoutVars>
          <dgm:hierBranch val="init"/>
        </dgm:presLayoutVars>
      </dgm:prSet>
      <dgm:spPr/>
      <dgm:t>
        <a:bodyPr/>
        <a:lstStyle/>
        <a:p>
          <a:endParaRPr lang="fr-CH"/>
        </a:p>
      </dgm:t>
    </dgm:pt>
    <dgm:pt modelId="{DF528FA7-5C57-4886-850D-80CDA814DE88}" type="pres">
      <dgm:prSet presAssocID="{D9244972-8F28-444F-BEA0-31016F06FE89}" presName="rootComposite" presStyleCnt="0"/>
      <dgm:spPr/>
      <dgm:t>
        <a:bodyPr/>
        <a:lstStyle/>
        <a:p>
          <a:endParaRPr lang="fr-CH"/>
        </a:p>
      </dgm:t>
    </dgm:pt>
    <dgm:pt modelId="{08780C74-62A3-467B-BB07-11D13364CABC}" type="pres">
      <dgm:prSet presAssocID="{D9244972-8F28-444F-BEA0-31016F06FE89}" presName="rootText" presStyleLbl="node3" presStyleIdx="0" presStyleCnt="5" custLinFactNeighborX="-66731" custLinFactNeighborY="15287">
        <dgm:presLayoutVars>
          <dgm:chPref val="3"/>
        </dgm:presLayoutVars>
      </dgm:prSet>
      <dgm:spPr/>
      <dgm:t>
        <a:bodyPr/>
        <a:lstStyle/>
        <a:p>
          <a:endParaRPr lang="fr-CH"/>
        </a:p>
      </dgm:t>
    </dgm:pt>
    <dgm:pt modelId="{13EB0305-060B-43FC-BE7E-3A27A29132F5}" type="pres">
      <dgm:prSet presAssocID="{D9244972-8F28-444F-BEA0-31016F06FE89}" presName="rootConnector" presStyleLbl="node3" presStyleIdx="0" presStyleCnt="5"/>
      <dgm:spPr/>
      <dgm:t>
        <a:bodyPr/>
        <a:lstStyle/>
        <a:p>
          <a:endParaRPr lang="fr-CH"/>
        </a:p>
      </dgm:t>
    </dgm:pt>
    <dgm:pt modelId="{D5E0A99B-4936-4B86-BBAE-A2700B73DE3A}" type="pres">
      <dgm:prSet presAssocID="{D9244972-8F28-444F-BEA0-31016F06FE89}" presName="hierChild4" presStyleCnt="0"/>
      <dgm:spPr/>
      <dgm:t>
        <a:bodyPr/>
        <a:lstStyle/>
        <a:p>
          <a:endParaRPr lang="fr-CH"/>
        </a:p>
      </dgm:t>
    </dgm:pt>
    <dgm:pt modelId="{6085EBD4-49CA-4D33-8C63-F315C5B28ED4}" type="pres">
      <dgm:prSet presAssocID="{D9244972-8F28-444F-BEA0-31016F06FE89}" presName="hierChild5" presStyleCnt="0"/>
      <dgm:spPr/>
      <dgm:t>
        <a:bodyPr/>
        <a:lstStyle/>
        <a:p>
          <a:endParaRPr lang="fr-CH"/>
        </a:p>
      </dgm:t>
    </dgm:pt>
    <dgm:pt modelId="{6ACC829C-729F-42CE-993B-0CB6F947D70B}" type="pres">
      <dgm:prSet presAssocID="{CFE45759-4C0F-46CF-8DBA-D77D1352FB0B}" presName="Name37" presStyleLbl="parChTrans1D3" presStyleIdx="1" presStyleCnt="5"/>
      <dgm:spPr/>
      <dgm:t>
        <a:bodyPr/>
        <a:lstStyle/>
        <a:p>
          <a:endParaRPr lang="fr-CH"/>
        </a:p>
      </dgm:t>
    </dgm:pt>
    <dgm:pt modelId="{39359EE2-76EC-4C6E-A8C5-DF1E0F5B1A45}" type="pres">
      <dgm:prSet presAssocID="{E5A15446-DEE9-4A2E-954A-D0A40745B548}" presName="hierRoot2" presStyleCnt="0">
        <dgm:presLayoutVars>
          <dgm:hierBranch val="init"/>
        </dgm:presLayoutVars>
      </dgm:prSet>
      <dgm:spPr/>
      <dgm:t>
        <a:bodyPr/>
        <a:lstStyle/>
        <a:p>
          <a:endParaRPr lang="fr-CH"/>
        </a:p>
      </dgm:t>
    </dgm:pt>
    <dgm:pt modelId="{31BB7253-D78C-4547-BFE3-4A68640353AA}" type="pres">
      <dgm:prSet presAssocID="{E5A15446-DEE9-4A2E-954A-D0A40745B548}" presName="rootComposite" presStyleCnt="0"/>
      <dgm:spPr/>
      <dgm:t>
        <a:bodyPr/>
        <a:lstStyle/>
        <a:p>
          <a:endParaRPr lang="fr-CH"/>
        </a:p>
      </dgm:t>
    </dgm:pt>
    <dgm:pt modelId="{A368FDC7-8F02-4054-88BB-4C6A557FA6B0}" type="pres">
      <dgm:prSet presAssocID="{E5A15446-DEE9-4A2E-954A-D0A40745B548}" presName="rootText" presStyleLbl="node3" presStyleIdx="1" presStyleCnt="5" custLinFactNeighborX="-46594" custLinFactNeighborY="15287">
        <dgm:presLayoutVars>
          <dgm:chPref val="3"/>
        </dgm:presLayoutVars>
      </dgm:prSet>
      <dgm:spPr/>
      <dgm:t>
        <a:bodyPr/>
        <a:lstStyle/>
        <a:p>
          <a:endParaRPr lang="fr-CH"/>
        </a:p>
      </dgm:t>
    </dgm:pt>
    <dgm:pt modelId="{4BCDD68E-1ABD-4764-9B0E-1F0FF5785096}" type="pres">
      <dgm:prSet presAssocID="{E5A15446-DEE9-4A2E-954A-D0A40745B548}" presName="rootConnector" presStyleLbl="node3" presStyleIdx="1" presStyleCnt="5"/>
      <dgm:spPr/>
      <dgm:t>
        <a:bodyPr/>
        <a:lstStyle/>
        <a:p>
          <a:endParaRPr lang="fr-CH"/>
        </a:p>
      </dgm:t>
    </dgm:pt>
    <dgm:pt modelId="{1304A624-C54B-4901-8C1C-E958C26F3B1A}" type="pres">
      <dgm:prSet presAssocID="{E5A15446-DEE9-4A2E-954A-D0A40745B548}" presName="hierChild4" presStyleCnt="0"/>
      <dgm:spPr/>
      <dgm:t>
        <a:bodyPr/>
        <a:lstStyle/>
        <a:p>
          <a:endParaRPr lang="fr-CH"/>
        </a:p>
      </dgm:t>
    </dgm:pt>
    <dgm:pt modelId="{1F49B2AC-5CB4-4D85-B07A-5EDD76769FD8}" type="pres">
      <dgm:prSet presAssocID="{E5A15446-DEE9-4A2E-954A-D0A40745B548}" presName="hierChild5" presStyleCnt="0"/>
      <dgm:spPr/>
      <dgm:t>
        <a:bodyPr/>
        <a:lstStyle/>
        <a:p>
          <a:endParaRPr lang="fr-CH"/>
        </a:p>
      </dgm:t>
    </dgm:pt>
    <dgm:pt modelId="{3401EFD7-1808-40D9-A814-38D08E289221}" type="pres">
      <dgm:prSet presAssocID="{8A803F74-6F06-404D-90F7-14A6AE0788FC}" presName="Name37" presStyleLbl="parChTrans1D3" presStyleIdx="2" presStyleCnt="5"/>
      <dgm:spPr/>
      <dgm:t>
        <a:bodyPr/>
        <a:lstStyle/>
        <a:p>
          <a:endParaRPr lang="fr-CH"/>
        </a:p>
      </dgm:t>
    </dgm:pt>
    <dgm:pt modelId="{1A752897-15EB-44DB-9A67-5E40D00BCC50}" type="pres">
      <dgm:prSet presAssocID="{192AC116-64E9-4803-8D8F-319F10293744}" presName="hierRoot2" presStyleCnt="0">
        <dgm:presLayoutVars>
          <dgm:hierBranch val="init"/>
        </dgm:presLayoutVars>
      </dgm:prSet>
      <dgm:spPr/>
      <dgm:t>
        <a:bodyPr/>
        <a:lstStyle/>
        <a:p>
          <a:endParaRPr lang="fr-CH"/>
        </a:p>
      </dgm:t>
    </dgm:pt>
    <dgm:pt modelId="{719E7054-A2B5-4DD5-ACF6-2229D51200C2}" type="pres">
      <dgm:prSet presAssocID="{192AC116-64E9-4803-8D8F-319F10293744}" presName="rootComposite" presStyleCnt="0"/>
      <dgm:spPr/>
      <dgm:t>
        <a:bodyPr/>
        <a:lstStyle/>
        <a:p>
          <a:endParaRPr lang="fr-CH"/>
        </a:p>
      </dgm:t>
    </dgm:pt>
    <dgm:pt modelId="{94ABFA62-75FE-4FC9-92E1-15DED5A52A72}" type="pres">
      <dgm:prSet presAssocID="{192AC116-64E9-4803-8D8F-319F10293744}" presName="rootText" presStyleLbl="node3" presStyleIdx="2" presStyleCnt="5" custLinFactNeighborX="-35278" custLinFactNeighborY="15287">
        <dgm:presLayoutVars>
          <dgm:chPref val="3"/>
        </dgm:presLayoutVars>
      </dgm:prSet>
      <dgm:spPr/>
      <dgm:t>
        <a:bodyPr/>
        <a:lstStyle/>
        <a:p>
          <a:endParaRPr lang="fr-CH"/>
        </a:p>
      </dgm:t>
    </dgm:pt>
    <dgm:pt modelId="{9084F6F2-1BAF-4C32-AD1F-CC37D14B660F}" type="pres">
      <dgm:prSet presAssocID="{192AC116-64E9-4803-8D8F-319F10293744}" presName="rootConnector" presStyleLbl="node3" presStyleIdx="2" presStyleCnt="5"/>
      <dgm:spPr/>
      <dgm:t>
        <a:bodyPr/>
        <a:lstStyle/>
        <a:p>
          <a:endParaRPr lang="fr-CH"/>
        </a:p>
      </dgm:t>
    </dgm:pt>
    <dgm:pt modelId="{B1A152C4-E17A-4426-8DD7-C7165F2720E0}" type="pres">
      <dgm:prSet presAssocID="{192AC116-64E9-4803-8D8F-319F10293744}" presName="hierChild4" presStyleCnt="0"/>
      <dgm:spPr/>
      <dgm:t>
        <a:bodyPr/>
        <a:lstStyle/>
        <a:p>
          <a:endParaRPr lang="fr-CH"/>
        </a:p>
      </dgm:t>
    </dgm:pt>
    <dgm:pt modelId="{DCF386E3-C27D-4A75-9CC1-CA657344F08C}" type="pres">
      <dgm:prSet presAssocID="{356F389C-2CC4-4BE2-8346-5EAC69E6AFD7}" presName="Name37" presStyleLbl="parChTrans1D4" presStyleIdx="0" presStyleCnt="7"/>
      <dgm:spPr/>
      <dgm:t>
        <a:bodyPr/>
        <a:lstStyle/>
        <a:p>
          <a:endParaRPr lang="fr-CH"/>
        </a:p>
      </dgm:t>
    </dgm:pt>
    <dgm:pt modelId="{FA5B07F9-A7B2-4C98-A43E-C1A462BFF347}" type="pres">
      <dgm:prSet presAssocID="{C139600C-F2E1-4433-99C6-D9CF366453F7}" presName="hierRoot2" presStyleCnt="0">
        <dgm:presLayoutVars>
          <dgm:hierBranch val="init"/>
        </dgm:presLayoutVars>
      </dgm:prSet>
      <dgm:spPr/>
      <dgm:t>
        <a:bodyPr/>
        <a:lstStyle/>
        <a:p>
          <a:endParaRPr lang="fr-CH"/>
        </a:p>
      </dgm:t>
    </dgm:pt>
    <dgm:pt modelId="{5792C848-872C-4526-8148-DEDF45C499B2}" type="pres">
      <dgm:prSet presAssocID="{C139600C-F2E1-4433-99C6-D9CF366453F7}" presName="rootComposite" presStyleCnt="0"/>
      <dgm:spPr/>
      <dgm:t>
        <a:bodyPr/>
        <a:lstStyle/>
        <a:p>
          <a:endParaRPr lang="fr-CH"/>
        </a:p>
      </dgm:t>
    </dgm:pt>
    <dgm:pt modelId="{0AE53B26-CC0E-4043-B0F4-884601FE1C84}" type="pres">
      <dgm:prSet presAssocID="{C139600C-F2E1-4433-99C6-D9CF366453F7}" presName="rootText" presStyleLbl="node4" presStyleIdx="0" presStyleCnt="7">
        <dgm:presLayoutVars>
          <dgm:chPref val="3"/>
        </dgm:presLayoutVars>
      </dgm:prSet>
      <dgm:spPr/>
      <dgm:t>
        <a:bodyPr/>
        <a:lstStyle/>
        <a:p>
          <a:endParaRPr lang="fr-CH"/>
        </a:p>
      </dgm:t>
    </dgm:pt>
    <dgm:pt modelId="{44819CE5-022A-45D0-B797-AC0792230B2D}" type="pres">
      <dgm:prSet presAssocID="{C139600C-F2E1-4433-99C6-D9CF366453F7}" presName="rootConnector" presStyleLbl="node4" presStyleIdx="0" presStyleCnt="7"/>
      <dgm:spPr/>
      <dgm:t>
        <a:bodyPr/>
        <a:lstStyle/>
        <a:p>
          <a:endParaRPr lang="fr-CH"/>
        </a:p>
      </dgm:t>
    </dgm:pt>
    <dgm:pt modelId="{FEE1EC4A-385C-4934-8311-694729E695A6}" type="pres">
      <dgm:prSet presAssocID="{C139600C-F2E1-4433-99C6-D9CF366453F7}" presName="hierChild4" presStyleCnt="0"/>
      <dgm:spPr/>
      <dgm:t>
        <a:bodyPr/>
        <a:lstStyle/>
        <a:p>
          <a:endParaRPr lang="fr-CH"/>
        </a:p>
      </dgm:t>
    </dgm:pt>
    <dgm:pt modelId="{53941D47-17AC-4DF1-9850-E4056227EF3E}" type="pres">
      <dgm:prSet presAssocID="{C139600C-F2E1-4433-99C6-D9CF366453F7}" presName="hierChild5" presStyleCnt="0"/>
      <dgm:spPr/>
      <dgm:t>
        <a:bodyPr/>
        <a:lstStyle/>
        <a:p>
          <a:endParaRPr lang="fr-CH"/>
        </a:p>
      </dgm:t>
    </dgm:pt>
    <dgm:pt modelId="{3D1D88AD-843D-48AE-82DA-C3694D80D29D}" type="pres">
      <dgm:prSet presAssocID="{647EECC9-DBA9-4116-B1A6-13C73F42B261}" presName="Name37" presStyleLbl="parChTrans1D4" presStyleIdx="1" presStyleCnt="7"/>
      <dgm:spPr/>
      <dgm:t>
        <a:bodyPr/>
        <a:lstStyle/>
        <a:p>
          <a:endParaRPr lang="fr-CH"/>
        </a:p>
      </dgm:t>
    </dgm:pt>
    <dgm:pt modelId="{443063C8-E52B-4CF6-8997-D317D43FAA2F}" type="pres">
      <dgm:prSet presAssocID="{0A223892-65CD-4D37-B540-538151FE7338}" presName="hierRoot2" presStyleCnt="0">
        <dgm:presLayoutVars>
          <dgm:hierBranch val="init"/>
        </dgm:presLayoutVars>
      </dgm:prSet>
      <dgm:spPr/>
      <dgm:t>
        <a:bodyPr/>
        <a:lstStyle/>
        <a:p>
          <a:endParaRPr lang="fr-CH"/>
        </a:p>
      </dgm:t>
    </dgm:pt>
    <dgm:pt modelId="{4E2A9E3A-C237-4EFA-876E-5A8BFC2BB135}" type="pres">
      <dgm:prSet presAssocID="{0A223892-65CD-4D37-B540-538151FE7338}" presName="rootComposite" presStyleCnt="0"/>
      <dgm:spPr/>
      <dgm:t>
        <a:bodyPr/>
        <a:lstStyle/>
        <a:p>
          <a:endParaRPr lang="fr-CH"/>
        </a:p>
      </dgm:t>
    </dgm:pt>
    <dgm:pt modelId="{99FF91FB-0ADA-4383-A77C-A3AF4BFB9AFE}" type="pres">
      <dgm:prSet presAssocID="{0A223892-65CD-4D37-B540-538151FE7338}" presName="rootText" presStyleLbl="node4" presStyleIdx="1" presStyleCnt="7">
        <dgm:presLayoutVars>
          <dgm:chPref val="3"/>
        </dgm:presLayoutVars>
      </dgm:prSet>
      <dgm:spPr/>
      <dgm:t>
        <a:bodyPr/>
        <a:lstStyle/>
        <a:p>
          <a:endParaRPr lang="fr-CH"/>
        </a:p>
      </dgm:t>
    </dgm:pt>
    <dgm:pt modelId="{5001725D-3897-4755-BC1D-FB2136123EF0}" type="pres">
      <dgm:prSet presAssocID="{0A223892-65CD-4D37-B540-538151FE7338}" presName="rootConnector" presStyleLbl="node4" presStyleIdx="1" presStyleCnt="7"/>
      <dgm:spPr/>
      <dgm:t>
        <a:bodyPr/>
        <a:lstStyle/>
        <a:p>
          <a:endParaRPr lang="fr-CH"/>
        </a:p>
      </dgm:t>
    </dgm:pt>
    <dgm:pt modelId="{D4217DDA-7E86-454F-97F3-317131EBAB92}" type="pres">
      <dgm:prSet presAssocID="{0A223892-65CD-4D37-B540-538151FE7338}" presName="hierChild4" presStyleCnt="0"/>
      <dgm:spPr/>
      <dgm:t>
        <a:bodyPr/>
        <a:lstStyle/>
        <a:p>
          <a:endParaRPr lang="fr-CH"/>
        </a:p>
      </dgm:t>
    </dgm:pt>
    <dgm:pt modelId="{DAAF2130-F2C3-4A82-BDA3-B763916D859A}" type="pres">
      <dgm:prSet presAssocID="{0A223892-65CD-4D37-B540-538151FE7338}" presName="hierChild5" presStyleCnt="0"/>
      <dgm:spPr/>
      <dgm:t>
        <a:bodyPr/>
        <a:lstStyle/>
        <a:p>
          <a:endParaRPr lang="fr-CH"/>
        </a:p>
      </dgm:t>
    </dgm:pt>
    <dgm:pt modelId="{2F2EB606-7D0D-4418-A3B8-23EBF890C8BE}" type="pres">
      <dgm:prSet presAssocID="{B833743A-3421-47C1-BE8B-A4722BA649F1}" presName="Name37" presStyleLbl="parChTrans1D4" presStyleIdx="2" presStyleCnt="7"/>
      <dgm:spPr/>
      <dgm:t>
        <a:bodyPr/>
        <a:lstStyle/>
        <a:p>
          <a:endParaRPr lang="fr-CH"/>
        </a:p>
      </dgm:t>
    </dgm:pt>
    <dgm:pt modelId="{1153E8D2-33E0-46BC-BE1F-D189FE18D232}" type="pres">
      <dgm:prSet presAssocID="{17FC0944-E496-4F42-93FD-33AC94F073D0}" presName="hierRoot2" presStyleCnt="0">
        <dgm:presLayoutVars>
          <dgm:hierBranch val="init"/>
        </dgm:presLayoutVars>
      </dgm:prSet>
      <dgm:spPr/>
      <dgm:t>
        <a:bodyPr/>
        <a:lstStyle/>
        <a:p>
          <a:endParaRPr lang="fr-CH"/>
        </a:p>
      </dgm:t>
    </dgm:pt>
    <dgm:pt modelId="{14781E46-E09C-40D6-9055-73B80D25F889}" type="pres">
      <dgm:prSet presAssocID="{17FC0944-E496-4F42-93FD-33AC94F073D0}" presName="rootComposite" presStyleCnt="0"/>
      <dgm:spPr/>
      <dgm:t>
        <a:bodyPr/>
        <a:lstStyle/>
        <a:p>
          <a:endParaRPr lang="fr-CH"/>
        </a:p>
      </dgm:t>
    </dgm:pt>
    <dgm:pt modelId="{B9A0EDE6-F1D6-4249-BA36-60AE184EE751}" type="pres">
      <dgm:prSet presAssocID="{17FC0944-E496-4F42-93FD-33AC94F073D0}" presName="rootText" presStyleLbl="node4" presStyleIdx="2" presStyleCnt="7" custScaleX="184189">
        <dgm:presLayoutVars>
          <dgm:chPref val="3"/>
        </dgm:presLayoutVars>
      </dgm:prSet>
      <dgm:spPr/>
      <dgm:t>
        <a:bodyPr/>
        <a:lstStyle/>
        <a:p>
          <a:endParaRPr lang="fr-CH"/>
        </a:p>
      </dgm:t>
    </dgm:pt>
    <dgm:pt modelId="{FA55FAD6-3AA1-4C89-91CA-425254CDB8C9}" type="pres">
      <dgm:prSet presAssocID="{17FC0944-E496-4F42-93FD-33AC94F073D0}" presName="rootConnector" presStyleLbl="node4" presStyleIdx="2" presStyleCnt="7"/>
      <dgm:spPr/>
      <dgm:t>
        <a:bodyPr/>
        <a:lstStyle/>
        <a:p>
          <a:endParaRPr lang="fr-CH"/>
        </a:p>
      </dgm:t>
    </dgm:pt>
    <dgm:pt modelId="{13EBF645-F4AE-4D8A-8B84-0C96EF1DF5EB}" type="pres">
      <dgm:prSet presAssocID="{17FC0944-E496-4F42-93FD-33AC94F073D0}" presName="hierChild4" presStyleCnt="0"/>
      <dgm:spPr/>
      <dgm:t>
        <a:bodyPr/>
        <a:lstStyle/>
        <a:p>
          <a:endParaRPr lang="fr-CH"/>
        </a:p>
      </dgm:t>
    </dgm:pt>
    <dgm:pt modelId="{3F633832-783D-4720-9347-CFABE3BA171D}" type="pres">
      <dgm:prSet presAssocID="{55E04AAB-6BD3-42A2-8A39-8C33A4500302}" presName="Name37" presStyleLbl="parChTrans1D4" presStyleIdx="3" presStyleCnt="7"/>
      <dgm:spPr/>
      <dgm:t>
        <a:bodyPr/>
        <a:lstStyle/>
        <a:p>
          <a:endParaRPr lang="fr-CH"/>
        </a:p>
      </dgm:t>
    </dgm:pt>
    <dgm:pt modelId="{A075F670-F6FD-4491-B7D5-BDF1B56C9F89}" type="pres">
      <dgm:prSet presAssocID="{9C83B521-50CA-4F29-876D-AFA122A977A1}" presName="hierRoot2" presStyleCnt="0">
        <dgm:presLayoutVars>
          <dgm:hierBranch val="init"/>
        </dgm:presLayoutVars>
      </dgm:prSet>
      <dgm:spPr/>
      <dgm:t>
        <a:bodyPr/>
        <a:lstStyle/>
        <a:p>
          <a:endParaRPr lang="fr-CH"/>
        </a:p>
      </dgm:t>
    </dgm:pt>
    <dgm:pt modelId="{15043E44-5F48-4C5B-9818-C45305B949EE}" type="pres">
      <dgm:prSet presAssocID="{9C83B521-50CA-4F29-876D-AFA122A977A1}" presName="rootComposite" presStyleCnt="0"/>
      <dgm:spPr/>
      <dgm:t>
        <a:bodyPr/>
        <a:lstStyle/>
        <a:p>
          <a:endParaRPr lang="fr-CH"/>
        </a:p>
      </dgm:t>
    </dgm:pt>
    <dgm:pt modelId="{89FCEC8D-14EC-4B2E-9952-997975A78E2A}" type="pres">
      <dgm:prSet presAssocID="{9C83B521-50CA-4F29-876D-AFA122A977A1}" presName="rootText" presStyleLbl="node4" presStyleIdx="3" presStyleCnt="7" custScaleX="232558" custScaleY="154868">
        <dgm:presLayoutVars>
          <dgm:chPref val="3"/>
        </dgm:presLayoutVars>
      </dgm:prSet>
      <dgm:spPr/>
      <dgm:t>
        <a:bodyPr/>
        <a:lstStyle/>
        <a:p>
          <a:endParaRPr lang="fr-CH"/>
        </a:p>
      </dgm:t>
    </dgm:pt>
    <dgm:pt modelId="{9BFF147E-2210-4C91-902E-1F5530363A99}" type="pres">
      <dgm:prSet presAssocID="{9C83B521-50CA-4F29-876D-AFA122A977A1}" presName="rootConnector" presStyleLbl="node4" presStyleIdx="3" presStyleCnt="7"/>
      <dgm:spPr/>
      <dgm:t>
        <a:bodyPr/>
        <a:lstStyle/>
        <a:p>
          <a:endParaRPr lang="fr-CH"/>
        </a:p>
      </dgm:t>
    </dgm:pt>
    <dgm:pt modelId="{B8128580-0069-4652-A55A-A0142685A577}" type="pres">
      <dgm:prSet presAssocID="{9C83B521-50CA-4F29-876D-AFA122A977A1}" presName="hierChild4" presStyleCnt="0"/>
      <dgm:spPr/>
      <dgm:t>
        <a:bodyPr/>
        <a:lstStyle/>
        <a:p>
          <a:endParaRPr lang="fr-CH"/>
        </a:p>
      </dgm:t>
    </dgm:pt>
    <dgm:pt modelId="{5C9F3FEC-2A8A-4773-994F-5B5ABA1A1DED}" type="pres">
      <dgm:prSet presAssocID="{9C83B521-50CA-4F29-876D-AFA122A977A1}" presName="hierChild5" presStyleCnt="0"/>
      <dgm:spPr/>
      <dgm:t>
        <a:bodyPr/>
        <a:lstStyle/>
        <a:p>
          <a:endParaRPr lang="fr-CH"/>
        </a:p>
      </dgm:t>
    </dgm:pt>
    <dgm:pt modelId="{530C7832-79C0-4336-AB24-8C0AA457B961}" type="pres">
      <dgm:prSet presAssocID="{5233B14A-4EB1-4901-9B2C-807E25C8E389}" presName="Name37" presStyleLbl="parChTrans1D4" presStyleIdx="4" presStyleCnt="7"/>
      <dgm:spPr/>
      <dgm:t>
        <a:bodyPr/>
        <a:lstStyle/>
        <a:p>
          <a:endParaRPr lang="fr-CH"/>
        </a:p>
      </dgm:t>
    </dgm:pt>
    <dgm:pt modelId="{FDCB2857-498C-43A3-92A2-691A3DAED71C}" type="pres">
      <dgm:prSet presAssocID="{C2D4ABF5-7D0F-4FDF-AF67-960527A1B774}" presName="hierRoot2" presStyleCnt="0">
        <dgm:presLayoutVars>
          <dgm:hierBranch val="init"/>
        </dgm:presLayoutVars>
      </dgm:prSet>
      <dgm:spPr/>
      <dgm:t>
        <a:bodyPr/>
        <a:lstStyle/>
        <a:p>
          <a:endParaRPr lang="fr-CH"/>
        </a:p>
      </dgm:t>
    </dgm:pt>
    <dgm:pt modelId="{44564AC8-B297-4C40-AB3A-1626D0C76E4A}" type="pres">
      <dgm:prSet presAssocID="{C2D4ABF5-7D0F-4FDF-AF67-960527A1B774}" presName="rootComposite" presStyleCnt="0"/>
      <dgm:spPr/>
      <dgm:t>
        <a:bodyPr/>
        <a:lstStyle/>
        <a:p>
          <a:endParaRPr lang="fr-CH"/>
        </a:p>
      </dgm:t>
    </dgm:pt>
    <dgm:pt modelId="{98AFBB3F-173E-45AC-8692-C06F5F7AF32B}" type="pres">
      <dgm:prSet presAssocID="{C2D4ABF5-7D0F-4FDF-AF67-960527A1B774}" presName="rootText" presStyleLbl="node4" presStyleIdx="4" presStyleCnt="7" custScaleX="231880" custScaleY="131460">
        <dgm:presLayoutVars>
          <dgm:chPref val="3"/>
        </dgm:presLayoutVars>
      </dgm:prSet>
      <dgm:spPr/>
      <dgm:t>
        <a:bodyPr/>
        <a:lstStyle/>
        <a:p>
          <a:endParaRPr lang="fr-CH"/>
        </a:p>
      </dgm:t>
    </dgm:pt>
    <dgm:pt modelId="{E510CAE9-CE2C-43A2-9D22-E628FB63B751}" type="pres">
      <dgm:prSet presAssocID="{C2D4ABF5-7D0F-4FDF-AF67-960527A1B774}" presName="rootConnector" presStyleLbl="node4" presStyleIdx="4" presStyleCnt="7"/>
      <dgm:spPr/>
      <dgm:t>
        <a:bodyPr/>
        <a:lstStyle/>
        <a:p>
          <a:endParaRPr lang="fr-CH"/>
        </a:p>
      </dgm:t>
    </dgm:pt>
    <dgm:pt modelId="{7176D9CC-88FA-49EA-BA39-3F6DEB4635C8}" type="pres">
      <dgm:prSet presAssocID="{C2D4ABF5-7D0F-4FDF-AF67-960527A1B774}" presName="hierChild4" presStyleCnt="0"/>
      <dgm:spPr/>
      <dgm:t>
        <a:bodyPr/>
        <a:lstStyle/>
        <a:p>
          <a:endParaRPr lang="fr-CH"/>
        </a:p>
      </dgm:t>
    </dgm:pt>
    <dgm:pt modelId="{1353FEE2-37D2-4F9A-97E2-0E9C074FA0C4}" type="pres">
      <dgm:prSet presAssocID="{C2D4ABF5-7D0F-4FDF-AF67-960527A1B774}" presName="hierChild5" presStyleCnt="0"/>
      <dgm:spPr/>
      <dgm:t>
        <a:bodyPr/>
        <a:lstStyle/>
        <a:p>
          <a:endParaRPr lang="fr-CH"/>
        </a:p>
      </dgm:t>
    </dgm:pt>
    <dgm:pt modelId="{F41DA04F-A063-435C-AA80-245CDC62A2E6}" type="pres">
      <dgm:prSet presAssocID="{5838B0E0-0E0D-4598-A206-5B7DD1C42729}" presName="Name37" presStyleLbl="parChTrans1D4" presStyleIdx="5" presStyleCnt="7"/>
      <dgm:spPr/>
      <dgm:t>
        <a:bodyPr/>
        <a:lstStyle/>
        <a:p>
          <a:endParaRPr lang="fr-CH"/>
        </a:p>
      </dgm:t>
    </dgm:pt>
    <dgm:pt modelId="{BFB75381-6BE3-4AC8-9925-C7A8B5661BA1}" type="pres">
      <dgm:prSet presAssocID="{E0493441-6EA2-42AB-BC32-646AD539D639}" presName="hierRoot2" presStyleCnt="0">
        <dgm:presLayoutVars>
          <dgm:hierBranch val="init"/>
        </dgm:presLayoutVars>
      </dgm:prSet>
      <dgm:spPr/>
      <dgm:t>
        <a:bodyPr/>
        <a:lstStyle/>
        <a:p>
          <a:endParaRPr lang="fr-CH"/>
        </a:p>
      </dgm:t>
    </dgm:pt>
    <dgm:pt modelId="{487E892C-227C-4C6B-8EB3-D6D819B1CF82}" type="pres">
      <dgm:prSet presAssocID="{E0493441-6EA2-42AB-BC32-646AD539D639}" presName="rootComposite" presStyleCnt="0"/>
      <dgm:spPr/>
      <dgm:t>
        <a:bodyPr/>
        <a:lstStyle/>
        <a:p>
          <a:endParaRPr lang="fr-CH"/>
        </a:p>
      </dgm:t>
    </dgm:pt>
    <dgm:pt modelId="{19ACC05A-01CB-4354-A101-33CFBAA61A98}" type="pres">
      <dgm:prSet presAssocID="{E0493441-6EA2-42AB-BC32-646AD539D639}" presName="rootText" presStyleLbl="node4" presStyleIdx="5" presStyleCnt="7" custScaleX="231446" custScaleY="129923">
        <dgm:presLayoutVars>
          <dgm:chPref val="3"/>
        </dgm:presLayoutVars>
      </dgm:prSet>
      <dgm:spPr/>
      <dgm:t>
        <a:bodyPr/>
        <a:lstStyle/>
        <a:p>
          <a:endParaRPr lang="fr-CH"/>
        </a:p>
      </dgm:t>
    </dgm:pt>
    <dgm:pt modelId="{F509893A-5E98-4857-9CB0-F877C959FC7A}" type="pres">
      <dgm:prSet presAssocID="{E0493441-6EA2-42AB-BC32-646AD539D639}" presName="rootConnector" presStyleLbl="node4" presStyleIdx="5" presStyleCnt="7"/>
      <dgm:spPr/>
      <dgm:t>
        <a:bodyPr/>
        <a:lstStyle/>
        <a:p>
          <a:endParaRPr lang="fr-CH"/>
        </a:p>
      </dgm:t>
    </dgm:pt>
    <dgm:pt modelId="{D030F85E-7300-4D56-95A2-4FA5D7E0B530}" type="pres">
      <dgm:prSet presAssocID="{E0493441-6EA2-42AB-BC32-646AD539D639}" presName="hierChild4" presStyleCnt="0"/>
      <dgm:spPr/>
      <dgm:t>
        <a:bodyPr/>
        <a:lstStyle/>
        <a:p>
          <a:endParaRPr lang="fr-CH"/>
        </a:p>
      </dgm:t>
    </dgm:pt>
    <dgm:pt modelId="{557383B5-0069-421D-8F9B-5683DB0C26BB}" type="pres">
      <dgm:prSet presAssocID="{E0493441-6EA2-42AB-BC32-646AD539D639}" presName="hierChild5" presStyleCnt="0"/>
      <dgm:spPr/>
      <dgm:t>
        <a:bodyPr/>
        <a:lstStyle/>
        <a:p>
          <a:endParaRPr lang="fr-CH"/>
        </a:p>
      </dgm:t>
    </dgm:pt>
    <dgm:pt modelId="{EDDABF7A-6A4F-4F7C-A3C5-907ABFB3E291}" type="pres">
      <dgm:prSet presAssocID="{85F4C6A7-E0F9-41A5-A9FB-25401335AF4B}" presName="Name37" presStyleLbl="parChTrans1D4" presStyleIdx="6" presStyleCnt="7"/>
      <dgm:spPr/>
      <dgm:t>
        <a:bodyPr/>
        <a:lstStyle/>
        <a:p>
          <a:endParaRPr lang="fr-CH"/>
        </a:p>
      </dgm:t>
    </dgm:pt>
    <dgm:pt modelId="{771DD0D2-79E7-4F1A-AE58-92A13943F62E}" type="pres">
      <dgm:prSet presAssocID="{9CDDD9DB-CDC5-4C77-8B95-5C50DB3800DC}" presName="hierRoot2" presStyleCnt="0">
        <dgm:presLayoutVars>
          <dgm:hierBranch val="init"/>
        </dgm:presLayoutVars>
      </dgm:prSet>
      <dgm:spPr/>
      <dgm:t>
        <a:bodyPr/>
        <a:lstStyle/>
        <a:p>
          <a:endParaRPr lang="fr-CH"/>
        </a:p>
      </dgm:t>
    </dgm:pt>
    <dgm:pt modelId="{8361DD1A-772E-4EB4-93B3-131E84F5E238}" type="pres">
      <dgm:prSet presAssocID="{9CDDD9DB-CDC5-4C77-8B95-5C50DB3800DC}" presName="rootComposite" presStyleCnt="0"/>
      <dgm:spPr/>
      <dgm:t>
        <a:bodyPr/>
        <a:lstStyle/>
        <a:p>
          <a:endParaRPr lang="fr-CH"/>
        </a:p>
      </dgm:t>
    </dgm:pt>
    <dgm:pt modelId="{D1B0A92C-3649-498E-B565-9C18D6EBAA0A}" type="pres">
      <dgm:prSet presAssocID="{9CDDD9DB-CDC5-4C77-8B95-5C50DB3800DC}" presName="rootText" presStyleLbl="node4" presStyleIdx="6" presStyleCnt="7" custScaleX="235321" custScaleY="138053">
        <dgm:presLayoutVars>
          <dgm:chPref val="3"/>
        </dgm:presLayoutVars>
      </dgm:prSet>
      <dgm:spPr/>
      <dgm:t>
        <a:bodyPr/>
        <a:lstStyle/>
        <a:p>
          <a:endParaRPr lang="fr-CH"/>
        </a:p>
      </dgm:t>
    </dgm:pt>
    <dgm:pt modelId="{745CB162-D037-4F5F-AEF1-84E1E048264E}" type="pres">
      <dgm:prSet presAssocID="{9CDDD9DB-CDC5-4C77-8B95-5C50DB3800DC}" presName="rootConnector" presStyleLbl="node4" presStyleIdx="6" presStyleCnt="7"/>
      <dgm:spPr/>
      <dgm:t>
        <a:bodyPr/>
        <a:lstStyle/>
        <a:p>
          <a:endParaRPr lang="fr-CH"/>
        </a:p>
      </dgm:t>
    </dgm:pt>
    <dgm:pt modelId="{3182BAF8-EE84-4940-83D6-0C7EF9CACC1F}" type="pres">
      <dgm:prSet presAssocID="{9CDDD9DB-CDC5-4C77-8B95-5C50DB3800DC}" presName="hierChild4" presStyleCnt="0"/>
      <dgm:spPr/>
      <dgm:t>
        <a:bodyPr/>
        <a:lstStyle/>
        <a:p>
          <a:endParaRPr lang="fr-CH"/>
        </a:p>
      </dgm:t>
    </dgm:pt>
    <dgm:pt modelId="{BEA9D93B-CEB0-4310-8B07-F934A7021FDA}" type="pres">
      <dgm:prSet presAssocID="{9CDDD9DB-CDC5-4C77-8B95-5C50DB3800DC}" presName="hierChild5" presStyleCnt="0"/>
      <dgm:spPr/>
      <dgm:t>
        <a:bodyPr/>
        <a:lstStyle/>
        <a:p>
          <a:endParaRPr lang="fr-CH"/>
        </a:p>
      </dgm:t>
    </dgm:pt>
    <dgm:pt modelId="{30F2512A-55DD-4055-B761-75B5270BDDC5}" type="pres">
      <dgm:prSet presAssocID="{17FC0944-E496-4F42-93FD-33AC94F073D0}" presName="hierChild5" presStyleCnt="0"/>
      <dgm:spPr/>
      <dgm:t>
        <a:bodyPr/>
        <a:lstStyle/>
        <a:p>
          <a:endParaRPr lang="fr-CH"/>
        </a:p>
      </dgm:t>
    </dgm:pt>
    <dgm:pt modelId="{344738B9-96DC-4ECF-AA76-97CDAC1973DC}" type="pres">
      <dgm:prSet presAssocID="{192AC116-64E9-4803-8D8F-319F10293744}" presName="hierChild5" presStyleCnt="0"/>
      <dgm:spPr/>
      <dgm:t>
        <a:bodyPr/>
        <a:lstStyle/>
        <a:p>
          <a:endParaRPr lang="fr-CH"/>
        </a:p>
      </dgm:t>
    </dgm:pt>
    <dgm:pt modelId="{7D5ED89F-2962-4C89-AAA2-2EBF4A86554B}" type="pres">
      <dgm:prSet presAssocID="{CAD0CAA4-96D9-4B8A-BA57-5BD0A99F1FF8}" presName="Name37" presStyleLbl="parChTrans1D3" presStyleIdx="3" presStyleCnt="5"/>
      <dgm:spPr/>
      <dgm:t>
        <a:bodyPr/>
        <a:lstStyle/>
        <a:p>
          <a:endParaRPr lang="fr-CH"/>
        </a:p>
      </dgm:t>
    </dgm:pt>
    <dgm:pt modelId="{2732573F-F88B-4839-BE3E-54818F3A9D9F}" type="pres">
      <dgm:prSet presAssocID="{B6E55DC8-0265-481A-AA73-3A6C0E1927F8}" presName="hierRoot2" presStyleCnt="0">
        <dgm:presLayoutVars>
          <dgm:hierBranch val="init"/>
        </dgm:presLayoutVars>
      </dgm:prSet>
      <dgm:spPr/>
      <dgm:t>
        <a:bodyPr/>
        <a:lstStyle/>
        <a:p>
          <a:endParaRPr lang="fr-CH"/>
        </a:p>
      </dgm:t>
    </dgm:pt>
    <dgm:pt modelId="{5FE169AC-7C6F-41FE-978C-58FE8F3A81DF}" type="pres">
      <dgm:prSet presAssocID="{B6E55DC8-0265-481A-AA73-3A6C0E1927F8}" presName="rootComposite" presStyleCnt="0"/>
      <dgm:spPr/>
      <dgm:t>
        <a:bodyPr/>
        <a:lstStyle/>
        <a:p>
          <a:endParaRPr lang="fr-CH"/>
        </a:p>
      </dgm:t>
    </dgm:pt>
    <dgm:pt modelId="{CAE357B6-F5A5-4341-BE2E-7A3A01213F05}" type="pres">
      <dgm:prSet presAssocID="{B6E55DC8-0265-481A-AA73-3A6C0E1927F8}" presName="rootText" presStyleLbl="node3" presStyleIdx="3" presStyleCnt="5" custLinFactNeighborX="-1427" custLinFactNeighborY="10589">
        <dgm:presLayoutVars>
          <dgm:chPref val="3"/>
        </dgm:presLayoutVars>
      </dgm:prSet>
      <dgm:spPr/>
      <dgm:t>
        <a:bodyPr/>
        <a:lstStyle/>
        <a:p>
          <a:endParaRPr lang="fr-CH"/>
        </a:p>
      </dgm:t>
    </dgm:pt>
    <dgm:pt modelId="{211C798B-889A-477F-BA23-DB6EC4AE0676}" type="pres">
      <dgm:prSet presAssocID="{B6E55DC8-0265-481A-AA73-3A6C0E1927F8}" presName="rootConnector" presStyleLbl="node3" presStyleIdx="3" presStyleCnt="5"/>
      <dgm:spPr/>
      <dgm:t>
        <a:bodyPr/>
        <a:lstStyle/>
        <a:p>
          <a:endParaRPr lang="fr-CH"/>
        </a:p>
      </dgm:t>
    </dgm:pt>
    <dgm:pt modelId="{FDC12893-EEDD-4C6A-9042-B489F9D61CDC}" type="pres">
      <dgm:prSet presAssocID="{B6E55DC8-0265-481A-AA73-3A6C0E1927F8}" presName="hierChild4" presStyleCnt="0"/>
      <dgm:spPr/>
      <dgm:t>
        <a:bodyPr/>
        <a:lstStyle/>
        <a:p>
          <a:endParaRPr lang="fr-CH"/>
        </a:p>
      </dgm:t>
    </dgm:pt>
    <dgm:pt modelId="{9B37A1D7-FA2F-4512-8843-AF12216DA8A5}" type="pres">
      <dgm:prSet presAssocID="{B6E55DC8-0265-481A-AA73-3A6C0E1927F8}" presName="hierChild5" presStyleCnt="0"/>
      <dgm:spPr/>
      <dgm:t>
        <a:bodyPr/>
        <a:lstStyle/>
        <a:p>
          <a:endParaRPr lang="fr-CH"/>
        </a:p>
      </dgm:t>
    </dgm:pt>
    <dgm:pt modelId="{2F4AADD2-6E4B-421B-9084-D3E39AE3958F}" type="pres">
      <dgm:prSet presAssocID="{3E79D450-BE1D-4182-A745-8FCC7F263DB4}" presName="Name37" presStyleLbl="parChTrans1D3" presStyleIdx="4" presStyleCnt="5"/>
      <dgm:spPr/>
      <dgm:t>
        <a:bodyPr/>
        <a:lstStyle/>
        <a:p>
          <a:endParaRPr lang="fr-CH"/>
        </a:p>
      </dgm:t>
    </dgm:pt>
    <dgm:pt modelId="{3ECA24DA-20AF-49A7-BA41-E338AE2FECCC}" type="pres">
      <dgm:prSet presAssocID="{A865B2E9-4491-4F45-A9DF-20BDE3064B02}" presName="hierRoot2" presStyleCnt="0">
        <dgm:presLayoutVars>
          <dgm:hierBranch val="init"/>
        </dgm:presLayoutVars>
      </dgm:prSet>
      <dgm:spPr/>
      <dgm:t>
        <a:bodyPr/>
        <a:lstStyle/>
        <a:p>
          <a:endParaRPr lang="fr-CH"/>
        </a:p>
      </dgm:t>
    </dgm:pt>
    <dgm:pt modelId="{7CC31558-EF32-4BD9-9B65-60B5084EF761}" type="pres">
      <dgm:prSet presAssocID="{A865B2E9-4491-4F45-A9DF-20BDE3064B02}" presName="rootComposite" presStyleCnt="0"/>
      <dgm:spPr/>
      <dgm:t>
        <a:bodyPr/>
        <a:lstStyle/>
        <a:p>
          <a:endParaRPr lang="fr-CH"/>
        </a:p>
      </dgm:t>
    </dgm:pt>
    <dgm:pt modelId="{DE4C1DB9-DFF9-4AC0-AC0B-B7C682B7E400}" type="pres">
      <dgm:prSet presAssocID="{A865B2E9-4491-4F45-A9DF-20BDE3064B02}" presName="rootText" presStyleLbl="node3" presStyleIdx="4" presStyleCnt="5" custLinFactNeighborX="561" custLinFactNeighborY="10589">
        <dgm:presLayoutVars>
          <dgm:chPref val="3"/>
        </dgm:presLayoutVars>
      </dgm:prSet>
      <dgm:spPr/>
      <dgm:t>
        <a:bodyPr/>
        <a:lstStyle/>
        <a:p>
          <a:endParaRPr lang="fr-CH"/>
        </a:p>
      </dgm:t>
    </dgm:pt>
    <dgm:pt modelId="{EA51C342-A870-469C-B90E-D5D0314B217B}" type="pres">
      <dgm:prSet presAssocID="{A865B2E9-4491-4F45-A9DF-20BDE3064B02}" presName="rootConnector" presStyleLbl="node3" presStyleIdx="4" presStyleCnt="5"/>
      <dgm:spPr/>
      <dgm:t>
        <a:bodyPr/>
        <a:lstStyle/>
        <a:p>
          <a:endParaRPr lang="fr-CH"/>
        </a:p>
      </dgm:t>
    </dgm:pt>
    <dgm:pt modelId="{99218669-EA0E-4E11-B35E-79738370F649}" type="pres">
      <dgm:prSet presAssocID="{A865B2E9-4491-4F45-A9DF-20BDE3064B02}" presName="hierChild4" presStyleCnt="0"/>
      <dgm:spPr/>
      <dgm:t>
        <a:bodyPr/>
        <a:lstStyle/>
        <a:p>
          <a:endParaRPr lang="fr-CH"/>
        </a:p>
      </dgm:t>
    </dgm:pt>
    <dgm:pt modelId="{732E5062-6327-44F8-9D43-66BB49F7A4FB}" type="pres">
      <dgm:prSet presAssocID="{A865B2E9-4491-4F45-A9DF-20BDE3064B02}" presName="hierChild5" presStyleCnt="0"/>
      <dgm:spPr/>
      <dgm:t>
        <a:bodyPr/>
        <a:lstStyle/>
        <a:p>
          <a:endParaRPr lang="fr-CH"/>
        </a:p>
      </dgm:t>
    </dgm:pt>
    <dgm:pt modelId="{535D2DFB-69C5-4DD9-B318-1572C60367CE}" type="pres">
      <dgm:prSet presAssocID="{7DDED6B5-62FD-4BA8-9FA0-B99A015BA545}" presName="hierChild5" presStyleCnt="0"/>
      <dgm:spPr/>
      <dgm:t>
        <a:bodyPr/>
        <a:lstStyle/>
        <a:p>
          <a:endParaRPr lang="fr-CH"/>
        </a:p>
      </dgm:t>
    </dgm:pt>
    <dgm:pt modelId="{AE4A3F02-AAB2-4988-A8E2-FCE3464DF87C}" type="pres">
      <dgm:prSet presAssocID="{61387D42-C45A-4CDC-B35A-AE468F2A9EBC}" presName="hierChild3" presStyleCnt="0"/>
      <dgm:spPr/>
      <dgm:t>
        <a:bodyPr/>
        <a:lstStyle/>
        <a:p>
          <a:endParaRPr lang="fr-CH"/>
        </a:p>
      </dgm:t>
    </dgm:pt>
  </dgm:ptLst>
  <dgm:cxnLst>
    <dgm:cxn modelId="{99BE3370-F63C-4442-B836-A013D4479FDF}" type="presOf" srcId="{B5E32A8F-6841-4444-A986-F3D1D49CB1E0}" destId="{F4BF3211-AFA3-4691-A05F-23C986151B01}" srcOrd="0" destOrd="0" presId="urn:microsoft.com/office/officeart/2005/8/layout/orgChart1"/>
    <dgm:cxn modelId="{A0D3F7C9-7DE1-4091-A3C1-42A9BC724049}" type="presOf" srcId="{CAD0CAA4-96D9-4B8A-BA57-5BD0A99F1FF8}" destId="{7D5ED89F-2962-4C89-AAA2-2EBF4A86554B}" srcOrd="0" destOrd="0" presId="urn:microsoft.com/office/officeart/2005/8/layout/orgChart1"/>
    <dgm:cxn modelId="{5529730C-42A1-4CA4-A143-8D43F5740C0A}" type="presOf" srcId="{A865B2E9-4491-4F45-A9DF-20BDE3064B02}" destId="{EA51C342-A870-469C-B90E-D5D0314B217B}" srcOrd="1" destOrd="0" presId="urn:microsoft.com/office/officeart/2005/8/layout/orgChart1"/>
    <dgm:cxn modelId="{AAE14CE9-8F6D-4F8C-942E-641B7E9919A4}" srcId="{192AC116-64E9-4803-8D8F-319F10293744}" destId="{C139600C-F2E1-4433-99C6-D9CF366453F7}" srcOrd="0" destOrd="0" parTransId="{356F389C-2CC4-4BE2-8346-5EAC69E6AFD7}" sibTransId="{D4483A40-2435-4E45-A77A-AB87E5D66203}"/>
    <dgm:cxn modelId="{9F072FCC-8A75-4315-961E-980330E8B701}" type="presOf" srcId="{9C83B521-50CA-4F29-876D-AFA122A977A1}" destId="{89FCEC8D-14EC-4B2E-9952-997975A78E2A}" srcOrd="0" destOrd="0" presId="urn:microsoft.com/office/officeart/2005/8/layout/orgChart1"/>
    <dgm:cxn modelId="{77940263-FCB5-46DA-93C8-56884488A38F}" srcId="{A516E0ED-D333-4F4A-9EB1-BFD6FA16B790}" destId="{61387D42-C45A-4CDC-B35A-AE468F2A9EBC}" srcOrd="0" destOrd="0" parTransId="{1D440CF4-E33F-47F9-AC5D-21DEC320D860}" sibTransId="{4237FF90-E94E-470B-8A12-0B034C0BB9CA}"/>
    <dgm:cxn modelId="{99530E84-0ED1-48CF-B894-A5CDFBFE856B}" type="presOf" srcId="{192AC116-64E9-4803-8D8F-319F10293744}" destId="{94ABFA62-75FE-4FC9-92E1-15DED5A52A72}" srcOrd="0" destOrd="0" presId="urn:microsoft.com/office/officeart/2005/8/layout/orgChart1"/>
    <dgm:cxn modelId="{ECE8954B-29D6-4870-BB77-D8A8A5E3C91A}" type="presOf" srcId="{55E04AAB-6BD3-42A2-8A39-8C33A4500302}" destId="{3F633832-783D-4720-9347-CFABE3BA171D}" srcOrd="0" destOrd="0" presId="urn:microsoft.com/office/officeart/2005/8/layout/orgChart1"/>
    <dgm:cxn modelId="{0B930E07-5BA2-41AB-9C60-A6DACC2AE1EC}" type="presOf" srcId="{B6E55DC8-0265-481A-AA73-3A6C0E1927F8}" destId="{CAE357B6-F5A5-4341-BE2E-7A3A01213F05}" srcOrd="0" destOrd="0" presId="urn:microsoft.com/office/officeart/2005/8/layout/orgChart1"/>
    <dgm:cxn modelId="{12763B5B-9506-4CAE-A302-A84445F2A95A}" type="presOf" srcId="{8A803F74-6F06-404D-90F7-14A6AE0788FC}" destId="{3401EFD7-1808-40D9-A814-38D08E289221}" srcOrd="0" destOrd="0" presId="urn:microsoft.com/office/officeart/2005/8/layout/orgChart1"/>
    <dgm:cxn modelId="{98B88513-07F8-458A-8C76-4F1C882F72F1}" type="presOf" srcId="{E0493441-6EA2-42AB-BC32-646AD539D639}" destId="{F509893A-5E98-4857-9CB0-F877C959FC7A}" srcOrd="1" destOrd="0" presId="urn:microsoft.com/office/officeart/2005/8/layout/orgChart1"/>
    <dgm:cxn modelId="{BEB77891-ACB5-4216-A444-E727C8FD3D2C}" type="presOf" srcId="{3E79D450-BE1D-4182-A745-8FCC7F263DB4}" destId="{2F4AADD2-6E4B-421B-9084-D3E39AE3958F}" srcOrd="0" destOrd="0" presId="urn:microsoft.com/office/officeart/2005/8/layout/orgChart1"/>
    <dgm:cxn modelId="{B3E2859F-F3B6-44C1-968A-C7D2F756FE9B}" srcId="{17FC0944-E496-4F42-93FD-33AC94F073D0}" destId="{9CDDD9DB-CDC5-4C77-8B95-5C50DB3800DC}" srcOrd="3" destOrd="0" parTransId="{85F4C6A7-E0F9-41A5-A9FB-25401335AF4B}" sibTransId="{15541C1B-B59A-4DB9-AEAC-D00A9FE51A1A}"/>
    <dgm:cxn modelId="{BC7750E5-751B-48D6-B39B-B22C36C6EAF4}" type="presOf" srcId="{7DDED6B5-62FD-4BA8-9FA0-B99A015BA545}" destId="{FE587A7E-8B4C-4DC0-AA17-C9097912215A}" srcOrd="1" destOrd="0" presId="urn:microsoft.com/office/officeart/2005/8/layout/orgChart1"/>
    <dgm:cxn modelId="{66F66D27-734C-44E8-BCEE-B0D78D1B0C45}" type="presOf" srcId="{17FC0944-E496-4F42-93FD-33AC94F073D0}" destId="{B9A0EDE6-F1D6-4249-BA36-60AE184EE751}" srcOrd="0" destOrd="0" presId="urn:microsoft.com/office/officeart/2005/8/layout/orgChart1"/>
    <dgm:cxn modelId="{CD433ADE-7DE7-4ADF-949F-3BE43A28A87C}" type="presOf" srcId="{B833743A-3421-47C1-BE8B-A4722BA649F1}" destId="{2F2EB606-7D0D-4418-A3B8-23EBF890C8BE}" srcOrd="0" destOrd="0" presId="urn:microsoft.com/office/officeart/2005/8/layout/orgChart1"/>
    <dgm:cxn modelId="{684768DD-8187-417E-891C-CC975784F20A}" type="presOf" srcId="{A516E0ED-D333-4F4A-9EB1-BFD6FA16B790}" destId="{DDEFF101-842B-4CCC-BEC8-E2FA05740B3B}" srcOrd="0" destOrd="0" presId="urn:microsoft.com/office/officeart/2005/8/layout/orgChart1"/>
    <dgm:cxn modelId="{9FF15A18-AA38-4E23-AE7D-4AC666919D8E}" srcId="{7DDED6B5-62FD-4BA8-9FA0-B99A015BA545}" destId="{D9244972-8F28-444F-BEA0-31016F06FE89}" srcOrd="0" destOrd="0" parTransId="{84F96AB6-15F6-4A45-838A-21A316B3399D}" sibTransId="{7681B8DC-E6C1-4B17-8D11-D7B77A2F38CF}"/>
    <dgm:cxn modelId="{1F32CD69-9A18-48B1-A392-2B5E9D09304C}" type="presOf" srcId="{5838B0E0-0E0D-4598-A206-5B7DD1C42729}" destId="{F41DA04F-A063-435C-AA80-245CDC62A2E6}" srcOrd="0" destOrd="0" presId="urn:microsoft.com/office/officeart/2005/8/layout/orgChart1"/>
    <dgm:cxn modelId="{3E0659A3-5ACF-43DD-B71E-4564DEC692A1}" srcId="{17FC0944-E496-4F42-93FD-33AC94F073D0}" destId="{E0493441-6EA2-42AB-BC32-646AD539D639}" srcOrd="2" destOrd="0" parTransId="{5838B0E0-0E0D-4598-A206-5B7DD1C42729}" sibTransId="{1969C24C-8E63-45F0-BF53-BB234234CA2E}"/>
    <dgm:cxn modelId="{93F4558E-1755-4CBF-80B6-80E7EC75DDED}" srcId="{17FC0944-E496-4F42-93FD-33AC94F073D0}" destId="{9C83B521-50CA-4F29-876D-AFA122A977A1}" srcOrd="0" destOrd="0" parTransId="{55E04AAB-6BD3-42A2-8A39-8C33A4500302}" sibTransId="{6E336E58-00BF-4E39-B993-5313BF92163F}"/>
    <dgm:cxn modelId="{490120CB-CF4E-4804-96B8-7F71FDFDD0D9}" srcId="{61387D42-C45A-4CDC-B35A-AE468F2A9EBC}" destId="{7DDED6B5-62FD-4BA8-9FA0-B99A015BA545}" srcOrd="0" destOrd="0" parTransId="{B5E32A8F-6841-4444-A986-F3D1D49CB1E0}" sibTransId="{BB011381-AC54-4CEB-8B1E-8F4AA3A56BE1}"/>
    <dgm:cxn modelId="{319167E4-D3FD-4427-8FE8-DF0261CB92C0}" type="presOf" srcId="{85F4C6A7-E0F9-41A5-A9FB-25401335AF4B}" destId="{EDDABF7A-6A4F-4F7C-A3C5-907ABFB3E291}" srcOrd="0" destOrd="0" presId="urn:microsoft.com/office/officeart/2005/8/layout/orgChart1"/>
    <dgm:cxn modelId="{834D4F37-193B-4D01-BE90-CF5DDB4928B2}" type="presOf" srcId="{D9244972-8F28-444F-BEA0-31016F06FE89}" destId="{08780C74-62A3-467B-BB07-11D13364CABC}" srcOrd="0" destOrd="0" presId="urn:microsoft.com/office/officeart/2005/8/layout/orgChart1"/>
    <dgm:cxn modelId="{32711D99-43E2-43F9-BFB1-8D3049A59C15}" type="presOf" srcId="{61387D42-C45A-4CDC-B35A-AE468F2A9EBC}" destId="{5CD9A8F9-27F2-45AC-B2E7-937DDE9EAA01}" srcOrd="1" destOrd="0" presId="urn:microsoft.com/office/officeart/2005/8/layout/orgChart1"/>
    <dgm:cxn modelId="{1BA562CD-813E-4398-A5C8-FAFACF30FB00}" type="presOf" srcId="{C139600C-F2E1-4433-99C6-D9CF366453F7}" destId="{44819CE5-022A-45D0-B797-AC0792230B2D}" srcOrd="1" destOrd="0" presId="urn:microsoft.com/office/officeart/2005/8/layout/orgChart1"/>
    <dgm:cxn modelId="{4CE6C123-A13D-40F5-85B4-E4028BA56851}" srcId="{17FC0944-E496-4F42-93FD-33AC94F073D0}" destId="{C2D4ABF5-7D0F-4FDF-AF67-960527A1B774}" srcOrd="1" destOrd="0" parTransId="{5233B14A-4EB1-4901-9B2C-807E25C8E389}" sibTransId="{61219822-EFDB-4CF6-96E7-8D319A493C30}"/>
    <dgm:cxn modelId="{24B87597-5C4B-4D80-9E01-B07FF1CA093C}" type="presOf" srcId="{C139600C-F2E1-4433-99C6-D9CF366453F7}" destId="{0AE53B26-CC0E-4043-B0F4-884601FE1C84}" srcOrd="0" destOrd="0" presId="urn:microsoft.com/office/officeart/2005/8/layout/orgChart1"/>
    <dgm:cxn modelId="{3037C48A-0500-4748-853E-90C85504C70A}" srcId="{7DDED6B5-62FD-4BA8-9FA0-B99A015BA545}" destId="{B6E55DC8-0265-481A-AA73-3A6C0E1927F8}" srcOrd="3" destOrd="0" parTransId="{CAD0CAA4-96D9-4B8A-BA57-5BD0A99F1FF8}" sibTransId="{67591BAD-1FF2-4792-9C74-1A19382BD921}"/>
    <dgm:cxn modelId="{3479B2BC-E26C-4C1D-8E00-B3893E3E4601}" type="presOf" srcId="{9C83B521-50CA-4F29-876D-AFA122A977A1}" destId="{9BFF147E-2210-4C91-902E-1F5530363A99}" srcOrd="1" destOrd="0" presId="urn:microsoft.com/office/officeart/2005/8/layout/orgChart1"/>
    <dgm:cxn modelId="{18F1C7ED-23DC-4C68-BFE0-ED815580CC5D}" type="presOf" srcId="{0A223892-65CD-4D37-B540-538151FE7338}" destId="{99FF91FB-0ADA-4383-A77C-A3AF4BFB9AFE}" srcOrd="0" destOrd="0" presId="urn:microsoft.com/office/officeart/2005/8/layout/orgChart1"/>
    <dgm:cxn modelId="{F0B49C99-068C-4423-A1B3-87C0AA1913E6}" type="presOf" srcId="{17FC0944-E496-4F42-93FD-33AC94F073D0}" destId="{FA55FAD6-3AA1-4C89-91CA-425254CDB8C9}" srcOrd="1" destOrd="0" presId="urn:microsoft.com/office/officeart/2005/8/layout/orgChart1"/>
    <dgm:cxn modelId="{3AEFA7BC-FE33-4700-B89D-022BB3AC791B}" type="presOf" srcId="{84F96AB6-15F6-4A45-838A-21A316B3399D}" destId="{454ECC86-93E2-49CA-8CCB-EFC2C5560EB4}" srcOrd="0" destOrd="0" presId="urn:microsoft.com/office/officeart/2005/8/layout/orgChart1"/>
    <dgm:cxn modelId="{8A02E143-1318-4C51-BA62-9ED8ED78DC2D}" type="presOf" srcId="{A865B2E9-4491-4F45-A9DF-20BDE3064B02}" destId="{DE4C1DB9-DFF9-4AC0-AC0B-B7C682B7E400}" srcOrd="0" destOrd="0" presId="urn:microsoft.com/office/officeart/2005/8/layout/orgChart1"/>
    <dgm:cxn modelId="{8C9186CE-8036-4523-B952-2599065B86E8}" type="presOf" srcId="{7DDED6B5-62FD-4BA8-9FA0-B99A015BA545}" destId="{D7664DBD-3F47-489A-BA6A-44C2697AB8F1}" srcOrd="0" destOrd="0" presId="urn:microsoft.com/office/officeart/2005/8/layout/orgChart1"/>
    <dgm:cxn modelId="{E4A4D468-63A2-493A-8F1E-F937B657F34E}" type="presOf" srcId="{0A223892-65CD-4D37-B540-538151FE7338}" destId="{5001725D-3897-4755-BC1D-FB2136123EF0}" srcOrd="1" destOrd="0" presId="urn:microsoft.com/office/officeart/2005/8/layout/orgChart1"/>
    <dgm:cxn modelId="{CA2D6996-898C-4D32-B92F-03B66C12132A}" type="presOf" srcId="{E5A15446-DEE9-4A2E-954A-D0A40745B548}" destId="{A368FDC7-8F02-4054-88BB-4C6A557FA6B0}" srcOrd="0" destOrd="0" presId="urn:microsoft.com/office/officeart/2005/8/layout/orgChart1"/>
    <dgm:cxn modelId="{9FF59A21-91F5-4104-BF44-9118D0AAB90B}" type="presOf" srcId="{C2D4ABF5-7D0F-4FDF-AF67-960527A1B774}" destId="{98AFBB3F-173E-45AC-8692-C06F5F7AF32B}" srcOrd="0" destOrd="0" presId="urn:microsoft.com/office/officeart/2005/8/layout/orgChart1"/>
    <dgm:cxn modelId="{6A5E344F-5F59-43C4-8F27-A27FB75A6492}" type="presOf" srcId="{9CDDD9DB-CDC5-4C77-8B95-5C50DB3800DC}" destId="{745CB162-D037-4F5F-AEF1-84E1E048264E}" srcOrd="1" destOrd="0" presId="urn:microsoft.com/office/officeart/2005/8/layout/orgChart1"/>
    <dgm:cxn modelId="{3B045CCB-FA4E-4A2A-B395-B933EFE3FD4D}" srcId="{192AC116-64E9-4803-8D8F-319F10293744}" destId="{0A223892-65CD-4D37-B540-538151FE7338}" srcOrd="1" destOrd="0" parTransId="{647EECC9-DBA9-4116-B1A6-13C73F42B261}" sibTransId="{D2C0C2ED-7FBE-4EEA-ADF1-3FA6B09F5AEA}"/>
    <dgm:cxn modelId="{0FF1010F-1F44-4767-9AEB-39CE0EF0E3E4}" srcId="{192AC116-64E9-4803-8D8F-319F10293744}" destId="{17FC0944-E496-4F42-93FD-33AC94F073D0}" srcOrd="2" destOrd="0" parTransId="{B833743A-3421-47C1-BE8B-A4722BA649F1}" sibTransId="{9C6F3066-1212-4F49-BF77-742E932C23CE}"/>
    <dgm:cxn modelId="{62A62581-B4AB-43EB-84F7-356EE93D935D}" type="presOf" srcId="{E5A15446-DEE9-4A2E-954A-D0A40745B548}" destId="{4BCDD68E-1ABD-4764-9B0E-1F0FF5785096}" srcOrd="1" destOrd="0" presId="urn:microsoft.com/office/officeart/2005/8/layout/orgChart1"/>
    <dgm:cxn modelId="{0CFF8F8F-C928-45AF-8606-23B1BDA30213}" type="presOf" srcId="{5233B14A-4EB1-4901-9B2C-807E25C8E389}" destId="{530C7832-79C0-4336-AB24-8C0AA457B961}" srcOrd="0" destOrd="0" presId="urn:microsoft.com/office/officeart/2005/8/layout/orgChart1"/>
    <dgm:cxn modelId="{66B49421-5ADF-48DE-A7E2-1949B02C6831}" type="presOf" srcId="{D9244972-8F28-444F-BEA0-31016F06FE89}" destId="{13EB0305-060B-43FC-BE7E-3A27A29132F5}" srcOrd="1" destOrd="0" presId="urn:microsoft.com/office/officeart/2005/8/layout/orgChart1"/>
    <dgm:cxn modelId="{1AD4496C-AA50-4710-90F9-4DFF5B5F0696}" type="presOf" srcId="{B6E55DC8-0265-481A-AA73-3A6C0E1927F8}" destId="{211C798B-889A-477F-BA23-DB6EC4AE0676}" srcOrd="1" destOrd="0" presId="urn:microsoft.com/office/officeart/2005/8/layout/orgChart1"/>
    <dgm:cxn modelId="{03D42920-D6EC-4365-BB18-DB592A3B0AF1}" type="presOf" srcId="{356F389C-2CC4-4BE2-8346-5EAC69E6AFD7}" destId="{DCF386E3-C27D-4A75-9CC1-CA657344F08C}" srcOrd="0" destOrd="0" presId="urn:microsoft.com/office/officeart/2005/8/layout/orgChart1"/>
    <dgm:cxn modelId="{C9080548-AA55-4CFE-8F9D-86D4874FB9CE}" srcId="{7DDED6B5-62FD-4BA8-9FA0-B99A015BA545}" destId="{192AC116-64E9-4803-8D8F-319F10293744}" srcOrd="2" destOrd="0" parTransId="{8A803F74-6F06-404D-90F7-14A6AE0788FC}" sibTransId="{E547C376-500F-4A2F-8AE8-297B37AE1C1A}"/>
    <dgm:cxn modelId="{F2A9C6EA-554D-4CB8-8598-447C762C08D5}" type="presOf" srcId="{C2D4ABF5-7D0F-4FDF-AF67-960527A1B774}" destId="{E510CAE9-CE2C-43A2-9D22-E628FB63B751}" srcOrd="1" destOrd="0" presId="urn:microsoft.com/office/officeart/2005/8/layout/orgChart1"/>
    <dgm:cxn modelId="{A70C2FF3-D489-46EE-BAF0-CA5390AD7101}" type="presOf" srcId="{E0493441-6EA2-42AB-BC32-646AD539D639}" destId="{19ACC05A-01CB-4354-A101-33CFBAA61A98}" srcOrd="0" destOrd="0" presId="urn:microsoft.com/office/officeart/2005/8/layout/orgChart1"/>
    <dgm:cxn modelId="{C10E63BC-11EC-48D4-AC7E-5C97D8A1C732}" srcId="{7DDED6B5-62FD-4BA8-9FA0-B99A015BA545}" destId="{E5A15446-DEE9-4A2E-954A-D0A40745B548}" srcOrd="1" destOrd="0" parTransId="{CFE45759-4C0F-46CF-8DBA-D77D1352FB0B}" sibTransId="{41E2E73E-C0D0-44BD-B09E-0226A5C95491}"/>
    <dgm:cxn modelId="{FB9EBCAC-0D42-44A3-A421-C6D025AEE2E7}" type="presOf" srcId="{9CDDD9DB-CDC5-4C77-8B95-5C50DB3800DC}" destId="{D1B0A92C-3649-498E-B565-9C18D6EBAA0A}" srcOrd="0" destOrd="0" presId="urn:microsoft.com/office/officeart/2005/8/layout/orgChart1"/>
    <dgm:cxn modelId="{98A9F0C6-076B-445F-8930-AE0BDA3AD531}" type="presOf" srcId="{647EECC9-DBA9-4116-B1A6-13C73F42B261}" destId="{3D1D88AD-843D-48AE-82DA-C3694D80D29D}" srcOrd="0" destOrd="0" presId="urn:microsoft.com/office/officeart/2005/8/layout/orgChart1"/>
    <dgm:cxn modelId="{AB4DD6A6-01C4-4B6F-A112-885CEE232B14}" srcId="{7DDED6B5-62FD-4BA8-9FA0-B99A015BA545}" destId="{A865B2E9-4491-4F45-A9DF-20BDE3064B02}" srcOrd="4" destOrd="0" parTransId="{3E79D450-BE1D-4182-A745-8FCC7F263DB4}" sibTransId="{08AAB43A-E021-4AEC-A41E-2CA0C6C60F31}"/>
    <dgm:cxn modelId="{4662C344-2EC7-42F6-99DA-D0E64D5E9CB6}" type="presOf" srcId="{61387D42-C45A-4CDC-B35A-AE468F2A9EBC}" destId="{C97191A3-FDCB-4C68-8F7F-6AAB522C8C31}" srcOrd="0" destOrd="0" presId="urn:microsoft.com/office/officeart/2005/8/layout/orgChart1"/>
    <dgm:cxn modelId="{0FB50A40-3476-454E-B735-FE6398255BA0}" type="presOf" srcId="{192AC116-64E9-4803-8D8F-319F10293744}" destId="{9084F6F2-1BAF-4C32-AD1F-CC37D14B660F}" srcOrd="1" destOrd="0" presId="urn:microsoft.com/office/officeart/2005/8/layout/orgChart1"/>
    <dgm:cxn modelId="{B7D93E91-AEA4-4F0F-9E05-02691F2E00AA}" type="presOf" srcId="{CFE45759-4C0F-46CF-8DBA-D77D1352FB0B}" destId="{6ACC829C-729F-42CE-993B-0CB6F947D70B}" srcOrd="0" destOrd="0" presId="urn:microsoft.com/office/officeart/2005/8/layout/orgChart1"/>
    <dgm:cxn modelId="{DEDEAB04-EFAF-4130-B7D5-A3A879A78F70}" type="presParOf" srcId="{DDEFF101-842B-4CCC-BEC8-E2FA05740B3B}" destId="{AC49160C-6FFD-4422-9CDB-9822B0085B51}" srcOrd="0" destOrd="0" presId="urn:microsoft.com/office/officeart/2005/8/layout/orgChart1"/>
    <dgm:cxn modelId="{BAC97BC0-6E9D-46D8-A3D9-D4D9E4579FD9}" type="presParOf" srcId="{AC49160C-6FFD-4422-9CDB-9822B0085B51}" destId="{7AEEC238-9FB2-4F09-BDB5-124E597B3758}" srcOrd="0" destOrd="0" presId="urn:microsoft.com/office/officeart/2005/8/layout/orgChart1"/>
    <dgm:cxn modelId="{4FF9D05E-01F8-4B63-A0AD-2164C228F937}" type="presParOf" srcId="{7AEEC238-9FB2-4F09-BDB5-124E597B3758}" destId="{C97191A3-FDCB-4C68-8F7F-6AAB522C8C31}" srcOrd="0" destOrd="0" presId="urn:microsoft.com/office/officeart/2005/8/layout/orgChart1"/>
    <dgm:cxn modelId="{F3690C44-AA4D-47F5-8412-6CB54CEDFC79}" type="presParOf" srcId="{7AEEC238-9FB2-4F09-BDB5-124E597B3758}" destId="{5CD9A8F9-27F2-45AC-B2E7-937DDE9EAA01}" srcOrd="1" destOrd="0" presId="urn:microsoft.com/office/officeart/2005/8/layout/orgChart1"/>
    <dgm:cxn modelId="{610AC155-7F4D-486F-A3A6-8932A706F2DD}" type="presParOf" srcId="{AC49160C-6FFD-4422-9CDB-9822B0085B51}" destId="{F8F7244F-7D63-451E-B991-E766F350179D}" srcOrd="1" destOrd="0" presId="urn:microsoft.com/office/officeart/2005/8/layout/orgChart1"/>
    <dgm:cxn modelId="{D2D44A6F-F9CC-4830-A846-C7A94BD3FE8F}" type="presParOf" srcId="{F8F7244F-7D63-451E-B991-E766F350179D}" destId="{F4BF3211-AFA3-4691-A05F-23C986151B01}" srcOrd="0" destOrd="0" presId="urn:microsoft.com/office/officeart/2005/8/layout/orgChart1"/>
    <dgm:cxn modelId="{A34221A6-3D93-480B-AC0B-4F9FF8F00A0E}" type="presParOf" srcId="{F8F7244F-7D63-451E-B991-E766F350179D}" destId="{4A616E12-C8A9-4646-9660-7A1EEE950038}" srcOrd="1" destOrd="0" presId="urn:microsoft.com/office/officeart/2005/8/layout/orgChart1"/>
    <dgm:cxn modelId="{C8054B10-3360-4B20-8DA3-1F085DC6FEF3}" type="presParOf" srcId="{4A616E12-C8A9-4646-9660-7A1EEE950038}" destId="{6E3F47AB-9924-4E1D-99A8-24DAE152EF4A}" srcOrd="0" destOrd="0" presId="urn:microsoft.com/office/officeart/2005/8/layout/orgChart1"/>
    <dgm:cxn modelId="{B4700A6C-61DB-4FA2-A2D0-3B2EE9E7D6FD}" type="presParOf" srcId="{6E3F47AB-9924-4E1D-99A8-24DAE152EF4A}" destId="{D7664DBD-3F47-489A-BA6A-44C2697AB8F1}" srcOrd="0" destOrd="0" presId="urn:microsoft.com/office/officeart/2005/8/layout/orgChart1"/>
    <dgm:cxn modelId="{F62BEA08-8D82-4E66-A43A-9018D70F3AF0}" type="presParOf" srcId="{6E3F47AB-9924-4E1D-99A8-24DAE152EF4A}" destId="{FE587A7E-8B4C-4DC0-AA17-C9097912215A}" srcOrd="1" destOrd="0" presId="urn:microsoft.com/office/officeart/2005/8/layout/orgChart1"/>
    <dgm:cxn modelId="{75B395D8-F4B1-470C-B5BE-B8939A5C6387}" type="presParOf" srcId="{4A616E12-C8A9-4646-9660-7A1EEE950038}" destId="{E9B2DB5B-A3C4-4AB1-ADD7-B7B9A8184D58}" srcOrd="1" destOrd="0" presId="urn:microsoft.com/office/officeart/2005/8/layout/orgChart1"/>
    <dgm:cxn modelId="{1636EFA1-3FE6-42BF-8CF8-8808DE5A1BD5}" type="presParOf" srcId="{E9B2DB5B-A3C4-4AB1-ADD7-B7B9A8184D58}" destId="{454ECC86-93E2-49CA-8CCB-EFC2C5560EB4}" srcOrd="0" destOrd="0" presId="urn:microsoft.com/office/officeart/2005/8/layout/orgChart1"/>
    <dgm:cxn modelId="{192B15EE-746A-44FE-948E-C80B6C6A7158}" type="presParOf" srcId="{E9B2DB5B-A3C4-4AB1-ADD7-B7B9A8184D58}" destId="{A8BDD506-1844-4061-B90B-3DB20DBE8B23}" srcOrd="1" destOrd="0" presId="urn:microsoft.com/office/officeart/2005/8/layout/orgChart1"/>
    <dgm:cxn modelId="{DED335C5-EC1F-4DC2-8AA7-727A243E3A6B}" type="presParOf" srcId="{A8BDD506-1844-4061-B90B-3DB20DBE8B23}" destId="{DF528FA7-5C57-4886-850D-80CDA814DE88}" srcOrd="0" destOrd="0" presId="urn:microsoft.com/office/officeart/2005/8/layout/orgChart1"/>
    <dgm:cxn modelId="{2F1A922C-95FD-4669-B5C5-1FBCE1830015}" type="presParOf" srcId="{DF528FA7-5C57-4886-850D-80CDA814DE88}" destId="{08780C74-62A3-467B-BB07-11D13364CABC}" srcOrd="0" destOrd="0" presId="urn:microsoft.com/office/officeart/2005/8/layout/orgChart1"/>
    <dgm:cxn modelId="{08AB0FE8-7BFB-4A05-8C7F-AD538CDBD97F}" type="presParOf" srcId="{DF528FA7-5C57-4886-850D-80CDA814DE88}" destId="{13EB0305-060B-43FC-BE7E-3A27A29132F5}" srcOrd="1" destOrd="0" presId="urn:microsoft.com/office/officeart/2005/8/layout/orgChart1"/>
    <dgm:cxn modelId="{52F87B6A-4FE3-40A2-B1EE-FD5EC0050126}" type="presParOf" srcId="{A8BDD506-1844-4061-B90B-3DB20DBE8B23}" destId="{D5E0A99B-4936-4B86-BBAE-A2700B73DE3A}" srcOrd="1" destOrd="0" presId="urn:microsoft.com/office/officeart/2005/8/layout/orgChart1"/>
    <dgm:cxn modelId="{5EB4E99A-ADC5-4232-B4D9-BBC86480C552}" type="presParOf" srcId="{A8BDD506-1844-4061-B90B-3DB20DBE8B23}" destId="{6085EBD4-49CA-4D33-8C63-F315C5B28ED4}" srcOrd="2" destOrd="0" presId="urn:microsoft.com/office/officeart/2005/8/layout/orgChart1"/>
    <dgm:cxn modelId="{BAFDC835-90B7-4895-9B3C-A3000F83F71E}" type="presParOf" srcId="{E9B2DB5B-A3C4-4AB1-ADD7-B7B9A8184D58}" destId="{6ACC829C-729F-42CE-993B-0CB6F947D70B}" srcOrd="2" destOrd="0" presId="urn:microsoft.com/office/officeart/2005/8/layout/orgChart1"/>
    <dgm:cxn modelId="{55211828-1EF9-4632-874B-DDC0B3517B9D}" type="presParOf" srcId="{E9B2DB5B-A3C4-4AB1-ADD7-B7B9A8184D58}" destId="{39359EE2-76EC-4C6E-A8C5-DF1E0F5B1A45}" srcOrd="3" destOrd="0" presId="urn:microsoft.com/office/officeart/2005/8/layout/orgChart1"/>
    <dgm:cxn modelId="{DA1AE1C9-AD18-4FC9-B7C8-1E83151CEFDC}" type="presParOf" srcId="{39359EE2-76EC-4C6E-A8C5-DF1E0F5B1A45}" destId="{31BB7253-D78C-4547-BFE3-4A68640353AA}" srcOrd="0" destOrd="0" presId="urn:microsoft.com/office/officeart/2005/8/layout/orgChart1"/>
    <dgm:cxn modelId="{5E32A15D-D5D0-473B-8D34-65F120B91D83}" type="presParOf" srcId="{31BB7253-D78C-4547-BFE3-4A68640353AA}" destId="{A368FDC7-8F02-4054-88BB-4C6A557FA6B0}" srcOrd="0" destOrd="0" presId="urn:microsoft.com/office/officeart/2005/8/layout/orgChart1"/>
    <dgm:cxn modelId="{DB20587B-F1CE-4E63-A46F-FD227C3F7B76}" type="presParOf" srcId="{31BB7253-D78C-4547-BFE3-4A68640353AA}" destId="{4BCDD68E-1ABD-4764-9B0E-1F0FF5785096}" srcOrd="1" destOrd="0" presId="urn:microsoft.com/office/officeart/2005/8/layout/orgChart1"/>
    <dgm:cxn modelId="{4BD43FBC-D799-4DC6-83C2-E98F8F552973}" type="presParOf" srcId="{39359EE2-76EC-4C6E-A8C5-DF1E0F5B1A45}" destId="{1304A624-C54B-4901-8C1C-E958C26F3B1A}" srcOrd="1" destOrd="0" presId="urn:microsoft.com/office/officeart/2005/8/layout/orgChart1"/>
    <dgm:cxn modelId="{97CEC1F4-8A9F-4A05-89A5-CE7BA8B31DE0}" type="presParOf" srcId="{39359EE2-76EC-4C6E-A8C5-DF1E0F5B1A45}" destId="{1F49B2AC-5CB4-4D85-B07A-5EDD76769FD8}" srcOrd="2" destOrd="0" presId="urn:microsoft.com/office/officeart/2005/8/layout/orgChart1"/>
    <dgm:cxn modelId="{F93A14D0-7D3A-475B-871B-2B75107C1359}" type="presParOf" srcId="{E9B2DB5B-A3C4-4AB1-ADD7-B7B9A8184D58}" destId="{3401EFD7-1808-40D9-A814-38D08E289221}" srcOrd="4" destOrd="0" presId="urn:microsoft.com/office/officeart/2005/8/layout/orgChart1"/>
    <dgm:cxn modelId="{2A8B054F-58FB-4F9E-91D4-A4FA4B4AB1C0}" type="presParOf" srcId="{E9B2DB5B-A3C4-4AB1-ADD7-B7B9A8184D58}" destId="{1A752897-15EB-44DB-9A67-5E40D00BCC50}" srcOrd="5" destOrd="0" presId="urn:microsoft.com/office/officeart/2005/8/layout/orgChart1"/>
    <dgm:cxn modelId="{5DF22373-559D-4C1D-9000-80D80B85B1FD}" type="presParOf" srcId="{1A752897-15EB-44DB-9A67-5E40D00BCC50}" destId="{719E7054-A2B5-4DD5-ACF6-2229D51200C2}" srcOrd="0" destOrd="0" presId="urn:microsoft.com/office/officeart/2005/8/layout/orgChart1"/>
    <dgm:cxn modelId="{76C9D6F7-ABC3-4E2B-BD45-45E1B4ACD3FF}" type="presParOf" srcId="{719E7054-A2B5-4DD5-ACF6-2229D51200C2}" destId="{94ABFA62-75FE-4FC9-92E1-15DED5A52A72}" srcOrd="0" destOrd="0" presId="urn:microsoft.com/office/officeart/2005/8/layout/orgChart1"/>
    <dgm:cxn modelId="{48F7EBA2-E6CD-42FD-817F-D65110370BA6}" type="presParOf" srcId="{719E7054-A2B5-4DD5-ACF6-2229D51200C2}" destId="{9084F6F2-1BAF-4C32-AD1F-CC37D14B660F}" srcOrd="1" destOrd="0" presId="urn:microsoft.com/office/officeart/2005/8/layout/orgChart1"/>
    <dgm:cxn modelId="{2D48A040-D530-4321-A926-316656071977}" type="presParOf" srcId="{1A752897-15EB-44DB-9A67-5E40D00BCC50}" destId="{B1A152C4-E17A-4426-8DD7-C7165F2720E0}" srcOrd="1" destOrd="0" presId="urn:microsoft.com/office/officeart/2005/8/layout/orgChart1"/>
    <dgm:cxn modelId="{3906542A-2371-4E91-A622-3076A8E2E4BB}" type="presParOf" srcId="{B1A152C4-E17A-4426-8DD7-C7165F2720E0}" destId="{DCF386E3-C27D-4A75-9CC1-CA657344F08C}" srcOrd="0" destOrd="0" presId="urn:microsoft.com/office/officeart/2005/8/layout/orgChart1"/>
    <dgm:cxn modelId="{02ED13D8-18CF-4657-98B6-167EA8C2FCBF}" type="presParOf" srcId="{B1A152C4-E17A-4426-8DD7-C7165F2720E0}" destId="{FA5B07F9-A7B2-4C98-A43E-C1A462BFF347}" srcOrd="1" destOrd="0" presId="urn:microsoft.com/office/officeart/2005/8/layout/orgChart1"/>
    <dgm:cxn modelId="{95E7E10E-55E4-4908-9643-AA0A0DFA1B6D}" type="presParOf" srcId="{FA5B07F9-A7B2-4C98-A43E-C1A462BFF347}" destId="{5792C848-872C-4526-8148-DEDF45C499B2}" srcOrd="0" destOrd="0" presId="urn:microsoft.com/office/officeart/2005/8/layout/orgChart1"/>
    <dgm:cxn modelId="{619A0640-AC52-4C47-B4BC-46F2F74F11AC}" type="presParOf" srcId="{5792C848-872C-4526-8148-DEDF45C499B2}" destId="{0AE53B26-CC0E-4043-B0F4-884601FE1C84}" srcOrd="0" destOrd="0" presId="urn:microsoft.com/office/officeart/2005/8/layout/orgChart1"/>
    <dgm:cxn modelId="{0E21EB8F-E8CF-498C-902A-153FE70C3A7C}" type="presParOf" srcId="{5792C848-872C-4526-8148-DEDF45C499B2}" destId="{44819CE5-022A-45D0-B797-AC0792230B2D}" srcOrd="1" destOrd="0" presId="urn:microsoft.com/office/officeart/2005/8/layout/orgChart1"/>
    <dgm:cxn modelId="{3553E860-5F2E-45C4-B2F0-E101C67816E9}" type="presParOf" srcId="{FA5B07F9-A7B2-4C98-A43E-C1A462BFF347}" destId="{FEE1EC4A-385C-4934-8311-694729E695A6}" srcOrd="1" destOrd="0" presId="urn:microsoft.com/office/officeart/2005/8/layout/orgChart1"/>
    <dgm:cxn modelId="{A25996DE-6E49-4E46-AF67-0E2787606D13}" type="presParOf" srcId="{FA5B07F9-A7B2-4C98-A43E-C1A462BFF347}" destId="{53941D47-17AC-4DF1-9850-E4056227EF3E}" srcOrd="2" destOrd="0" presId="urn:microsoft.com/office/officeart/2005/8/layout/orgChart1"/>
    <dgm:cxn modelId="{A766575A-F757-452B-867E-073E6E5D83F7}" type="presParOf" srcId="{B1A152C4-E17A-4426-8DD7-C7165F2720E0}" destId="{3D1D88AD-843D-48AE-82DA-C3694D80D29D}" srcOrd="2" destOrd="0" presId="urn:microsoft.com/office/officeart/2005/8/layout/orgChart1"/>
    <dgm:cxn modelId="{CE1BA19C-2469-4D0D-8805-6D71B8DBD5A6}" type="presParOf" srcId="{B1A152C4-E17A-4426-8DD7-C7165F2720E0}" destId="{443063C8-E52B-4CF6-8997-D317D43FAA2F}" srcOrd="3" destOrd="0" presId="urn:microsoft.com/office/officeart/2005/8/layout/orgChart1"/>
    <dgm:cxn modelId="{400650B0-AF49-4516-BEED-1BF02739D905}" type="presParOf" srcId="{443063C8-E52B-4CF6-8997-D317D43FAA2F}" destId="{4E2A9E3A-C237-4EFA-876E-5A8BFC2BB135}" srcOrd="0" destOrd="0" presId="urn:microsoft.com/office/officeart/2005/8/layout/orgChart1"/>
    <dgm:cxn modelId="{D3C54416-361A-42D1-90B8-6C160A435392}" type="presParOf" srcId="{4E2A9E3A-C237-4EFA-876E-5A8BFC2BB135}" destId="{99FF91FB-0ADA-4383-A77C-A3AF4BFB9AFE}" srcOrd="0" destOrd="0" presId="urn:microsoft.com/office/officeart/2005/8/layout/orgChart1"/>
    <dgm:cxn modelId="{E5D11FC7-4B12-4B85-87B1-0C61B887EBD2}" type="presParOf" srcId="{4E2A9E3A-C237-4EFA-876E-5A8BFC2BB135}" destId="{5001725D-3897-4755-BC1D-FB2136123EF0}" srcOrd="1" destOrd="0" presId="urn:microsoft.com/office/officeart/2005/8/layout/orgChart1"/>
    <dgm:cxn modelId="{4AF3548F-066B-4048-B218-350C3FF3DC22}" type="presParOf" srcId="{443063C8-E52B-4CF6-8997-D317D43FAA2F}" destId="{D4217DDA-7E86-454F-97F3-317131EBAB92}" srcOrd="1" destOrd="0" presId="urn:microsoft.com/office/officeart/2005/8/layout/orgChart1"/>
    <dgm:cxn modelId="{07F07F4F-6990-4533-A27A-6E79EC2C0A6A}" type="presParOf" srcId="{443063C8-E52B-4CF6-8997-D317D43FAA2F}" destId="{DAAF2130-F2C3-4A82-BDA3-B763916D859A}" srcOrd="2" destOrd="0" presId="urn:microsoft.com/office/officeart/2005/8/layout/orgChart1"/>
    <dgm:cxn modelId="{2E716729-15FB-4488-9DFA-876A63C39D49}" type="presParOf" srcId="{B1A152C4-E17A-4426-8DD7-C7165F2720E0}" destId="{2F2EB606-7D0D-4418-A3B8-23EBF890C8BE}" srcOrd="4" destOrd="0" presId="urn:microsoft.com/office/officeart/2005/8/layout/orgChart1"/>
    <dgm:cxn modelId="{6D69CECF-3F07-4489-A543-9ABD6A636735}" type="presParOf" srcId="{B1A152C4-E17A-4426-8DD7-C7165F2720E0}" destId="{1153E8D2-33E0-46BC-BE1F-D189FE18D232}" srcOrd="5" destOrd="0" presId="urn:microsoft.com/office/officeart/2005/8/layout/orgChart1"/>
    <dgm:cxn modelId="{5FA18E29-4517-4E77-A02C-9FC7DE185156}" type="presParOf" srcId="{1153E8D2-33E0-46BC-BE1F-D189FE18D232}" destId="{14781E46-E09C-40D6-9055-73B80D25F889}" srcOrd="0" destOrd="0" presId="urn:microsoft.com/office/officeart/2005/8/layout/orgChart1"/>
    <dgm:cxn modelId="{A873EFD7-48B7-4AB5-928B-63F447B7BFB0}" type="presParOf" srcId="{14781E46-E09C-40D6-9055-73B80D25F889}" destId="{B9A0EDE6-F1D6-4249-BA36-60AE184EE751}" srcOrd="0" destOrd="0" presId="urn:microsoft.com/office/officeart/2005/8/layout/orgChart1"/>
    <dgm:cxn modelId="{4E055EBA-508F-4CFA-85F8-F9A9DA5065F3}" type="presParOf" srcId="{14781E46-E09C-40D6-9055-73B80D25F889}" destId="{FA55FAD6-3AA1-4C89-91CA-425254CDB8C9}" srcOrd="1" destOrd="0" presId="urn:microsoft.com/office/officeart/2005/8/layout/orgChart1"/>
    <dgm:cxn modelId="{A3761F7A-DF48-4C22-BEDE-F4974773ACB6}" type="presParOf" srcId="{1153E8D2-33E0-46BC-BE1F-D189FE18D232}" destId="{13EBF645-F4AE-4D8A-8B84-0C96EF1DF5EB}" srcOrd="1" destOrd="0" presId="urn:microsoft.com/office/officeart/2005/8/layout/orgChart1"/>
    <dgm:cxn modelId="{E39EEB71-B4A4-4F98-8E0D-88A4BEF8BDAE}" type="presParOf" srcId="{13EBF645-F4AE-4D8A-8B84-0C96EF1DF5EB}" destId="{3F633832-783D-4720-9347-CFABE3BA171D}" srcOrd="0" destOrd="0" presId="urn:microsoft.com/office/officeart/2005/8/layout/orgChart1"/>
    <dgm:cxn modelId="{380AE1C6-0D10-4DBC-B762-0E8A6F1D8934}" type="presParOf" srcId="{13EBF645-F4AE-4D8A-8B84-0C96EF1DF5EB}" destId="{A075F670-F6FD-4491-B7D5-BDF1B56C9F89}" srcOrd="1" destOrd="0" presId="urn:microsoft.com/office/officeart/2005/8/layout/orgChart1"/>
    <dgm:cxn modelId="{56072BC6-0F34-4C52-B685-97BCC8614D41}" type="presParOf" srcId="{A075F670-F6FD-4491-B7D5-BDF1B56C9F89}" destId="{15043E44-5F48-4C5B-9818-C45305B949EE}" srcOrd="0" destOrd="0" presId="urn:microsoft.com/office/officeart/2005/8/layout/orgChart1"/>
    <dgm:cxn modelId="{1B061817-9837-4058-B195-215FC79A5F5B}" type="presParOf" srcId="{15043E44-5F48-4C5B-9818-C45305B949EE}" destId="{89FCEC8D-14EC-4B2E-9952-997975A78E2A}" srcOrd="0" destOrd="0" presId="urn:microsoft.com/office/officeart/2005/8/layout/orgChart1"/>
    <dgm:cxn modelId="{3C38B85C-9265-4FB6-A57E-AFBB7A37EF4C}" type="presParOf" srcId="{15043E44-5F48-4C5B-9818-C45305B949EE}" destId="{9BFF147E-2210-4C91-902E-1F5530363A99}" srcOrd="1" destOrd="0" presId="urn:microsoft.com/office/officeart/2005/8/layout/orgChart1"/>
    <dgm:cxn modelId="{0A99C0D9-89B7-44E9-A8AB-A5771C810E6D}" type="presParOf" srcId="{A075F670-F6FD-4491-B7D5-BDF1B56C9F89}" destId="{B8128580-0069-4652-A55A-A0142685A577}" srcOrd="1" destOrd="0" presId="urn:microsoft.com/office/officeart/2005/8/layout/orgChart1"/>
    <dgm:cxn modelId="{1BD1C641-172D-47A8-8F6F-A33E973AF325}" type="presParOf" srcId="{A075F670-F6FD-4491-B7D5-BDF1B56C9F89}" destId="{5C9F3FEC-2A8A-4773-994F-5B5ABA1A1DED}" srcOrd="2" destOrd="0" presId="urn:microsoft.com/office/officeart/2005/8/layout/orgChart1"/>
    <dgm:cxn modelId="{7BFA6DD5-9824-4C32-B323-E4C6D3FC95E0}" type="presParOf" srcId="{13EBF645-F4AE-4D8A-8B84-0C96EF1DF5EB}" destId="{530C7832-79C0-4336-AB24-8C0AA457B961}" srcOrd="2" destOrd="0" presId="urn:microsoft.com/office/officeart/2005/8/layout/orgChart1"/>
    <dgm:cxn modelId="{BD97222A-31D8-49BC-9007-F6D6F8FD47CD}" type="presParOf" srcId="{13EBF645-F4AE-4D8A-8B84-0C96EF1DF5EB}" destId="{FDCB2857-498C-43A3-92A2-691A3DAED71C}" srcOrd="3" destOrd="0" presId="urn:microsoft.com/office/officeart/2005/8/layout/orgChart1"/>
    <dgm:cxn modelId="{41997C20-0551-4ACF-828B-ED79746A9F0D}" type="presParOf" srcId="{FDCB2857-498C-43A3-92A2-691A3DAED71C}" destId="{44564AC8-B297-4C40-AB3A-1626D0C76E4A}" srcOrd="0" destOrd="0" presId="urn:microsoft.com/office/officeart/2005/8/layout/orgChart1"/>
    <dgm:cxn modelId="{C06578AA-B8DB-4140-A670-064BB9ACD430}" type="presParOf" srcId="{44564AC8-B297-4C40-AB3A-1626D0C76E4A}" destId="{98AFBB3F-173E-45AC-8692-C06F5F7AF32B}" srcOrd="0" destOrd="0" presId="urn:microsoft.com/office/officeart/2005/8/layout/orgChart1"/>
    <dgm:cxn modelId="{0345CF0F-C985-4364-BF5B-FD0C5D8928B7}" type="presParOf" srcId="{44564AC8-B297-4C40-AB3A-1626D0C76E4A}" destId="{E510CAE9-CE2C-43A2-9D22-E628FB63B751}" srcOrd="1" destOrd="0" presId="urn:microsoft.com/office/officeart/2005/8/layout/orgChart1"/>
    <dgm:cxn modelId="{515A8CF4-2D40-4F8E-A91A-AFBD663E5925}" type="presParOf" srcId="{FDCB2857-498C-43A3-92A2-691A3DAED71C}" destId="{7176D9CC-88FA-49EA-BA39-3F6DEB4635C8}" srcOrd="1" destOrd="0" presId="urn:microsoft.com/office/officeart/2005/8/layout/orgChart1"/>
    <dgm:cxn modelId="{EFCDD06F-3C4B-4ABD-B677-D4037CCAA1ED}" type="presParOf" srcId="{FDCB2857-498C-43A3-92A2-691A3DAED71C}" destId="{1353FEE2-37D2-4F9A-97E2-0E9C074FA0C4}" srcOrd="2" destOrd="0" presId="urn:microsoft.com/office/officeart/2005/8/layout/orgChart1"/>
    <dgm:cxn modelId="{3D90D56A-62E1-4AEA-98C3-011E471F07A7}" type="presParOf" srcId="{13EBF645-F4AE-4D8A-8B84-0C96EF1DF5EB}" destId="{F41DA04F-A063-435C-AA80-245CDC62A2E6}" srcOrd="4" destOrd="0" presId="urn:microsoft.com/office/officeart/2005/8/layout/orgChart1"/>
    <dgm:cxn modelId="{37542216-8384-492F-ABDA-C0D6E50720A7}" type="presParOf" srcId="{13EBF645-F4AE-4D8A-8B84-0C96EF1DF5EB}" destId="{BFB75381-6BE3-4AC8-9925-C7A8B5661BA1}" srcOrd="5" destOrd="0" presId="urn:microsoft.com/office/officeart/2005/8/layout/orgChart1"/>
    <dgm:cxn modelId="{595A3833-B942-48C7-82BC-AD3CDA3E7F03}" type="presParOf" srcId="{BFB75381-6BE3-4AC8-9925-C7A8B5661BA1}" destId="{487E892C-227C-4C6B-8EB3-D6D819B1CF82}" srcOrd="0" destOrd="0" presId="urn:microsoft.com/office/officeart/2005/8/layout/orgChart1"/>
    <dgm:cxn modelId="{1FE0585F-1EA2-4949-B835-9E4DB8760A31}" type="presParOf" srcId="{487E892C-227C-4C6B-8EB3-D6D819B1CF82}" destId="{19ACC05A-01CB-4354-A101-33CFBAA61A98}" srcOrd="0" destOrd="0" presId="urn:microsoft.com/office/officeart/2005/8/layout/orgChart1"/>
    <dgm:cxn modelId="{41A12D91-B5C3-478F-A2FD-F93F8091248C}" type="presParOf" srcId="{487E892C-227C-4C6B-8EB3-D6D819B1CF82}" destId="{F509893A-5E98-4857-9CB0-F877C959FC7A}" srcOrd="1" destOrd="0" presId="urn:microsoft.com/office/officeart/2005/8/layout/orgChart1"/>
    <dgm:cxn modelId="{394BB6A6-B53F-4E66-B634-C429EB0951CA}" type="presParOf" srcId="{BFB75381-6BE3-4AC8-9925-C7A8B5661BA1}" destId="{D030F85E-7300-4D56-95A2-4FA5D7E0B530}" srcOrd="1" destOrd="0" presId="urn:microsoft.com/office/officeart/2005/8/layout/orgChart1"/>
    <dgm:cxn modelId="{27491F03-1407-4A95-8FB2-C6646BC90C0A}" type="presParOf" srcId="{BFB75381-6BE3-4AC8-9925-C7A8B5661BA1}" destId="{557383B5-0069-421D-8F9B-5683DB0C26BB}" srcOrd="2" destOrd="0" presId="urn:microsoft.com/office/officeart/2005/8/layout/orgChart1"/>
    <dgm:cxn modelId="{1E851D68-DAE0-4AA0-8EDC-A0D406FC39B3}" type="presParOf" srcId="{13EBF645-F4AE-4D8A-8B84-0C96EF1DF5EB}" destId="{EDDABF7A-6A4F-4F7C-A3C5-907ABFB3E291}" srcOrd="6" destOrd="0" presId="urn:microsoft.com/office/officeart/2005/8/layout/orgChart1"/>
    <dgm:cxn modelId="{80D2A8DE-DBDA-4811-9093-6DBA0F9F5272}" type="presParOf" srcId="{13EBF645-F4AE-4D8A-8B84-0C96EF1DF5EB}" destId="{771DD0D2-79E7-4F1A-AE58-92A13943F62E}" srcOrd="7" destOrd="0" presId="urn:microsoft.com/office/officeart/2005/8/layout/orgChart1"/>
    <dgm:cxn modelId="{3D59E383-D525-4F85-9A32-0355A9D0D27D}" type="presParOf" srcId="{771DD0D2-79E7-4F1A-AE58-92A13943F62E}" destId="{8361DD1A-772E-4EB4-93B3-131E84F5E238}" srcOrd="0" destOrd="0" presId="urn:microsoft.com/office/officeart/2005/8/layout/orgChart1"/>
    <dgm:cxn modelId="{DDE20682-3DAF-4D52-B904-466C2865C9D7}" type="presParOf" srcId="{8361DD1A-772E-4EB4-93B3-131E84F5E238}" destId="{D1B0A92C-3649-498E-B565-9C18D6EBAA0A}" srcOrd="0" destOrd="0" presId="urn:microsoft.com/office/officeart/2005/8/layout/orgChart1"/>
    <dgm:cxn modelId="{2D09BCE4-50DF-4BE6-B8F5-FD6B359124F5}" type="presParOf" srcId="{8361DD1A-772E-4EB4-93B3-131E84F5E238}" destId="{745CB162-D037-4F5F-AEF1-84E1E048264E}" srcOrd="1" destOrd="0" presId="urn:microsoft.com/office/officeart/2005/8/layout/orgChart1"/>
    <dgm:cxn modelId="{86DE3D4A-FA7D-4FC2-ABAC-7A44CF975354}" type="presParOf" srcId="{771DD0D2-79E7-4F1A-AE58-92A13943F62E}" destId="{3182BAF8-EE84-4940-83D6-0C7EF9CACC1F}" srcOrd="1" destOrd="0" presId="urn:microsoft.com/office/officeart/2005/8/layout/orgChart1"/>
    <dgm:cxn modelId="{23EB3DE0-1499-4F0C-89A5-32BFBFCEFA5F}" type="presParOf" srcId="{771DD0D2-79E7-4F1A-AE58-92A13943F62E}" destId="{BEA9D93B-CEB0-4310-8B07-F934A7021FDA}" srcOrd="2" destOrd="0" presId="urn:microsoft.com/office/officeart/2005/8/layout/orgChart1"/>
    <dgm:cxn modelId="{F1701E44-F8A1-47E4-A67E-B4FA032C9809}" type="presParOf" srcId="{1153E8D2-33E0-46BC-BE1F-D189FE18D232}" destId="{30F2512A-55DD-4055-B761-75B5270BDDC5}" srcOrd="2" destOrd="0" presId="urn:microsoft.com/office/officeart/2005/8/layout/orgChart1"/>
    <dgm:cxn modelId="{2D453E3E-A91A-4D4A-B952-09921C7AB58F}" type="presParOf" srcId="{1A752897-15EB-44DB-9A67-5E40D00BCC50}" destId="{344738B9-96DC-4ECF-AA76-97CDAC1973DC}" srcOrd="2" destOrd="0" presId="urn:microsoft.com/office/officeart/2005/8/layout/orgChart1"/>
    <dgm:cxn modelId="{852D63D8-5E1C-499D-87BF-F67ED9030A80}" type="presParOf" srcId="{E9B2DB5B-A3C4-4AB1-ADD7-B7B9A8184D58}" destId="{7D5ED89F-2962-4C89-AAA2-2EBF4A86554B}" srcOrd="6" destOrd="0" presId="urn:microsoft.com/office/officeart/2005/8/layout/orgChart1"/>
    <dgm:cxn modelId="{A08E2710-DBDA-45F0-BE73-73653C7B9F78}" type="presParOf" srcId="{E9B2DB5B-A3C4-4AB1-ADD7-B7B9A8184D58}" destId="{2732573F-F88B-4839-BE3E-54818F3A9D9F}" srcOrd="7" destOrd="0" presId="urn:microsoft.com/office/officeart/2005/8/layout/orgChart1"/>
    <dgm:cxn modelId="{040B5AAC-9F06-4EC0-8DC3-6BECE8C091BC}" type="presParOf" srcId="{2732573F-F88B-4839-BE3E-54818F3A9D9F}" destId="{5FE169AC-7C6F-41FE-978C-58FE8F3A81DF}" srcOrd="0" destOrd="0" presId="urn:microsoft.com/office/officeart/2005/8/layout/orgChart1"/>
    <dgm:cxn modelId="{32204DB7-23E6-4D67-8192-305907D2BE21}" type="presParOf" srcId="{5FE169AC-7C6F-41FE-978C-58FE8F3A81DF}" destId="{CAE357B6-F5A5-4341-BE2E-7A3A01213F05}" srcOrd="0" destOrd="0" presId="urn:microsoft.com/office/officeart/2005/8/layout/orgChart1"/>
    <dgm:cxn modelId="{60A1B707-3256-4E6B-9465-A2AFEE239E0E}" type="presParOf" srcId="{5FE169AC-7C6F-41FE-978C-58FE8F3A81DF}" destId="{211C798B-889A-477F-BA23-DB6EC4AE0676}" srcOrd="1" destOrd="0" presId="urn:microsoft.com/office/officeart/2005/8/layout/orgChart1"/>
    <dgm:cxn modelId="{DCC12A07-807A-479D-BD26-958342FFCA75}" type="presParOf" srcId="{2732573F-F88B-4839-BE3E-54818F3A9D9F}" destId="{FDC12893-EEDD-4C6A-9042-B489F9D61CDC}" srcOrd="1" destOrd="0" presId="urn:microsoft.com/office/officeart/2005/8/layout/orgChart1"/>
    <dgm:cxn modelId="{076471E5-AEF2-4E5E-8A94-DFDA0C952580}" type="presParOf" srcId="{2732573F-F88B-4839-BE3E-54818F3A9D9F}" destId="{9B37A1D7-FA2F-4512-8843-AF12216DA8A5}" srcOrd="2" destOrd="0" presId="urn:microsoft.com/office/officeart/2005/8/layout/orgChart1"/>
    <dgm:cxn modelId="{A764A0B6-2DA7-45B8-9DFA-4182A5130608}" type="presParOf" srcId="{E9B2DB5B-A3C4-4AB1-ADD7-B7B9A8184D58}" destId="{2F4AADD2-6E4B-421B-9084-D3E39AE3958F}" srcOrd="8" destOrd="0" presId="urn:microsoft.com/office/officeart/2005/8/layout/orgChart1"/>
    <dgm:cxn modelId="{FE6250B1-DCC4-470C-865B-7DEBB53533DE}" type="presParOf" srcId="{E9B2DB5B-A3C4-4AB1-ADD7-B7B9A8184D58}" destId="{3ECA24DA-20AF-49A7-BA41-E338AE2FECCC}" srcOrd="9" destOrd="0" presId="urn:microsoft.com/office/officeart/2005/8/layout/orgChart1"/>
    <dgm:cxn modelId="{3D6F1C7A-F7E6-4607-A9F1-F8C4EA9CAAA0}" type="presParOf" srcId="{3ECA24DA-20AF-49A7-BA41-E338AE2FECCC}" destId="{7CC31558-EF32-4BD9-9B65-60B5084EF761}" srcOrd="0" destOrd="0" presId="urn:microsoft.com/office/officeart/2005/8/layout/orgChart1"/>
    <dgm:cxn modelId="{3B32DC62-2627-41B8-BCCE-74DCE62A2160}" type="presParOf" srcId="{7CC31558-EF32-4BD9-9B65-60B5084EF761}" destId="{DE4C1DB9-DFF9-4AC0-AC0B-B7C682B7E400}" srcOrd="0" destOrd="0" presId="urn:microsoft.com/office/officeart/2005/8/layout/orgChart1"/>
    <dgm:cxn modelId="{8133D575-4995-4BC3-B11E-80146D5C46BE}" type="presParOf" srcId="{7CC31558-EF32-4BD9-9B65-60B5084EF761}" destId="{EA51C342-A870-469C-B90E-D5D0314B217B}" srcOrd="1" destOrd="0" presId="urn:microsoft.com/office/officeart/2005/8/layout/orgChart1"/>
    <dgm:cxn modelId="{8C8E1DFC-0969-4253-BE6B-391857C10CAA}" type="presParOf" srcId="{3ECA24DA-20AF-49A7-BA41-E338AE2FECCC}" destId="{99218669-EA0E-4E11-B35E-79738370F649}" srcOrd="1" destOrd="0" presId="urn:microsoft.com/office/officeart/2005/8/layout/orgChart1"/>
    <dgm:cxn modelId="{072D9933-0EE7-4FCB-987E-620E4DBE57D5}" type="presParOf" srcId="{3ECA24DA-20AF-49A7-BA41-E338AE2FECCC}" destId="{732E5062-6327-44F8-9D43-66BB49F7A4FB}" srcOrd="2" destOrd="0" presId="urn:microsoft.com/office/officeart/2005/8/layout/orgChart1"/>
    <dgm:cxn modelId="{ECB0F499-74F4-47B3-B802-3E6887D5951D}" type="presParOf" srcId="{4A616E12-C8A9-4646-9660-7A1EEE950038}" destId="{535D2DFB-69C5-4DD9-B318-1572C60367CE}" srcOrd="2" destOrd="0" presId="urn:microsoft.com/office/officeart/2005/8/layout/orgChart1"/>
    <dgm:cxn modelId="{B2443511-FA50-423B-A79F-68CD709CDAE0}" type="presParOf" srcId="{AC49160C-6FFD-4422-9CDB-9822B0085B51}" destId="{AE4A3F02-AAB2-4988-A8E2-FCE3464DF87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6FB48A-DBC6-400D-B690-6E5690AFEA60}" type="doc">
      <dgm:prSet loTypeId="urn:microsoft.com/office/officeart/2005/8/layout/vList5" loCatId="list" qsTypeId="urn:microsoft.com/office/officeart/2005/8/quickstyle/simple1" qsCatId="simple" csTypeId="urn:microsoft.com/office/officeart/2005/8/colors/accent3_3" csCatId="accent3" phldr="1"/>
      <dgm:spPr/>
      <dgm:t>
        <a:bodyPr/>
        <a:lstStyle/>
        <a:p>
          <a:endParaRPr lang="fr-CH"/>
        </a:p>
      </dgm:t>
    </dgm:pt>
    <dgm:pt modelId="{D6F78359-5BF1-4100-ABA0-8BAE334070ED}">
      <dgm:prSet phldrT="[Texte]"/>
      <dgm:spPr/>
      <dgm:t>
        <a:bodyPr/>
        <a:lstStyle/>
        <a:p>
          <a:r>
            <a:rPr lang="fr-CH" dirty="0" smtClean="0"/>
            <a:t>Distributeurs</a:t>
          </a:r>
          <a:endParaRPr lang="fr-CH" dirty="0"/>
        </a:p>
      </dgm:t>
    </dgm:pt>
    <dgm:pt modelId="{E4E73D70-4C5F-4BFD-9A7C-A07591873442}" type="parTrans" cxnId="{EBC23CD5-97C7-4AAC-A9C8-99B2ED5D26B0}">
      <dgm:prSet/>
      <dgm:spPr/>
      <dgm:t>
        <a:bodyPr/>
        <a:lstStyle/>
        <a:p>
          <a:endParaRPr lang="fr-CH"/>
        </a:p>
      </dgm:t>
    </dgm:pt>
    <dgm:pt modelId="{90969C34-7BBF-4DB1-A862-56F4DC00313E}" type="sibTrans" cxnId="{EBC23CD5-97C7-4AAC-A9C8-99B2ED5D26B0}">
      <dgm:prSet/>
      <dgm:spPr/>
      <dgm:t>
        <a:bodyPr/>
        <a:lstStyle/>
        <a:p>
          <a:endParaRPr lang="fr-CH"/>
        </a:p>
      </dgm:t>
    </dgm:pt>
    <dgm:pt modelId="{830462C5-CEBD-4499-9ED2-64A4613E46D1}">
      <dgm:prSet phldrT="[Texte]"/>
      <dgm:spPr/>
      <dgm:t>
        <a:bodyPr/>
        <a:lstStyle/>
        <a:p>
          <a:r>
            <a:rPr lang="fr-CH" dirty="0" smtClean="0"/>
            <a:t>Soumis à la LDAl</a:t>
          </a:r>
          <a:endParaRPr lang="fr-CH" dirty="0"/>
        </a:p>
      </dgm:t>
    </dgm:pt>
    <dgm:pt modelId="{F005859F-ED49-49D0-A9D6-D7B7FF757FAB}" type="parTrans" cxnId="{15DC63DF-9EB4-4BE5-8F37-7B4ECFCCB5F1}">
      <dgm:prSet/>
      <dgm:spPr/>
      <dgm:t>
        <a:bodyPr/>
        <a:lstStyle/>
        <a:p>
          <a:endParaRPr lang="fr-CH"/>
        </a:p>
      </dgm:t>
    </dgm:pt>
    <dgm:pt modelId="{1AC8645B-5477-4F7F-A9B2-19BA70465830}" type="sibTrans" cxnId="{15DC63DF-9EB4-4BE5-8F37-7B4ECFCCB5F1}">
      <dgm:prSet/>
      <dgm:spPr/>
      <dgm:t>
        <a:bodyPr/>
        <a:lstStyle/>
        <a:p>
          <a:endParaRPr lang="fr-CH"/>
        </a:p>
      </dgm:t>
    </dgm:pt>
    <dgm:pt modelId="{67491550-D5BA-471A-BE61-C0CBD46D412C}">
      <dgm:prSet phldrT="[Texte]"/>
      <dgm:spPr/>
      <dgm:t>
        <a:bodyPr/>
        <a:lstStyle/>
        <a:p>
          <a:r>
            <a:rPr lang="fr-CH" dirty="0" smtClean="0"/>
            <a:t>Garants de la </a:t>
          </a:r>
          <a:r>
            <a:rPr lang="fr-CH" b="1" dirty="0" smtClean="0">
              <a:solidFill>
                <a:srgbClr val="0066FF"/>
              </a:solidFill>
            </a:rPr>
            <a:t>qualité</a:t>
          </a:r>
          <a:endParaRPr lang="fr-CH" b="1" dirty="0">
            <a:solidFill>
              <a:srgbClr val="0066FF"/>
            </a:solidFill>
          </a:endParaRPr>
        </a:p>
      </dgm:t>
    </dgm:pt>
    <dgm:pt modelId="{625DDEE0-3303-4F57-8526-0E39E5008FB9}" type="parTrans" cxnId="{7C808B39-CB0C-47E1-BC5D-D2EC9277A234}">
      <dgm:prSet/>
      <dgm:spPr/>
      <dgm:t>
        <a:bodyPr/>
        <a:lstStyle/>
        <a:p>
          <a:endParaRPr lang="fr-CH"/>
        </a:p>
      </dgm:t>
    </dgm:pt>
    <dgm:pt modelId="{13DDFC1F-9837-48F1-84EE-44F8D3267512}" type="sibTrans" cxnId="{7C808B39-CB0C-47E1-BC5D-D2EC9277A234}">
      <dgm:prSet/>
      <dgm:spPr/>
      <dgm:t>
        <a:bodyPr/>
        <a:lstStyle/>
        <a:p>
          <a:endParaRPr lang="fr-CH"/>
        </a:p>
      </dgm:t>
    </dgm:pt>
    <dgm:pt modelId="{B771ACDE-8677-4D11-80CA-763F1E6CCC7A}">
      <dgm:prSet phldrT="[Texte]"/>
      <dgm:spPr/>
      <dgm:t>
        <a:bodyPr/>
        <a:lstStyle/>
        <a:p>
          <a:r>
            <a:rPr lang="fr-CH" dirty="0" smtClean="0"/>
            <a:t>Communes</a:t>
          </a:r>
          <a:endParaRPr lang="fr-CH" dirty="0"/>
        </a:p>
      </dgm:t>
    </dgm:pt>
    <dgm:pt modelId="{7930A01C-38FD-4B90-89A2-8D5D474FFD15}" type="parTrans" cxnId="{328E5BE3-5BD4-46A7-900E-73960C5DEF39}">
      <dgm:prSet/>
      <dgm:spPr/>
      <dgm:t>
        <a:bodyPr/>
        <a:lstStyle/>
        <a:p>
          <a:endParaRPr lang="fr-CH"/>
        </a:p>
      </dgm:t>
    </dgm:pt>
    <dgm:pt modelId="{CF32CB11-644B-4D99-A677-B96B52177F15}" type="sibTrans" cxnId="{328E5BE3-5BD4-46A7-900E-73960C5DEF39}">
      <dgm:prSet/>
      <dgm:spPr/>
      <dgm:t>
        <a:bodyPr/>
        <a:lstStyle/>
        <a:p>
          <a:endParaRPr lang="fr-CH"/>
        </a:p>
      </dgm:t>
    </dgm:pt>
    <dgm:pt modelId="{7C6E41ED-21D7-4D61-A664-A258FBD2941D}">
      <dgm:prSet phldrT="[Texte]"/>
      <dgm:spPr/>
      <dgm:t>
        <a:bodyPr/>
        <a:lstStyle/>
        <a:p>
          <a:r>
            <a:rPr lang="fr-CH" dirty="0" smtClean="0"/>
            <a:t>Rôle de surveillance</a:t>
          </a:r>
          <a:endParaRPr lang="fr-CH" dirty="0"/>
        </a:p>
      </dgm:t>
    </dgm:pt>
    <dgm:pt modelId="{48D02645-034E-47A8-8220-46CDD177D129}" type="parTrans" cxnId="{130BBA42-40C8-4F23-BBB3-8D75B4F301F3}">
      <dgm:prSet/>
      <dgm:spPr/>
      <dgm:t>
        <a:bodyPr/>
        <a:lstStyle/>
        <a:p>
          <a:endParaRPr lang="fr-CH"/>
        </a:p>
      </dgm:t>
    </dgm:pt>
    <dgm:pt modelId="{DA161443-B84E-413A-8DB6-5E0725C17BCA}" type="sibTrans" cxnId="{130BBA42-40C8-4F23-BBB3-8D75B4F301F3}">
      <dgm:prSet/>
      <dgm:spPr/>
      <dgm:t>
        <a:bodyPr/>
        <a:lstStyle/>
        <a:p>
          <a:endParaRPr lang="fr-CH"/>
        </a:p>
      </dgm:t>
    </dgm:pt>
    <dgm:pt modelId="{C3B18DA4-4BBF-41A0-B0A7-FE1B1D5BBE2A}">
      <dgm:prSet phldrT="[Texte]"/>
      <dgm:spPr/>
      <dgm:t>
        <a:bodyPr/>
        <a:lstStyle/>
        <a:p>
          <a:r>
            <a:rPr lang="fr-CH" dirty="0" smtClean="0"/>
            <a:t>Garantes de la </a:t>
          </a:r>
          <a:r>
            <a:rPr lang="fr-CH" b="1" dirty="0" smtClean="0">
              <a:solidFill>
                <a:srgbClr val="C00000"/>
              </a:solidFill>
            </a:rPr>
            <a:t>quantité</a:t>
          </a:r>
          <a:endParaRPr lang="fr-CH" b="1" dirty="0">
            <a:solidFill>
              <a:srgbClr val="C00000"/>
            </a:solidFill>
          </a:endParaRPr>
        </a:p>
      </dgm:t>
    </dgm:pt>
    <dgm:pt modelId="{7F0D821B-B421-4C9E-923A-4237D04CAF30}" type="parTrans" cxnId="{E55237B2-15B7-4FEA-8766-A0C28264E40B}">
      <dgm:prSet/>
      <dgm:spPr/>
      <dgm:t>
        <a:bodyPr/>
        <a:lstStyle/>
        <a:p>
          <a:endParaRPr lang="fr-CH"/>
        </a:p>
      </dgm:t>
    </dgm:pt>
    <dgm:pt modelId="{5BE6FE8B-334C-4567-89BA-1C5A545F24C2}" type="sibTrans" cxnId="{E55237B2-15B7-4FEA-8766-A0C28264E40B}">
      <dgm:prSet/>
      <dgm:spPr/>
      <dgm:t>
        <a:bodyPr/>
        <a:lstStyle/>
        <a:p>
          <a:endParaRPr lang="fr-CH"/>
        </a:p>
      </dgm:t>
    </dgm:pt>
    <dgm:pt modelId="{D0911BFA-8099-4B3D-90FC-4BB2DF88BA52}" type="pres">
      <dgm:prSet presAssocID="{A06FB48A-DBC6-400D-B690-6E5690AFEA60}" presName="Name0" presStyleCnt="0">
        <dgm:presLayoutVars>
          <dgm:dir/>
          <dgm:animLvl val="lvl"/>
          <dgm:resizeHandles val="exact"/>
        </dgm:presLayoutVars>
      </dgm:prSet>
      <dgm:spPr/>
      <dgm:t>
        <a:bodyPr/>
        <a:lstStyle/>
        <a:p>
          <a:endParaRPr lang="fr-CH"/>
        </a:p>
      </dgm:t>
    </dgm:pt>
    <dgm:pt modelId="{6467AEAF-00FE-4F6E-91C6-9F2511764640}" type="pres">
      <dgm:prSet presAssocID="{D6F78359-5BF1-4100-ABA0-8BAE334070ED}" presName="linNode" presStyleCnt="0"/>
      <dgm:spPr/>
    </dgm:pt>
    <dgm:pt modelId="{8E450C9B-FCC7-499A-A924-5478C2208444}" type="pres">
      <dgm:prSet presAssocID="{D6F78359-5BF1-4100-ABA0-8BAE334070ED}" presName="parentText" presStyleLbl="node1" presStyleIdx="0" presStyleCnt="2">
        <dgm:presLayoutVars>
          <dgm:chMax val="1"/>
          <dgm:bulletEnabled val="1"/>
        </dgm:presLayoutVars>
      </dgm:prSet>
      <dgm:spPr/>
      <dgm:t>
        <a:bodyPr/>
        <a:lstStyle/>
        <a:p>
          <a:endParaRPr lang="fr-CH"/>
        </a:p>
      </dgm:t>
    </dgm:pt>
    <dgm:pt modelId="{98D29FE7-AEA1-456B-9C9C-18A664D91987}" type="pres">
      <dgm:prSet presAssocID="{D6F78359-5BF1-4100-ABA0-8BAE334070ED}" presName="descendantText" presStyleLbl="alignAccFollowNode1" presStyleIdx="0" presStyleCnt="2">
        <dgm:presLayoutVars>
          <dgm:bulletEnabled val="1"/>
        </dgm:presLayoutVars>
      </dgm:prSet>
      <dgm:spPr/>
      <dgm:t>
        <a:bodyPr/>
        <a:lstStyle/>
        <a:p>
          <a:endParaRPr lang="fr-CH"/>
        </a:p>
      </dgm:t>
    </dgm:pt>
    <dgm:pt modelId="{D34D0BCE-58FE-4A15-9436-06FB81C0013D}" type="pres">
      <dgm:prSet presAssocID="{90969C34-7BBF-4DB1-A862-56F4DC00313E}" presName="sp" presStyleCnt="0"/>
      <dgm:spPr/>
    </dgm:pt>
    <dgm:pt modelId="{A550AB6D-2885-456D-B47C-E19B7F0059DE}" type="pres">
      <dgm:prSet presAssocID="{B771ACDE-8677-4D11-80CA-763F1E6CCC7A}" presName="linNode" presStyleCnt="0"/>
      <dgm:spPr/>
    </dgm:pt>
    <dgm:pt modelId="{26C10AAC-EA80-4FED-8BE6-ACE092E3ED53}" type="pres">
      <dgm:prSet presAssocID="{B771ACDE-8677-4D11-80CA-763F1E6CCC7A}" presName="parentText" presStyleLbl="node1" presStyleIdx="1" presStyleCnt="2">
        <dgm:presLayoutVars>
          <dgm:chMax val="1"/>
          <dgm:bulletEnabled val="1"/>
        </dgm:presLayoutVars>
      </dgm:prSet>
      <dgm:spPr/>
      <dgm:t>
        <a:bodyPr/>
        <a:lstStyle/>
        <a:p>
          <a:endParaRPr lang="fr-CH"/>
        </a:p>
      </dgm:t>
    </dgm:pt>
    <dgm:pt modelId="{9483362F-2529-4235-9F03-CCBA2C1DCEE9}" type="pres">
      <dgm:prSet presAssocID="{B771ACDE-8677-4D11-80CA-763F1E6CCC7A}" presName="descendantText" presStyleLbl="alignAccFollowNode1" presStyleIdx="1" presStyleCnt="2">
        <dgm:presLayoutVars>
          <dgm:bulletEnabled val="1"/>
        </dgm:presLayoutVars>
      </dgm:prSet>
      <dgm:spPr/>
      <dgm:t>
        <a:bodyPr/>
        <a:lstStyle/>
        <a:p>
          <a:endParaRPr lang="fr-CH"/>
        </a:p>
      </dgm:t>
    </dgm:pt>
  </dgm:ptLst>
  <dgm:cxnLst>
    <dgm:cxn modelId="{328E5BE3-5BD4-46A7-900E-73960C5DEF39}" srcId="{A06FB48A-DBC6-400D-B690-6E5690AFEA60}" destId="{B771ACDE-8677-4D11-80CA-763F1E6CCC7A}" srcOrd="1" destOrd="0" parTransId="{7930A01C-38FD-4B90-89A2-8D5D474FFD15}" sibTransId="{CF32CB11-644B-4D99-A677-B96B52177F15}"/>
    <dgm:cxn modelId="{00E6367C-A52D-4484-A215-6EAFF850CD23}" type="presOf" srcId="{67491550-D5BA-471A-BE61-C0CBD46D412C}" destId="{98D29FE7-AEA1-456B-9C9C-18A664D91987}" srcOrd="0" destOrd="1" presId="urn:microsoft.com/office/officeart/2005/8/layout/vList5"/>
    <dgm:cxn modelId="{E55237B2-15B7-4FEA-8766-A0C28264E40B}" srcId="{B771ACDE-8677-4D11-80CA-763F1E6CCC7A}" destId="{C3B18DA4-4BBF-41A0-B0A7-FE1B1D5BBE2A}" srcOrd="1" destOrd="0" parTransId="{7F0D821B-B421-4C9E-923A-4237D04CAF30}" sibTransId="{5BE6FE8B-334C-4567-89BA-1C5A545F24C2}"/>
    <dgm:cxn modelId="{EBC23CD5-97C7-4AAC-A9C8-99B2ED5D26B0}" srcId="{A06FB48A-DBC6-400D-B690-6E5690AFEA60}" destId="{D6F78359-5BF1-4100-ABA0-8BAE334070ED}" srcOrd="0" destOrd="0" parTransId="{E4E73D70-4C5F-4BFD-9A7C-A07591873442}" sibTransId="{90969C34-7BBF-4DB1-A862-56F4DC00313E}"/>
    <dgm:cxn modelId="{1AA4A39D-18B9-498A-AB14-5CA5EE4F0B85}" type="presOf" srcId="{D6F78359-5BF1-4100-ABA0-8BAE334070ED}" destId="{8E450C9B-FCC7-499A-A924-5478C2208444}" srcOrd="0" destOrd="0" presId="urn:microsoft.com/office/officeart/2005/8/layout/vList5"/>
    <dgm:cxn modelId="{56DF4D47-4B97-4EC4-B757-ADC70A3AB97D}" type="presOf" srcId="{7C6E41ED-21D7-4D61-A664-A258FBD2941D}" destId="{9483362F-2529-4235-9F03-CCBA2C1DCEE9}" srcOrd="0" destOrd="0" presId="urn:microsoft.com/office/officeart/2005/8/layout/vList5"/>
    <dgm:cxn modelId="{15DC63DF-9EB4-4BE5-8F37-7B4ECFCCB5F1}" srcId="{D6F78359-5BF1-4100-ABA0-8BAE334070ED}" destId="{830462C5-CEBD-4499-9ED2-64A4613E46D1}" srcOrd="0" destOrd="0" parTransId="{F005859F-ED49-49D0-A9D6-D7B7FF757FAB}" sibTransId="{1AC8645B-5477-4F7F-A9B2-19BA70465830}"/>
    <dgm:cxn modelId="{130BBA42-40C8-4F23-BBB3-8D75B4F301F3}" srcId="{B771ACDE-8677-4D11-80CA-763F1E6CCC7A}" destId="{7C6E41ED-21D7-4D61-A664-A258FBD2941D}" srcOrd="0" destOrd="0" parTransId="{48D02645-034E-47A8-8220-46CDD177D129}" sibTransId="{DA161443-B84E-413A-8DB6-5E0725C17BCA}"/>
    <dgm:cxn modelId="{2CDE54A1-BBEF-4BCB-98B9-B6186FC43AC5}" type="presOf" srcId="{C3B18DA4-4BBF-41A0-B0A7-FE1B1D5BBE2A}" destId="{9483362F-2529-4235-9F03-CCBA2C1DCEE9}" srcOrd="0" destOrd="1" presId="urn:microsoft.com/office/officeart/2005/8/layout/vList5"/>
    <dgm:cxn modelId="{B2628DAC-EE3D-4B74-8517-BE63ACB05548}" type="presOf" srcId="{A06FB48A-DBC6-400D-B690-6E5690AFEA60}" destId="{D0911BFA-8099-4B3D-90FC-4BB2DF88BA52}" srcOrd="0" destOrd="0" presId="urn:microsoft.com/office/officeart/2005/8/layout/vList5"/>
    <dgm:cxn modelId="{8FA9FCE8-48B6-48A6-A032-160BB8634027}" type="presOf" srcId="{830462C5-CEBD-4499-9ED2-64A4613E46D1}" destId="{98D29FE7-AEA1-456B-9C9C-18A664D91987}" srcOrd="0" destOrd="0" presId="urn:microsoft.com/office/officeart/2005/8/layout/vList5"/>
    <dgm:cxn modelId="{7C808B39-CB0C-47E1-BC5D-D2EC9277A234}" srcId="{D6F78359-5BF1-4100-ABA0-8BAE334070ED}" destId="{67491550-D5BA-471A-BE61-C0CBD46D412C}" srcOrd="1" destOrd="0" parTransId="{625DDEE0-3303-4F57-8526-0E39E5008FB9}" sibTransId="{13DDFC1F-9837-48F1-84EE-44F8D3267512}"/>
    <dgm:cxn modelId="{28B984C1-7CD0-4D49-92FE-47A197FE928F}" type="presOf" srcId="{B771ACDE-8677-4D11-80CA-763F1E6CCC7A}" destId="{26C10AAC-EA80-4FED-8BE6-ACE092E3ED53}" srcOrd="0" destOrd="0" presId="urn:microsoft.com/office/officeart/2005/8/layout/vList5"/>
    <dgm:cxn modelId="{479FCDEE-2AAB-4BB9-8213-B7B61D9543E6}" type="presParOf" srcId="{D0911BFA-8099-4B3D-90FC-4BB2DF88BA52}" destId="{6467AEAF-00FE-4F6E-91C6-9F2511764640}" srcOrd="0" destOrd="0" presId="urn:microsoft.com/office/officeart/2005/8/layout/vList5"/>
    <dgm:cxn modelId="{56A4E516-9FF3-4537-B9D4-38F56CBB23A4}" type="presParOf" srcId="{6467AEAF-00FE-4F6E-91C6-9F2511764640}" destId="{8E450C9B-FCC7-499A-A924-5478C2208444}" srcOrd="0" destOrd="0" presId="urn:microsoft.com/office/officeart/2005/8/layout/vList5"/>
    <dgm:cxn modelId="{C3371C55-DCDE-4A78-87B6-4F7E0CF6B9B6}" type="presParOf" srcId="{6467AEAF-00FE-4F6E-91C6-9F2511764640}" destId="{98D29FE7-AEA1-456B-9C9C-18A664D91987}" srcOrd="1" destOrd="0" presId="urn:microsoft.com/office/officeart/2005/8/layout/vList5"/>
    <dgm:cxn modelId="{6E66113E-9D4F-4063-B56E-6A5B96573E5C}" type="presParOf" srcId="{D0911BFA-8099-4B3D-90FC-4BB2DF88BA52}" destId="{D34D0BCE-58FE-4A15-9436-06FB81C0013D}" srcOrd="1" destOrd="0" presId="urn:microsoft.com/office/officeart/2005/8/layout/vList5"/>
    <dgm:cxn modelId="{017D66B1-0424-4293-A68B-07FC6612EFAA}" type="presParOf" srcId="{D0911BFA-8099-4B3D-90FC-4BB2DF88BA52}" destId="{A550AB6D-2885-456D-B47C-E19B7F0059DE}" srcOrd="2" destOrd="0" presId="urn:microsoft.com/office/officeart/2005/8/layout/vList5"/>
    <dgm:cxn modelId="{8E5D9786-2898-453F-8871-433961F2C4A5}" type="presParOf" srcId="{A550AB6D-2885-456D-B47C-E19B7F0059DE}" destId="{26C10AAC-EA80-4FED-8BE6-ACE092E3ED53}" srcOrd="0" destOrd="0" presId="urn:microsoft.com/office/officeart/2005/8/layout/vList5"/>
    <dgm:cxn modelId="{31BEF8D0-A58A-43FF-BB6C-CF07D3906695}" type="presParOf" srcId="{A550AB6D-2885-456D-B47C-E19B7F0059DE}" destId="{9483362F-2529-4235-9F03-CCBA2C1DCE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D2134C-CBC5-4BBF-BB3F-D94E1567D416}" type="doc">
      <dgm:prSet loTypeId="urn:microsoft.com/office/officeart/2005/8/layout/cycle3" loCatId="cycle" qsTypeId="urn:microsoft.com/office/officeart/2005/8/quickstyle/simple2" qsCatId="simple" csTypeId="urn:microsoft.com/office/officeart/2005/8/colors/accent4_1" csCatId="accent4" phldr="1"/>
      <dgm:spPr/>
      <dgm:t>
        <a:bodyPr/>
        <a:lstStyle/>
        <a:p>
          <a:endParaRPr lang="fr-CH"/>
        </a:p>
      </dgm:t>
    </dgm:pt>
    <dgm:pt modelId="{38268C5D-1DBE-4250-AF54-A5FDA22C4D61}">
      <dgm:prSet phldrT="[Texte]"/>
      <dgm:spPr/>
      <dgm:t>
        <a:bodyPr/>
        <a:lstStyle/>
        <a:p>
          <a:r>
            <a:rPr lang="fr-CH" b="1" dirty="0" smtClean="0"/>
            <a:t>Inspection de la qualité</a:t>
          </a:r>
          <a:endParaRPr lang="fr-CH" b="1" dirty="0"/>
        </a:p>
      </dgm:t>
    </dgm:pt>
    <dgm:pt modelId="{A5138BEB-3BB2-4344-B4EC-A1512D97A78F}" type="parTrans" cxnId="{A613D61E-123D-4FCA-BD04-A998FF953B04}">
      <dgm:prSet/>
      <dgm:spPr/>
      <dgm:t>
        <a:bodyPr/>
        <a:lstStyle/>
        <a:p>
          <a:endParaRPr lang="fr-CH"/>
        </a:p>
      </dgm:t>
    </dgm:pt>
    <dgm:pt modelId="{D95FC62B-1C5B-492A-A983-CD5BB57D3CAE}" type="sibTrans" cxnId="{A613D61E-123D-4FCA-BD04-A998FF953B04}">
      <dgm:prSet/>
      <dgm:spPr/>
      <dgm:t>
        <a:bodyPr/>
        <a:lstStyle/>
        <a:p>
          <a:endParaRPr lang="fr-CH"/>
        </a:p>
      </dgm:t>
    </dgm:pt>
    <dgm:pt modelId="{5BD061F5-1D00-423B-8FDE-E18645D47754}">
      <dgm:prSet phldrT="[Texte]"/>
      <dgm:spPr/>
      <dgm:t>
        <a:bodyPr/>
        <a:lstStyle/>
        <a:p>
          <a:r>
            <a:rPr lang="fr-CH" b="1" dirty="0" smtClean="0"/>
            <a:t>Mesures d’assainissement</a:t>
          </a:r>
          <a:endParaRPr lang="fr-CH" b="1" dirty="0"/>
        </a:p>
      </dgm:t>
    </dgm:pt>
    <dgm:pt modelId="{F0DF4580-C8EE-4A5A-B19E-8C807F087500}" type="parTrans" cxnId="{2686EC12-1EF7-4459-8ECC-9D259DEF52FC}">
      <dgm:prSet/>
      <dgm:spPr/>
      <dgm:t>
        <a:bodyPr/>
        <a:lstStyle/>
        <a:p>
          <a:endParaRPr lang="fr-CH"/>
        </a:p>
      </dgm:t>
    </dgm:pt>
    <dgm:pt modelId="{5AAA957D-FAA8-49E0-9253-EB300D674F1D}" type="sibTrans" cxnId="{2686EC12-1EF7-4459-8ECC-9D259DEF52FC}">
      <dgm:prSet/>
      <dgm:spPr/>
      <dgm:t>
        <a:bodyPr/>
        <a:lstStyle/>
        <a:p>
          <a:endParaRPr lang="fr-CH"/>
        </a:p>
      </dgm:t>
    </dgm:pt>
    <dgm:pt modelId="{D5ED0674-EC86-4857-B723-3B65E027D1CA}">
      <dgm:prSet phldrT="[Texte]"/>
      <dgm:spPr/>
      <dgm:t>
        <a:bodyPr/>
        <a:lstStyle/>
        <a:p>
          <a:r>
            <a:rPr lang="fr-CH" b="1" dirty="0" smtClean="0"/>
            <a:t>Etablissement / Modification du PIEP</a:t>
          </a:r>
          <a:endParaRPr lang="fr-CH" b="1" dirty="0"/>
        </a:p>
      </dgm:t>
    </dgm:pt>
    <dgm:pt modelId="{E2821449-830F-4491-AC2A-1AF8FB247017}" type="parTrans" cxnId="{086F775B-99CF-47FE-AE52-D4460408272D}">
      <dgm:prSet/>
      <dgm:spPr/>
      <dgm:t>
        <a:bodyPr/>
        <a:lstStyle/>
        <a:p>
          <a:endParaRPr lang="fr-CH"/>
        </a:p>
      </dgm:t>
    </dgm:pt>
    <dgm:pt modelId="{E0422B60-C749-44C3-9EC1-ED975044B710}" type="sibTrans" cxnId="{086F775B-99CF-47FE-AE52-D4460408272D}">
      <dgm:prSet/>
      <dgm:spPr/>
      <dgm:t>
        <a:bodyPr/>
        <a:lstStyle/>
        <a:p>
          <a:endParaRPr lang="fr-CH"/>
        </a:p>
      </dgm:t>
    </dgm:pt>
    <dgm:pt modelId="{72F41178-5051-4FC8-946A-A6BB9049B14E}">
      <dgm:prSet phldrT="[Texte]"/>
      <dgm:spPr/>
      <dgm:t>
        <a:bodyPr/>
        <a:lstStyle/>
        <a:p>
          <a:r>
            <a:rPr lang="fr-CH" b="1" dirty="0" smtClean="0">
              <a:effectLst/>
            </a:rPr>
            <a:t>Programme d’ assainissement</a:t>
          </a:r>
          <a:endParaRPr lang="fr-CH" b="1" dirty="0">
            <a:effectLst/>
          </a:endParaRPr>
        </a:p>
      </dgm:t>
    </dgm:pt>
    <dgm:pt modelId="{734D7B6C-60D5-4688-A28F-B9302604829A}" type="parTrans" cxnId="{9B3C6B59-D37F-474D-874A-0326E0411FED}">
      <dgm:prSet/>
      <dgm:spPr/>
      <dgm:t>
        <a:bodyPr/>
        <a:lstStyle/>
        <a:p>
          <a:endParaRPr lang="fr-CH"/>
        </a:p>
      </dgm:t>
    </dgm:pt>
    <dgm:pt modelId="{B3D7D022-F0ED-468E-ADF9-65E6EBDE577D}" type="sibTrans" cxnId="{9B3C6B59-D37F-474D-874A-0326E0411FED}">
      <dgm:prSet/>
      <dgm:spPr/>
      <dgm:t>
        <a:bodyPr/>
        <a:lstStyle/>
        <a:p>
          <a:endParaRPr lang="fr-CH"/>
        </a:p>
      </dgm:t>
    </dgm:pt>
    <dgm:pt modelId="{AB6A5451-7CE3-450D-8FD8-E2213CA5793A}">
      <dgm:prSet phldrT="[Texte]"/>
      <dgm:spPr/>
      <dgm:t>
        <a:bodyPr/>
        <a:lstStyle/>
        <a:p>
          <a:r>
            <a:rPr lang="fr-CH" b="1" dirty="0" smtClean="0"/>
            <a:t>Adaptation des taxes</a:t>
          </a:r>
          <a:endParaRPr lang="fr-CH" b="1" dirty="0"/>
        </a:p>
      </dgm:t>
    </dgm:pt>
    <dgm:pt modelId="{04C995D1-A409-4749-91C4-3C620BEA406A}" type="parTrans" cxnId="{58115E6A-7EEC-4FEA-B9FD-ACAE9B1DCE12}">
      <dgm:prSet/>
      <dgm:spPr/>
      <dgm:t>
        <a:bodyPr/>
        <a:lstStyle/>
        <a:p>
          <a:endParaRPr lang="fr-CH"/>
        </a:p>
      </dgm:t>
    </dgm:pt>
    <dgm:pt modelId="{746E8DA9-87FC-43CE-8C0E-D3329318B3B1}" type="sibTrans" cxnId="{58115E6A-7EEC-4FEA-B9FD-ACAE9B1DCE12}">
      <dgm:prSet/>
      <dgm:spPr/>
      <dgm:t>
        <a:bodyPr/>
        <a:lstStyle/>
        <a:p>
          <a:endParaRPr lang="fr-CH"/>
        </a:p>
      </dgm:t>
    </dgm:pt>
    <dgm:pt modelId="{C9009F09-EBAE-45F6-875A-98AE981A9D66}">
      <dgm:prSet phldrT="[Texte]"/>
      <dgm:spPr/>
      <dgm:t>
        <a:bodyPr/>
        <a:lstStyle/>
        <a:p>
          <a:r>
            <a:rPr lang="fr-CH" b="1" dirty="0" smtClean="0"/>
            <a:t>Réalisation des travaux</a:t>
          </a:r>
          <a:endParaRPr lang="fr-CH" b="1" dirty="0"/>
        </a:p>
      </dgm:t>
    </dgm:pt>
    <dgm:pt modelId="{AD623E3E-9246-4320-856A-E3D8FF398D88}" type="parTrans" cxnId="{58F97B70-051E-49E8-8DBD-D8A06631A7A9}">
      <dgm:prSet/>
      <dgm:spPr/>
      <dgm:t>
        <a:bodyPr/>
        <a:lstStyle/>
        <a:p>
          <a:endParaRPr lang="fr-CH"/>
        </a:p>
      </dgm:t>
    </dgm:pt>
    <dgm:pt modelId="{AAB7B577-F043-4C82-BF9F-43CF1AAAB904}" type="sibTrans" cxnId="{58F97B70-051E-49E8-8DBD-D8A06631A7A9}">
      <dgm:prSet/>
      <dgm:spPr/>
      <dgm:t>
        <a:bodyPr/>
        <a:lstStyle/>
        <a:p>
          <a:endParaRPr lang="fr-CH"/>
        </a:p>
      </dgm:t>
    </dgm:pt>
    <dgm:pt modelId="{EE2578FE-C313-43A5-8253-A34342F7C368}" type="pres">
      <dgm:prSet presAssocID="{21D2134C-CBC5-4BBF-BB3F-D94E1567D416}" presName="Name0" presStyleCnt="0">
        <dgm:presLayoutVars>
          <dgm:dir/>
          <dgm:resizeHandles val="exact"/>
        </dgm:presLayoutVars>
      </dgm:prSet>
      <dgm:spPr/>
      <dgm:t>
        <a:bodyPr/>
        <a:lstStyle/>
        <a:p>
          <a:endParaRPr lang="fr-CH"/>
        </a:p>
      </dgm:t>
    </dgm:pt>
    <dgm:pt modelId="{8845F1C6-90E3-48D3-85EF-3001A85F49F6}" type="pres">
      <dgm:prSet presAssocID="{21D2134C-CBC5-4BBF-BB3F-D94E1567D416}" presName="cycle" presStyleCnt="0"/>
      <dgm:spPr/>
      <dgm:t>
        <a:bodyPr/>
        <a:lstStyle/>
        <a:p>
          <a:endParaRPr lang="fr-CH"/>
        </a:p>
      </dgm:t>
    </dgm:pt>
    <dgm:pt modelId="{310D945E-0C81-47AE-B3A5-AD3DA3484C72}" type="pres">
      <dgm:prSet presAssocID="{D5ED0674-EC86-4857-B723-3B65E027D1CA}" presName="nodeFirstNode" presStyleLbl="node1" presStyleIdx="0" presStyleCnt="6">
        <dgm:presLayoutVars>
          <dgm:bulletEnabled val="1"/>
        </dgm:presLayoutVars>
      </dgm:prSet>
      <dgm:spPr/>
      <dgm:t>
        <a:bodyPr/>
        <a:lstStyle/>
        <a:p>
          <a:endParaRPr lang="fr-CH"/>
        </a:p>
      </dgm:t>
    </dgm:pt>
    <dgm:pt modelId="{3B28D135-9065-47D7-B620-9E41F804527C}" type="pres">
      <dgm:prSet presAssocID="{E0422B60-C749-44C3-9EC1-ED975044B710}" presName="sibTransFirstNode" presStyleLbl="bgShp" presStyleIdx="0" presStyleCnt="1"/>
      <dgm:spPr/>
      <dgm:t>
        <a:bodyPr/>
        <a:lstStyle/>
        <a:p>
          <a:endParaRPr lang="fr-CH"/>
        </a:p>
      </dgm:t>
    </dgm:pt>
    <dgm:pt modelId="{7E6AC343-7A87-4CFE-8166-3070613A371B}" type="pres">
      <dgm:prSet presAssocID="{72F41178-5051-4FC8-946A-A6BB9049B14E}" presName="nodeFollowingNodes" presStyleLbl="node1" presStyleIdx="1" presStyleCnt="6">
        <dgm:presLayoutVars>
          <dgm:bulletEnabled val="1"/>
        </dgm:presLayoutVars>
      </dgm:prSet>
      <dgm:spPr/>
      <dgm:t>
        <a:bodyPr/>
        <a:lstStyle/>
        <a:p>
          <a:endParaRPr lang="fr-CH"/>
        </a:p>
      </dgm:t>
    </dgm:pt>
    <dgm:pt modelId="{73153C46-8337-411A-AB69-656FFEDD82D8}" type="pres">
      <dgm:prSet presAssocID="{AB6A5451-7CE3-450D-8FD8-E2213CA5793A}" presName="nodeFollowingNodes" presStyleLbl="node1" presStyleIdx="2" presStyleCnt="6">
        <dgm:presLayoutVars>
          <dgm:bulletEnabled val="1"/>
        </dgm:presLayoutVars>
      </dgm:prSet>
      <dgm:spPr/>
      <dgm:t>
        <a:bodyPr/>
        <a:lstStyle/>
        <a:p>
          <a:endParaRPr lang="fr-CH"/>
        </a:p>
      </dgm:t>
    </dgm:pt>
    <dgm:pt modelId="{4BEA1BCE-A46A-48B3-8764-CA8E43F7BBE3}" type="pres">
      <dgm:prSet presAssocID="{C9009F09-EBAE-45F6-875A-98AE981A9D66}" presName="nodeFollowingNodes" presStyleLbl="node1" presStyleIdx="3" presStyleCnt="6">
        <dgm:presLayoutVars>
          <dgm:bulletEnabled val="1"/>
        </dgm:presLayoutVars>
      </dgm:prSet>
      <dgm:spPr/>
      <dgm:t>
        <a:bodyPr/>
        <a:lstStyle/>
        <a:p>
          <a:endParaRPr lang="fr-CH"/>
        </a:p>
      </dgm:t>
    </dgm:pt>
    <dgm:pt modelId="{0B97D2FD-B6A1-4BE0-933D-A245FD701267}" type="pres">
      <dgm:prSet presAssocID="{38268C5D-1DBE-4250-AF54-A5FDA22C4D61}" presName="nodeFollowingNodes" presStyleLbl="node1" presStyleIdx="4" presStyleCnt="6">
        <dgm:presLayoutVars>
          <dgm:bulletEnabled val="1"/>
        </dgm:presLayoutVars>
      </dgm:prSet>
      <dgm:spPr/>
      <dgm:t>
        <a:bodyPr/>
        <a:lstStyle/>
        <a:p>
          <a:endParaRPr lang="fr-CH"/>
        </a:p>
      </dgm:t>
    </dgm:pt>
    <dgm:pt modelId="{114A1A87-C7A6-4441-AC65-1A37F1C45845}" type="pres">
      <dgm:prSet presAssocID="{5BD061F5-1D00-423B-8FDE-E18645D47754}" presName="nodeFollowingNodes" presStyleLbl="node1" presStyleIdx="5" presStyleCnt="6">
        <dgm:presLayoutVars>
          <dgm:bulletEnabled val="1"/>
        </dgm:presLayoutVars>
      </dgm:prSet>
      <dgm:spPr/>
      <dgm:t>
        <a:bodyPr/>
        <a:lstStyle/>
        <a:p>
          <a:endParaRPr lang="fr-CH"/>
        </a:p>
      </dgm:t>
    </dgm:pt>
  </dgm:ptLst>
  <dgm:cxnLst>
    <dgm:cxn modelId="{58F97B70-051E-49E8-8DBD-D8A06631A7A9}" srcId="{21D2134C-CBC5-4BBF-BB3F-D94E1567D416}" destId="{C9009F09-EBAE-45F6-875A-98AE981A9D66}" srcOrd="3" destOrd="0" parTransId="{AD623E3E-9246-4320-856A-E3D8FF398D88}" sibTransId="{AAB7B577-F043-4C82-BF9F-43CF1AAAB904}"/>
    <dgm:cxn modelId="{41D6D28E-52D5-4CD1-BDB4-0FD45752752A}" type="presOf" srcId="{C9009F09-EBAE-45F6-875A-98AE981A9D66}" destId="{4BEA1BCE-A46A-48B3-8764-CA8E43F7BBE3}" srcOrd="0" destOrd="0" presId="urn:microsoft.com/office/officeart/2005/8/layout/cycle3"/>
    <dgm:cxn modelId="{A613D61E-123D-4FCA-BD04-A998FF953B04}" srcId="{21D2134C-CBC5-4BBF-BB3F-D94E1567D416}" destId="{38268C5D-1DBE-4250-AF54-A5FDA22C4D61}" srcOrd="4" destOrd="0" parTransId="{A5138BEB-3BB2-4344-B4EC-A1512D97A78F}" sibTransId="{D95FC62B-1C5B-492A-A983-CD5BB57D3CAE}"/>
    <dgm:cxn modelId="{6F29A23D-AF5A-4D4D-AEF2-6F9B7792B3F6}" type="presOf" srcId="{E0422B60-C749-44C3-9EC1-ED975044B710}" destId="{3B28D135-9065-47D7-B620-9E41F804527C}" srcOrd="0" destOrd="0" presId="urn:microsoft.com/office/officeart/2005/8/layout/cycle3"/>
    <dgm:cxn modelId="{9B3C6B59-D37F-474D-874A-0326E0411FED}" srcId="{21D2134C-CBC5-4BBF-BB3F-D94E1567D416}" destId="{72F41178-5051-4FC8-946A-A6BB9049B14E}" srcOrd="1" destOrd="0" parTransId="{734D7B6C-60D5-4688-A28F-B9302604829A}" sibTransId="{B3D7D022-F0ED-468E-ADF9-65E6EBDE577D}"/>
    <dgm:cxn modelId="{9F22B3EC-6D15-4F72-9191-41D7323F1B23}" type="presOf" srcId="{72F41178-5051-4FC8-946A-A6BB9049B14E}" destId="{7E6AC343-7A87-4CFE-8166-3070613A371B}" srcOrd="0" destOrd="0" presId="urn:microsoft.com/office/officeart/2005/8/layout/cycle3"/>
    <dgm:cxn modelId="{EE12BE0D-02A5-4A24-8530-83D6D1594C9D}" type="presOf" srcId="{D5ED0674-EC86-4857-B723-3B65E027D1CA}" destId="{310D945E-0C81-47AE-B3A5-AD3DA3484C72}" srcOrd="0" destOrd="0" presId="urn:microsoft.com/office/officeart/2005/8/layout/cycle3"/>
    <dgm:cxn modelId="{B8702E59-376A-40DB-A627-3362E8F41BB1}" type="presOf" srcId="{21D2134C-CBC5-4BBF-BB3F-D94E1567D416}" destId="{EE2578FE-C313-43A5-8253-A34342F7C368}" srcOrd="0" destOrd="0" presId="urn:microsoft.com/office/officeart/2005/8/layout/cycle3"/>
    <dgm:cxn modelId="{32697364-1CB1-47CE-BCE0-DA487E4F7CA4}" type="presOf" srcId="{38268C5D-1DBE-4250-AF54-A5FDA22C4D61}" destId="{0B97D2FD-B6A1-4BE0-933D-A245FD701267}" srcOrd="0" destOrd="0" presId="urn:microsoft.com/office/officeart/2005/8/layout/cycle3"/>
    <dgm:cxn modelId="{2686EC12-1EF7-4459-8ECC-9D259DEF52FC}" srcId="{21D2134C-CBC5-4BBF-BB3F-D94E1567D416}" destId="{5BD061F5-1D00-423B-8FDE-E18645D47754}" srcOrd="5" destOrd="0" parTransId="{F0DF4580-C8EE-4A5A-B19E-8C807F087500}" sibTransId="{5AAA957D-FAA8-49E0-9253-EB300D674F1D}"/>
    <dgm:cxn modelId="{5F6A8E99-F9F6-4789-9CF5-07E38F7520F1}" type="presOf" srcId="{AB6A5451-7CE3-450D-8FD8-E2213CA5793A}" destId="{73153C46-8337-411A-AB69-656FFEDD82D8}" srcOrd="0" destOrd="0" presId="urn:microsoft.com/office/officeart/2005/8/layout/cycle3"/>
    <dgm:cxn modelId="{6E031DF1-F7D9-4FB1-924B-83D65BE741EB}" type="presOf" srcId="{5BD061F5-1D00-423B-8FDE-E18645D47754}" destId="{114A1A87-C7A6-4441-AC65-1A37F1C45845}" srcOrd="0" destOrd="0" presId="urn:microsoft.com/office/officeart/2005/8/layout/cycle3"/>
    <dgm:cxn modelId="{58115E6A-7EEC-4FEA-B9FD-ACAE9B1DCE12}" srcId="{21D2134C-CBC5-4BBF-BB3F-D94E1567D416}" destId="{AB6A5451-7CE3-450D-8FD8-E2213CA5793A}" srcOrd="2" destOrd="0" parTransId="{04C995D1-A409-4749-91C4-3C620BEA406A}" sibTransId="{746E8DA9-87FC-43CE-8C0E-D3329318B3B1}"/>
    <dgm:cxn modelId="{086F775B-99CF-47FE-AE52-D4460408272D}" srcId="{21D2134C-CBC5-4BBF-BB3F-D94E1567D416}" destId="{D5ED0674-EC86-4857-B723-3B65E027D1CA}" srcOrd="0" destOrd="0" parTransId="{E2821449-830F-4491-AC2A-1AF8FB247017}" sibTransId="{E0422B60-C749-44C3-9EC1-ED975044B710}"/>
    <dgm:cxn modelId="{783907FF-0BC1-4DB8-9097-57A8DDE9CCAE}" type="presParOf" srcId="{EE2578FE-C313-43A5-8253-A34342F7C368}" destId="{8845F1C6-90E3-48D3-85EF-3001A85F49F6}" srcOrd="0" destOrd="0" presId="urn:microsoft.com/office/officeart/2005/8/layout/cycle3"/>
    <dgm:cxn modelId="{920FA925-4C85-43D5-A33F-D05DB3A8038A}" type="presParOf" srcId="{8845F1C6-90E3-48D3-85EF-3001A85F49F6}" destId="{310D945E-0C81-47AE-B3A5-AD3DA3484C72}" srcOrd="0" destOrd="0" presId="urn:microsoft.com/office/officeart/2005/8/layout/cycle3"/>
    <dgm:cxn modelId="{58C3502C-5DB5-4D4E-BA7F-604BB87CBB2B}" type="presParOf" srcId="{8845F1C6-90E3-48D3-85EF-3001A85F49F6}" destId="{3B28D135-9065-47D7-B620-9E41F804527C}" srcOrd="1" destOrd="0" presId="urn:microsoft.com/office/officeart/2005/8/layout/cycle3"/>
    <dgm:cxn modelId="{44250D43-A0E7-40CE-9EC6-B519DE69D5EE}" type="presParOf" srcId="{8845F1C6-90E3-48D3-85EF-3001A85F49F6}" destId="{7E6AC343-7A87-4CFE-8166-3070613A371B}" srcOrd="2" destOrd="0" presId="urn:microsoft.com/office/officeart/2005/8/layout/cycle3"/>
    <dgm:cxn modelId="{91D4BD46-0523-4E52-B9E4-7F94CB52CC58}" type="presParOf" srcId="{8845F1C6-90E3-48D3-85EF-3001A85F49F6}" destId="{73153C46-8337-411A-AB69-656FFEDD82D8}" srcOrd="3" destOrd="0" presId="urn:microsoft.com/office/officeart/2005/8/layout/cycle3"/>
    <dgm:cxn modelId="{A58CA2CD-BE76-4AE5-9F64-B101B06FC566}" type="presParOf" srcId="{8845F1C6-90E3-48D3-85EF-3001A85F49F6}" destId="{4BEA1BCE-A46A-48B3-8764-CA8E43F7BBE3}" srcOrd="4" destOrd="0" presId="urn:microsoft.com/office/officeart/2005/8/layout/cycle3"/>
    <dgm:cxn modelId="{AE167CCE-F38B-4D9A-BC55-BCA0BF4838AB}" type="presParOf" srcId="{8845F1C6-90E3-48D3-85EF-3001A85F49F6}" destId="{0B97D2FD-B6A1-4BE0-933D-A245FD701267}" srcOrd="5" destOrd="0" presId="urn:microsoft.com/office/officeart/2005/8/layout/cycle3"/>
    <dgm:cxn modelId="{FB986B36-3A88-43FE-9BA8-3844EFAB651D}" type="presParOf" srcId="{8845F1C6-90E3-48D3-85EF-3001A85F49F6}" destId="{114A1A87-C7A6-4441-AC65-1A37F1C45845}" srcOrd="6"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AADD2-6E4B-421B-9084-D3E39AE3958F}">
      <dsp:nvSpPr>
        <dsp:cNvPr id="0" name=""/>
        <dsp:cNvSpPr/>
      </dsp:nvSpPr>
      <dsp:spPr>
        <a:xfrm>
          <a:off x="2345265" y="1086639"/>
          <a:ext cx="4039011" cy="91440"/>
        </a:xfrm>
        <a:custGeom>
          <a:avLst/>
          <a:gdLst/>
          <a:ahLst/>
          <a:cxnLst/>
          <a:rect l="0" t="0" r="0" b="0"/>
          <a:pathLst>
            <a:path>
              <a:moveTo>
                <a:pt x="0" y="45720"/>
              </a:moveTo>
              <a:lnTo>
                <a:pt x="4039011" y="45720"/>
              </a:lnTo>
              <a:lnTo>
                <a:pt x="4039011" y="1228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5ED89F-2962-4C89-AAA2-2EBF4A86554B}">
      <dsp:nvSpPr>
        <dsp:cNvPr id="0" name=""/>
        <dsp:cNvSpPr/>
      </dsp:nvSpPr>
      <dsp:spPr>
        <a:xfrm>
          <a:off x="2345265" y="1086639"/>
          <a:ext cx="3029437" cy="91440"/>
        </a:xfrm>
        <a:custGeom>
          <a:avLst/>
          <a:gdLst/>
          <a:ahLst/>
          <a:cxnLst/>
          <a:rect l="0" t="0" r="0" b="0"/>
          <a:pathLst>
            <a:path>
              <a:moveTo>
                <a:pt x="0" y="45720"/>
              </a:moveTo>
              <a:lnTo>
                <a:pt x="3029437" y="45720"/>
              </a:lnTo>
              <a:lnTo>
                <a:pt x="3029437" y="1228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ABF7A-6A4F-4F7C-A3C5-907ABFB3E291}">
      <dsp:nvSpPr>
        <dsp:cNvPr id="0" name=""/>
        <dsp:cNvSpPr/>
      </dsp:nvSpPr>
      <dsp:spPr>
        <a:xfrm>
          <a:off x="4781634" y="2159299"/>
          <a:ext cx="226793" cy="2681287"/>
        </a:xfrm>
        <a:custGeom>
          <a:avLst/>
          <a:gdLst/>
          <a:ahLst/>
          <a:cxnLst/>
          <a:rect l="0" t="0" r="0" b="0"/>
          <a:pathLst>
            <a:path>
              <a:moveTo>
                <a:pt x="0" y="0"/>
              </a:moveTo>
              <a:lnTo>
                <a:pt x="0" y="2681287"/>
              </a:lnTo>
              <a:lnTo>
                <a:pt x="226793" y="268128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DA04F-A063-435C-AA80-245CDC62A2E6}">
      <dsp:nvSpPr>
        <dsp:cNvPr id="0" name=""/>
        <dsp:cNvSpPr/>
      </dsp:nvSpPr>
      <dsp:spPr>
        <a:xfrm>
          <a:off x="4781634" y="2159299"/>
          <a:ext cx="226793" cy="1958968"/>
        </a:xfrm>
        <a:custGeom>
          <a:avLst/>
          <a:gdLst/>
          <a:ahLst/>
          <a:cxnLst/>
          <a:rect l="0" t="0" r="0" b="0"/>
          <a:pathLst>
            <a:path>
              <a:moveTo>
                <a:pt x="0" y="0"/>
              </a:moveTo>
              <a:lnTo>
                <a:pt x="0" y="1958968"/>
              </a:lnTo>
              <a:lnTo>
                <a:pt x="226793" y="195896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C7832-79C0-4336-AB24-8C0AA457B961}">
      <dsp:nvSpPr>
        <dsp:cNvPr id="0" name=""/>
        <dsp:cNvSpPr/>
      </dsp:nvSpPr>
      <dsp:spPr>
        <a:xfrm>
          <a:off x="4781634" y="2159299"/>
          <a:ext cx="226793" cy="1250180"/>
        </a:xfrm>
        <a:custGeom>
          <a:avLst/>
          <a:gdLst/>
          <a:ahLst/>
          <a:cxnLst/>
          <a:rect l="0" t="0" r="0" b="0"/>
          <a:pathLst>
            <a:path>
              <a:moveTo>
                <a:pt x="0" y="0"/>
              </a:moveTo>
              <a:lnTo>
                <a:pt x="0" y="1250180"/>
              </a:lnTo>
              <a:lnTo>
                <a:pt x="226793" y="12501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633832-783D-4720-9347-CFABE3BA171D}">
      <dsp:nvSpPr>
        <dsp:cNvPr id="0" name=""/>
        <dsp:cNvSpPr/>
      </dsp:nvSpPr>
      <dsp:spPr>
        <a:xfrm>
          <a:off x="4781634" y="2159299"/>
          <a:ext cx="226793" cy="490200"/>
        </a:xfrm>
        <a:custGeom>
          <a:avLst/>
          <a:gdLst/>
          <a:ahLst/>
          <a:cxnLst/>
          <a:rect l="0" t="0" r="0" b="0"/>
          <a:pathLst>
            <a:path>
              <a:moveTo>
                <a:pt x="0" y="0"/>
              </a:moveTo>
              <a:lnTo>
                <a:pt x="0" y="490200"/>
              </a:lnTo>
              <a:lnTo>
                <a:pt x="226793" y="49020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EB606-7D0D-4418-A3B8-23EBF890C8BE}">
      <dsp:nvSpPr>
        <dsp:cNvPr id="0" name=""/>
        <dsp:cNvSpPr/>
      </dsp:nvSpPr>
      <dsp:spPr>
        <a:xfrm>
          <a:off x="4103574" y="1639223"/>
          <a:ext cx="1282842" cy="109639"/>
        </a:xfrm>
        <a:custGeom>
          <a:avLst/>
          <a:gdLst/>
          <a:ahLst/>
          <a:cxnLst/>
          <a:rect l="0" t="0" r="0" b="0"/>
          <a:pathLst>
            <a:path>
              <a:moveTo>
                <a:pt x="0" y="0"/>
              </a:moveTo>
              <a:lnTo>
                <a:pt x="0" y="23448"/>
              </a:lnTo>
              <a:lnTo>
                <a:pt x="1282842" y="23448"/>
              </a:lnTo>
              <a:lnTo>
                <a:pt x="1282842" y="1096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1D88AD-843D-48AE-82DA-C3694D80D29D}">
      <dsp:nvSpPr>
        <dsp:cNvPr id="0" name=""/>
        <dsp:cNvSpPr/>
      </dsp:nvSpPr>
      <dsp:spPr>
        <a:xfrm>
          <a:off x="4001899" y="1639223"/>
          <a:ext cx="91440" cy="109639"/>
        </a:xfrm>
        <a:custGeom>
          <a:avLst/>
          <a:gdLst/>
          <a:ahLst/>
          <a:cxnLst/>
          <a:rect l="0" t="0" r="0" b="0"/>
          <a:pathLst>
            <a:path>
              <a:moveTo>
                <a:pt x="101674" y="0"/>
              </a:moveTo>
              <a:lnTo>
                <a:pt x="101674" y="23448"/>
              </a:lnTo>
              <a:lnTo>
                <a:pt x="45720" y="23448"/>
              </a:lnTo>
              <a:lnTo>
                <a:pt x="45720" y="1096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F386E3-C27D-4A75-9CC1-CA657344F08C}">
      <dsp:nvSpPr>
        <dsp:cNvPr id="0" name=""/>
        <dsp:cNvSpPr/>
      </dsp:nvSpPr>
      <dsp:spPr>
        <a:xfrm>
          <a:off x="3054363" y="1639223"/>
          <a:ext cx="1049210" cy="109639"/>
        </a:xfrm>
        <a:custGeom>
          <a:avLst/>
          <a:gdLst/>
          <a:ahLst/>
          <a:cxnLst/>
          <a:rect l="0" t="0" r="0" b="0"/>
          <a:pathLst>
            <a:path>
              <a:moveTo>
                <a:pt x="1049210" y="0"/>
              </a:moveTo>
              <a:lnTo>
                <a:pt x="1049210" y="23448"/>
              </a:lnTo>
              <a:lnTo>
                <a:pt x="0" y="23448"/>
              </a:lnTo>
              <a:lnTo>
                <a:pt x="0" y="10963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01EFD7-1808-40D9-A814-38D08E289221}">
      <dsp:nvSpPr>
        <dsp:cNvPr id="0" name=""/>
        <dsp:cNvSpPr/>
      </dsp:nvSpPr>
      <dsp:spPr>
        <a:xfrm>
          <a:off x="2345265" y="1132359"/>
          <a:ext cx="1758308" cy="96427"/>
        </a:xfrm>
        <a:custGeom>
          <a:avLst/>
          <a:gdLst/>
          <a:ahLst/>
          <a:cxnLst/>
          <a:rect l="0" t="0" r="0" b="0"/>
          <a:pathLst>
            <a:path>
              <a:moveTo>
                <a:pt x="0" y="0"/>
              </a:moveTo>
              <a:lnTo>
                <a:pt x="0" y="10236"/>
              </a:lnTo>
              <a:lnTo>
                <a:pt x="1758308" y="10236"/>
              </a:lnTo>
              <a:lnTo>
                <a:pt x="1758308" y="9642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CC829C-729F-42CE-993B-0CB6F947D70B}">
      <dsp:nvSpPr>
        <dsp:cNvPr id="0" name=""/>
        <dsp:cNvSpPr/>
      </dsp:nvSpPr>
      <dsp:spPr>
        <a:xfrm>
          <a:off x="2345265" y="1132359"/>
          <a:ext cx="672163" cy="96427"/>
        </a:xfrm>
        <a:custGeom>
          <a:avLst/>
          <a:gdLst/>
          <a:ahLst/>
          <a:cxnLst/>
          <a:rect l="0" t="0" r="0" b="0"/>
          <a:pathLst>
            <a:path>
              <a:moveTo>
                <a:pt x="0" y="0"/>
              </a:moveTo>
              <a:lnTo>
                <a:pt x="0" y="10236"/>
              </a:lnTo>
              <a:lnTo>
                <a:pt x="672163" y="10236"/>
              </a:lnTo>
              <a:lnTo>
                <a:pt x="672163" y="9642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4ECC86-93E2-49CA-8CCB-EFC2C5560EB4}">
      <dsp:nvSpPr>
        <dsp:cNvPr id="0" name=""/>
        <dsp:cNvSpPr/>
      </dsp:nvSpPr>
      <dsp:spPr>
        <a:xfrm>
          <a:off x="1858874" y="1132359"/>
          <a:ext cx="486391" cy="96427"/>
        </a:xfrm>
        <a:custGeom>
          <a:avLst/>
          <a:gdLst/>
          <a:ahLst/>
          <a:cxnLst/>
          <a:rect l="0" t="0" r="0" b="0"/>
          <a:pathLst>
            <a:path>
              <a:moveTo>
                <a:pt x="486391" y="0"/>
              </a:moveTo>
              <a:lnTo>
                <a:pt x="486391" y="10236"/>
              </a:lnTo>
              <a:lnTo>
                <a:pt x="0" y="10236"/>
              </a:lnTo>
              <a:lnTo>
                <a:pt x="0" y="9642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BF3211-AFA3-4691-A05F-23C986151B01}">
      <dsp:nvSpPr>
        <dsp:cNvPr id="0" name=""/>
        <dsp:cNvSpPr/>
      </dsp:nvSpPr>
      <dsp:spPr>
        <a:xfrm>
          <a:off x="1548756" y="553082"/>
          <a:ext cx="796508" cy="168841"/>
        </a:xfrm>
        <a:custGeom>
          <a:avLst/>
          <a:gdLst/>
          <a:ahLst/>
          <a:cxnLst/>
          <a:rect l="0" t="0" r="0" b="0"/>
          <a:pathLst>
            <a:path>
              <a:moveTo>
                <a:pt x="0" y="0"/>
              </a:moveTo>
              <a:lnTo>
                <a:pt x="0" y="82649"/>
              </a:lnTo>
              <a:lnTo>
                <a:pt x="796508" y="82649"/>
              </a:lnTo>
              <a:lnTo>
                <a:pt x="796508" y="16884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191A3-FDCB-4C68-8F7F-6AAB522C8C31}">
      <dsp:nvSpPr>
        <dsp:cNvPr id="0" name=""/>
        <dsp:cNvSpPr/>
      </dsp:nvSpPr>
      <dsp:spPr>
        <a:xfrm>
          <a:off x="1138320" y="142646"/>
          <a:ext cx="820872" cy="41043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DIAF</a:t>
          </a:r>
          <a:endParaRPr lang="fr-CH" sz="1100" b="1" kern="1200" dirty="0"/>
        </a:p>
      </dsp:txBody>
      <dsp:txXfrm>
        <a:off x="1138320" y="142646"/>
        <a:ext cx="820872" cy="410436"/>
      </dsp:txXfrm>
    </dsp:sp>
    <dsp:sp modelId="{D7664DBD-3F47-489A-BA6A-44C2697AB8F1}">
      <dsp:nvSpPr>
        <dsp:cNvPr id="0" name=""/>
        <dsp:cNvSpPr/>
      </dsp:nvSpPr>
      <dsp:spPr>
        <a:xfrm>
          <a:off x="1934829" y="721923"/>
          <a:ext cx="820872" cy="41043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SAAV</a:t>
          </a:r>
          <a:endParaRPr lang="fr-CH" sz="1100" b="1" kern="1200" dirty="0"/>
        </a:p>
      </dsp:txBody>
      <dsp:txXfrm>
        <a:off x="1934829" y="721923"/>
        <a:ext cx="820872" cy="410436"/>
      </dsp:txXfrm>
    </dsp:sp>
    <dsp:sp modelId="{08780C74-62A3-467B-BB07-11D13364CABC}">
      <dsp:nvSpPr>
        <dsp:cNvPr id="0" name=""/>
        <dsp:cNvSpPr/>
      </dsp:nvSpPr>
      <dsp:spPr>
        <a:xfrm>
          <a:off x="1448437" y="1228787"/>
          <a:ext cx="820872" cy="4104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Direction</a:t>
          </a:r>
          <a:endParaRPr lang="fr-CH" sz="1100" b="1" kern="1200" dirty="0"/>
        </a:p>
      </dsp:txBody>
      <dsp:txXfrm>
        <a:off x="1448437" y="1228787"/>
        <a:ext cx="820872" cy="410436"/>
      </dsp:txXfrm>
    </dsp:sp>
    <dsp:sp modelId="{A368FDC7-8F02-4054-88BB-4C6A557FA6B0}">
      <dsp:nvSpPr>
        <dsp:cNvPr id="0" name=""/>
        <dsp:cNvSpPr/>
      </dsp:nvSpPr>
      <dsp:spPr>
        <a:xfrm>
          <a:off x="2606992" y="1228787"/>
          <a:ext cx="820872" cy="4104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err="1" smtClean="0"/>
            <a:t>Admin</a:t>
          </a:r>
          <a:endParaRPr lang="fr-CH" sz="1100" b="1" kern="1200" dirty="0"/>
        </a:p>
      </dsp:txBody>
      <dsp:txXfrm>
        <a:off x="2606992" y="1228787"/>
        <a:ext cx="820872" cy="410436"/>
      </dsp:txXfrm>
    </dsp:sp>
    <dsp:sp modelId="{94ABFA62-75FE-4FC9-92E1-15DED5A52A72}">
      <dsp:nvSpPr>
        <dsp:cNvPr id="0" name=""/>
        <dsp:cNvSpPr/>
      </dsp:nvSpPr>
      <dsp:spPr>
        <a:xfrm>
          <a:off x="3693137" y="1228787"/>
          <a:ext cx="820872" cy="4104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Inspectorat</a:t>
          </a:r>
          <a:endParaRPr lang="fr-CH" sz="1100" b="1" kern="1200" dirty="0"/>
        </a:p>
      </dsp:txBody>
      <dsp:txXfrm>
        <a:off x="3693137" y="1228787"/>
        <a:ext cx="820872" cy="410436"/>
      </dsp:txXfrm>
    </dsp:sp>
    <dsp:sp modelId="{0AE53B26-CC0E-4043-B0F4-884601FE1C84}">
      <dsp:nvSpPr>
        <dsp:cNvPr id="0" name=""/>
        <dsp:cNvSpPr/>
      </dsp:nvSpPr>
      <dsp:spPr>
        <a:xfrm>
          <a:off x="2643927" y="1748863"/>
          <a:ext cx="820872" cy="4104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IVA</a:t>
          </a:r>
          <a:endParaRPr lang="fr-CH" sz="1100" b="1" kern="1200" dirty="0"/>
        </a:p>
      </dsp:txBody>
      <dsp:txXfrm>
        <a:off x="2643927" y="1748863"/>
        <a:ext cx="820872" cy="410436"/>
      </dsp:txXfrm>
    </dsp:sp>
    <dsp:sp modelId="{99FF91FB-0ADA-4383-A77C-A3AF4BFB9AFE}">
      <dsp:nvSpPr>
        <dsp:cNvPr id="0" name=""/>
        <dsp:cNvSpPr/>
      </dsp:nvSpPr>
      <dsp:spPr>
        <a:xfrm>
          <a:off x="3637183" y="1748863"/>
          <a:ext cx="820872" cy="4104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IDO</a:t>
          </a:r>
          <a:endParaRPr lang="fr-CH" sz="1100" b="1" kern="1200" dirty="0"/>
        </a:p>
      </dsp:txBody>
      <dsp:txXfrm>
        <a:off x="3637183" y="1748863"/>
        <a:ext cx="820872" cy="410436"/>
      </dsp:txXfrm>
    </dsp:sp>
    <dsp:sp modelId="{B9A0EDE6-F1D6-4249-BA36-60AE184EE751}">
      <dsp:nvSpPr>
        <dsp:cNvPr id="0" name=""/>
        <dsp:cNvSpPr/>
      </dsp:nvSpPr>
      <dsp:spPr>
        <a:xfrm>
          <a:off x="4630438" y="1748863"/>
          <a:ext cx="1511956" cy="41043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IEP</a:t>
          </a:r>
          <a:br>
            <a:rPr lang="fr-CH" sz="1100" b="1" kern="1200" dirty="0" smtClean="0"/>
          </a:br>
          <a:r>
            <a:rPr lang="fr-CH" sz="1100" b="1" kern="1200" dirty="0" smtClean="0"/>
            <a:t>Dr Nicolas Aebischer</a:t>
          </a:r>
          <a:endParaRPr lang="fr-CH" sz="1100" b="1" kern="1200" dirty="0"/>
        </a:p>
      </dsp:txBody>
      <dsp:txXfrm>
        <a:off x="4630438" y="1748863"/>
        <a:ext cx="1511956" cy="410436"/>
      </dsp:txXfrm>
    </dsp:sp>
    <dsp:sp modelId="{89FCEC8D-14EC-4B2E-9952-997975A78E2A}">
      <dsp:nvSpPr>
        <dsp:cNvPr id="0" name=""/>
        <dsp:cNvSpPr/>
      </dsp:nvSpPr>
      <dsp:spPr>
        <a:xfrm>
          <a:off x="5008427" y="2331682"/>
          <a:ext cx="1909004" cy="6356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50000"/>
            </a:lnSpc>
            <a:spcBef>
              <a:spcPct val="0"/>
            </a:spcBef>
            <a:spcAft>
              <a:spcPts val="1200"/>
            </a:spcAft>
          </a:pPr>
          <a:r>
            <a:rPr lang="fr-CH" sz="1100" b="1" kern="1200" dirty="0" smtClean="0"/>
            <a:t>Gil Meienberger</a:t>
          </a:r>
          <a:br>
            <a:rPr lang="fr-CH" sz="1100" b="1" kern="1200" dirty="0" smtClean="0"/>
          </a:br>
          <a:r>
            <a:rPr lang="fr-CH" sz="1100" b="1" kern="1200" dirty="0" smtClean="0"/>
            <a:t>Responsable planification</a:t>
          </a:r>
          <a:endParaRPr lang="fr-CH" sz="1100" b="1" kern="1200" dirty="0"/>
        </a:p>
      </dsp:txBody>
      <dsp:txXfrm>
        <a:off x="5008427" y="2331682"/>
        <a:ext cx="1909004" cy="635634"/>
      </dsp:txXfrm>
    </dsp:sp>
    <dsp:sp modelId="{98AFBB3F-173E-45AC-8692-C06F5F7AF32B}">
      <dsp:nvSpPr>
        <dsp:cNvPr id="0" name=""/>
        <dsp:cNvSpPr/>
      </dsp:nvSpPr>
      <dsp:spPr>
        <a:xfrm>
          <a:off x="5008427" y="3139700"/>
          <a:ext cx="1903438" cy="5395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50000"/>
            </a:lnSpc>
            <a:spcBef>
              <a:spcPct val="0"/>
            </a:spcBef>
            <a:spcAft>
              <a:spcPct val="35000"/>
            </a:spcAft>
          </a:pPr>
          <a:r>
            <a:rPr lang="fr-CH" sz="1100" b="1" kern="1200" dirty="0" smtClean="0"/>
            <a:t> Philippe Rime</a:t>
          </a:r>
          <a:br>
            <a:rPr lang="fr-CH" sz="1100" b="1" kern="1200" dirty="0" smtClean="0"/>
          </a:br>
          <a:r>
            <a:rPr lang="fr-CH" sz="1100" b="1" kern="1200" dirty="0" smtClean="0"/>
            <a:t>Inspecteur cantonal</a:t>
          </a:r>
          <a:endParaRPr lang="fr-CH" sz="1100" b="1" kern="1200" dirty="0"/>
        </a:p>
      </dsp:txBody>
      <dsp:txXfrm>
        <a:off x="5008427" y="3139700"/>
        <a:ext cx="1903438" cy="539559"/>
      </dsp:txXfrm>
    </dsp:sp>
    <dsp:sp modelId="{19ACC05A-01CB-4354-A101-33CFBAA61A98}">
      <dsp:nvSpPr>
        <dsp:cNvPr id="0" name=""/>
        <dsp:cNvSpPr/>
      </dsp:nvSpPr>
      <dsp:spPr>
        <a:xfrm>
          <a:off x="5008427" y="3851642"/>
          <a:ext cx="1899876" cy="5332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50000"/>
            </a:lnSpc>
            <a:spcBef>
              <a:spcPct val="0"/>
            </a:spcBef>
            <a:spcAft>
              <a:spcPct val="35000"/>
            </a:spcAft>
          </a:pPr>
          <a:r>
            <a:rPr lang="fr-CH" sz="1100" b="1" kern="1200" dirty="0" smtClean="0"/>
            <a:t>Rafael Tapia</a:t>
          </a:r>
          <a:br>
            <a:rPr lang="fr-CH" sz="1100" b="1" kern="1200" dirty="0" smtClean="0"/>
          </a:br>
          <a:r>
            <a:rPr lang="fr-CH" sz="1100" b="1" kern="1200" dirty="0" smtClean="0"/>
            <a:t>Ingénieur </a:t>
          </a:r>
          <a:r>
            <a:rPr lang="fr-CH" sz="1100" b="1" kern="1200" dirty="0" err="1" smtClean="0"/>
            <a:t>géomaticien</a:t>
          </a:r>
          <a:endParaRPr lang="fr-CH" sz="1100" b="1" kern="1200" dirty="0"/>
        </a:p>
      </dsp:txBody>
      <dsp:txXfrm>
        <a:off x="5008427" y="3851642"/>
        <a:ext cx="1899876" cy="533250"/>
      </dsp:txXfrm>
    </dsp:sp>
    <dsp:sp modelId="{D1B0A92C-3649-498E-B565-9C18D6EBAA0A}">
      <dsp:nvSpPr>
        <dsp:cNvPr id="0" name=""/>
        <dsp:cNvSpPr/>
      </dsp:nvSpPr>
      <dsp:spPr>
        <a:xfrm>
          <a:off x="5008427" y="4557277"/>
          <a:ext cx="1931684" cy="5666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50000"/>
            </a:lnSpc>
            <a:spcBef>
              <a:spcPct val="0"/>
            </a:spcBef>
            <a:spcAft>
              <a:spcPct val="35000"/>
            </a:spcAft>
          </a:pPr>
          <a:r>
            <a:rPr lang="fr-CH" sz="1100" b="1" kern="1200" dirty="0" smtClean="0"/>
            <a:t>Véronique Detappe</a:t>
          </a:r>
          <a:br>
            <a:rPr lang="fr-CH" sz="1100" b="1" kern="1200" dirty="0" smtClean="0"/>
          </a:br>
          <a:r>
            <a:rPr lang="fr-CH" sz="1100" b="1" kern="1200" dirty="0" err="1" smtClean="0"/>
            <a:t>LChim</a:t>
          </a:r>
          <a:endParaRPr lang="fr-CH" sz="1100" b="1" kern="1200" dirty="0"/>
        </a:p>
      </dsp:txBody>
      <dsp:txXfrm>
        <a:off x="5008427" y="4557277"/>
        <a:ext cx="1931684" cy="566619"/>
      </dsp:txXfrm>
    </dsp:sp>
    <dsp:sp modelId="{CAE357B6-F5A5-4341-BE2E-7A3A01213F05}">
      <dsp:nvSpPr>
        <dsp:cNvPr id="0" name=""/>
        <dsp:cNvSpPr/>
      </dsp:nvSpPr>
      <dsp:spPr>
        <a:xfrm>
          <a:off x="4964266" y="1209505"/>
          <a:ext cx="820872" cy="4104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SA / PA</a:t>
          </a:r>
          <a:endParaRPr lang="fr-CH" sz="1100" b="1" kern="1200" dirty="0"/>
        </a:p>
      </dsp:txBody>
      <dsp:txXfrm>
        <a:off x="4964266" y="1209505"/>
        <a:ext cx="820872" cy="410436"/>
      </dsp:txXfrm>
    </dsp:sp>
    <dsp:sp modelId="{DE4C1DB9-DFF9-4AC0-AC0B-B7C682B7E400}">
      <dsp:nvSpPr>
        <dsp:cNvPr id="0" name=""/>
        <dsp:cNvSpPr/>
      </dsp:nvSpPr>
      <dsp:spPr>
        <a:xfrm>
          <a:off x="5973841" y="1209505"/>
          <a:ext cx="820872" cy="4104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CH" sz="1100" b="1" kern="1200" dirty="0" smtClean="0"/>
            <a:t>Labo</a:t>
          </a:r>
          <a:endParaRPr lang="fr-CH" sz="1100" b="1" kern="1200" dirty="0"/>
        </a:p>
      </dsp:txBody>
      <dsp:txXfrm>
        <a:off x="5973841" y="1209505"/>
        <a:ext cx="820872" cy="410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9FE7-AEA1-456B-9C9C-18A664D91987}">
      <dsp:nvSpPr>
        <dsp:cNvPr id="0" name=""/>
        <dsp:cNvSpPr/>
      </dsp:nvSpPr>
      <dsp:spPr>
        <a:xfrm rot="5400000">
          <a:off x="4495311" y="-1497351"/>
          <a:ext cx="1585912" cy="49771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fr-CH" sz="3200" kern="1200" dirty="0" smtClean="0"/>
            <a:t>Soumis à la LDAl</a:t>
          </a:r>
          <a:endParaRPr lang="fr-CH" sz="3200" kern="1200" dirty="0"/>
        </a:p>
        <a:p>
          <a:pPr marL="285750" lvl="1" indent="-285750" algn="l" defTabSz="1422400">
            <a:lnSpc>
              <a:spcPct val="90000"/>
            </a:lnSpc>
            <a:spcBef>
              <a:spcPct val="0"/>
            </a:spcBef>
            <a:spcAft>
              <a:spcPct val="15000"/>
            </a:spcAft>
            <a:buChar char="••"/>
          </a:pPr>
          <a:r>
            <a:rPr lang="fr-CH" sz="3200" kern="1200" dirty="0" smtClean="0"/>
            <a:t>Garants de la </a:t>
          </a:r>
          <a:r>
            <a:rPr lang="fr-CH" sz="3200" b="1" kern="1200" dirty="0" smtClean="0">
              <a:solidFill>
                <a:srgbClr val="0066FF"/>
              </a:solidFill>
            </a:rPr>
            <a:t>qualité</a:t>
          </a:r>
          <a:endParaRPr lang="fr-CH" sz="3200" b="1" kern="1200" dirty="0">
            <a:solidFill>
              <a:srgbClr val="0066FF"/>
            </a:solidFill>
          </a:endParaRPr>
        </a:p>
      </dsp:txBody>
      <dsp:txXfrm rot="-5400000">
        <a:off x="2799671" y="275707"/>
        <a:ext cx="4899774" cy="1431076"/>
      </dsp:txXfrm>
    </dsp:sp>
    <dsp:sp modelId="{8E450C9B-FCC7-499A-A924-5478C2208444}">
      <dsp:nvSpPr>
        <dsp:cNvPr id="0" name=""/>
        <dsp:cNvSpPr/>
      </dsp:nvSpPr>
      <dsp:spPr>
        <a:xfrm>
          <a:off x="0" y="49"/>
          <a:ext cx="2799671" cy="1982390"/>
        </a:xfrm>
        <a:prstGeom prst="round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CH" sz="3200" kern="1200" dirty="0" smtClean="0"/>
            <a:t>Distributeurs</a:t>
          </a:r>
          <a:endParaRPr lang="fr-CH" sz="3200" kern="1200" dirty="0"/>
        </a:p>
      </dsp:txBody>
      <dsp:txXfrm>
        <a:off x="96772" y="96821"/>
        <a:ext cx="2606127" cy="1788846"/>
      </dsp:txXfrm>
    </dsp:sp>
    <dsp:sp modelId="{9483362F-2529-4235-9F03-CCBA2C1DCEE9}">
      <dsp:nvSpPr>
        <dsp:cNvPr id="0" name=""/>
        <dsp:cNvSpPr/>
      </dsp:nvSpPr>
      <dsp:spPr>
        <a:xfrm rot="5400000">
          <a:off x="4495311" y="584158"/>
          <a:ext cx="1585912" cy="4977192"/>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a:lnSpc>
              <a:spcPct val="90000"/>
            </a:lnSpc>
            <a:spcBef>
              <a:spcPct val="0"/>
            </a:spcBef>
            <a:spcAft>
              <a:spcPct val="15000"/>
            </a:spcAft>
            <a:buChar char="••"/>
          </a:pPr>
          <a:r>
            <a:rPr lang="fr-CH" sz="3200" kern="1200" dirty="0" smtClean="0"/>
            <a:t>Rôle de surveillance</a:t>
          </a:r>
          <a:endParaRPr lang="fr-CH" sz="3200" kern="1200" dirty="0"/>
        </a:p>
        <a:p>
          <a:pPr marL="285750" lvl="1" indent="-285750" algn="l" defTabSz="1422400">
            <a:lnSpc>
              <a:spcPct val="90000"/>
            </a:lnSpc>
            <a:spcBef>
              <a:spcPct val="0"/>
            </a:spcBef>
            <a:spcAft>
              <a:spcPct val="15000"/>
            </a:spcAft>
            <a:buChar char="••"/>
          </a:pPr>
          <a:r>
            <a:rPr lang="fr-CH" sz="3200" kern="1200" dirty="0" smtClean="0"/>
            <a:t>Garantes de la </a:t>
          </a:r>
          <a:r>
            <a:rPr lang="fr-CH" sz="3200" b="1" kern="1200" dirty="0" smtClean="0">
              <a:solidFill>
                <a:srgbClr val="C00000"/>
              </a:solidFill>
            </a:rPr>
            <a:t>quantité</a:t>
          </a:r>
          <a:endParaRPr lang="fr-CH" sz="3200" b="1" kern="1200" dirty="0">
            <a:solidFill>
              <a:srgbClr val="C00000"/>
            </a:solidFill>
          </a:endParaRPr>
        </a:p>
      </dsp:txBody>
      <dsp:txXfrm rot="-5400000">
        <a:off x="2799671" y="2357216"/>
        <a:ext cx="4899774" cy="1431076"/>
      </dsp:txXfrm>
    </dsp:sp>
    <dsp:sp modelId="{26C10AAC-EA80-4FED-8BE6-ACE092E3ED53}">
      <dsp:nvSpPr>
        <dsp:cNvPr id="0" name=""/>
        <dsp:cNvSpPr/>
      </dsp:nvSpPr>
      <dsp:spPr>
        <a:xfrm>
          <a:off x="0" y="2081559"/>
          <a:ext cx="2799671" cy="1982390"/>
        </a:xfrm>
        <a:prstGeom prst="roundRect">
          <a:avLst/>
        </a:prstGeom>
        <a:solidFill>
          <a:schemeClr val="accent3">
            <a:shade val="80000"/>
            <a:hueOff val="204186"/>
            <a:satOff val="-6620"/>
            <a:lumOff val="25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CH" sz="3200" kern="1200" dirty="0" smtClean="0"/>
            <a:t>Communes</a:t>
          </a:r>
          <a:endParaRPr lang="fr-CH" sz="3200" kern="1200" dirty="0"/>
        </a:p>
      </dsp:txBody>
      <dsp:txXfrm>
        <a:off x="96772" y="2178331"/>
        <a:ext cx="2606127" cy="1788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8D135-9065-47D7-B620-9E41F804527C}">
      <dsp:nvSpPr>
        <dsp:cNvPr id="0" name=""/>
        <dsp:cNvSpPr/>
      </dsp:nvSpPr>
      <dsp:spPr>
        <a:xfrm>
          <a:off x="1432965" y="-3114"/>
          <a:ext cx="5378477" cy="5378477"/>
        </a:xfrm>
        <a:prstGeom prst="circularArrow">
          <a:avLst>
            <a:gd name="adj1" fmla="val 5274"/>
            <a:gd name="adj2" fmla="val 312630"/>
            <a:gd name="adj3" fmla="val 14226270"/>
            <a:gd name="adj4" fmla="val 17128108"/>
            <a:gd name="adj5" fmla="val 547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0D945E-0C81-47AE-B3A5-AD3DA3484C72}">
      <dsp:nvSpPr>
        <dsp:cNvPr id="0" name=""/>
        <dsp:cNvSpPr/>
      </dsp:nvSpPr>
      <dsp:spPr>
        <a:xfrm>
          <a:off x="3098697" y="3411"/>
          <a:ext cx="2047012" cy="1023506"/>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b="1" kern="1200" dirty="0" smtClean="0"/>
            <a:t>Etablissement / Modification du PIEP</a:t>
          </a:r>
          <a:endParaRPr lang="fr-CH" sz="1700" b="1" kern="1200" dirty="0"/>
        </a:p>
      </dsp:txBody>
      <dsp:txXfrm>
        <a:off x="3148660" y="53374"/>
        <a:ext cx="1947086" cy="923580"/>
      </dsp:txXfrm>
    </dsp:sp>
    <dsp:sp modelId="{7E6AC343-7A87-4CFE-8166-3070613A371B}">
      <dsp:nvSpPr>
        <dsp:cNvPr id="0" name=""/>
        <dsp:cNvSpPr/>
      </dsp:nvSpPr>
      <dsp:spPr>
        <a:xfrm>
          <a:off x="4988311" y="1094380"/>
          <a:ext cx="2047012" cy="1023506"/>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b="1" kern="1200" dirty="0" smtClean="0">
              <a:effectLst/>
            </a:rPr>
            <a:t>Programme d’ assainissement</a:t>
          </a:r>
          <a:endParaRPr lang="fr-CH" sz="1700" b="1" kern="1200" dirty="0">
            <a:effectLst/>
          </a:endParaRPr>
        </a:p>
      </dsp:txBody>
      <dsp:txXfrm>
        <a:off x="5038274" y="1144343"/>
        <a:ext cx="1947086" cy="923580"/>
      </dsp:txXfrm>
    </dsp:sp>
    <dsp:sp modelId="{73153C46-8337-411A-AB69-656FFEDD82D8}">
      <dsp:nvSpPr>
        <dsp:cNvPr id="0" name=""/>
        <dsp:cNvSpPr/>
      </dsp:nvSpPr>
      <dsp:spPr>
        <a:xfrm>
          <a:off x="4988311" y="3276318"/>
          <a:ext cx="2047012" cy="1023506"/>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b="1" kern="1200" dirty="0" smtClean="0"/>
            <a:t>Adaptation des taxes</a:t>
          </a:r>
          <a:endParaRPr lang="fr-CH" sz="1700" b="1" kern="1200" dirty="0"/>
        </a:p>
      </dsp:txBody>
      <dsp:txXfrm>
        <a:off x="5038274" y="3326281"/>
        <a:ext cx="1947086" cy="923580"/>
      </dsp:txXfrm>
    </dsp:sp>
    <dsp:sp modelId="{4BEA1BCE-A46A-48B3-8764-CA8E43F7BBE3}">
      <dsp:nvSpPr>
        <dsp:cNvPr id="0" name=""/>
        <dsp:cNvSpPr/>
      </dsp:nvSpPr>
      <dsp:spPr>
        <a:xfrm>
          <a:off x="3098697" y="4367287"/>
          <a:ext cx="2047012" cy="1023506"/>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b="1" kern="1200" dirty="0" smtClean="0"/>
            <a:t>Réalisation des travaux</a:t>
          </a:r>
          <a:endParaRPr lang="fr-CH" sz="1700" b="1" kern="1200" dirty="0"/>
        </a:p>
      </dsp:txBody>
      <dsp:txXfrm>
        <a:off x="3148660" y="4417250"/>
        <a:ext cx="1947086" cy="923580"/>
      </dsp:txXfrm>
    </dsp:sp>
    <dsp:sp modelId="{0B97D2FD-B6A1-4BE0-933D-A245FD701267}">
      <dsp:nvSpPr>
        <dsp:cNvPr id="0" name=""/>
        <dsp:cNvSpPr/>
      </dsp:nvSpPr>
      <dsp:spPr>
        <a:xfrm>
          <a:off x="1209083" y="3276318"/>
          <a:ext cx="2047012" cy="1023506"/>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b="1" kern="1200" dirty="0" smtClean="0"/>
            <a:t>Inspection de la qualité</a:t>
          </a:r>
          <a:endParaRPr lang="fr-CH" sz="1700" b="1" kern="1200" dirty="0"/>
        </a:p>
      </dsp:txBody>
      <dsp:txXfrm>
        <a:off x="1259046" y="3326281"/>
        <a:ext cx="1947086" cy="923580"/>
      </dsp:txXfrm>
    </dsp:sp>
    <dsp:sp modelId="{114A1A87-C7A6-4441-AC65-1A37F1C45845}">
      <dsp:nvSpPr>
        <dsp:cNvPr id="0" name=""/>
        <dsp:cNvSpPr/>
      </dsp:nvSpPr>
      <dsp:spPr>
        <a:xfrm>
          <a:off x="1209083" y="1094380"/>
          <a:ext cx="2047012" cy="1023506"/>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CH" sz="1700" b="1" kern="1200" dirty="0" smtClean="0"/>
            <a:t>Mesures d’assainissement</a:t>
          </a:r>
          <a:endParaRPr lang="fr-CH" sz="1700" b="1" kern="1200" dirty="0"/>
        </a:p>
      </dsp:txBody>
      <dsp:txXfrm>
        <a:off x="1259046" y="1144343"/>
        <a:ext cx="1947086" cy="9235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A6C618B-02B4-49D0-AC6D-DCB998BD4992}" type="datetimeFigureOut">
              <a:rPr lang="fr-CH" smtClean="0"/>
              <a:pPr/>
              <a:t>06.10.2014</a:t>
            </a:fld>
            <a:endParaRPr lang="fr-CH"/>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440BAA67-C616-446A-B6EE-144E6BB9DB56}" type="slidenum">
              <a:rPr lang="fr-CH" smtClean="0"/>
              <a:pPr/>
              <a:t>‹N°›</a:t>
            </a:fld>
            <a:endParaRPr lang="fr-CH"/>
          </a:p>
        </p:txBody>
      </p:sp>
    </p:spTree>
    <p:extLst>
      <p:ext uri="{BB962C8B-B14F-4D97-AF65-F5344CB8AC3E}">
        <p14:creationId xmlns:p14="http://schemas.microsoft.com/office/powerpoint/2010/main" val="3911793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wrap="square" lIns="91568" tIns="45784" rIns="91568" bIns="45784" numCol="1" anchor="t" anchorCtr="0" compatLnSpc="1">
            <a:prstTxWarp prst="textNoShape">
              <a:avLst/>
            </a:prstTxWarp>
          </a:bodyPr>
          <a:lstStyle>
            <a:lvl1pPr algn="l">
              <a:defRPr sz="1200">
                <a:latin typeface="Calibri" pitchFamily="34" charset="0"/>
              </a:defRPr>
            </a:lvl1pPr>
          </a:lstStyle>
          <a:p>
            <a:endParaRPr lang="fr-CH"/>
          </a:p>
        </p:txBody>
      </p:sp>
      <p:sp>
        <p:nvSpPr>
          <p:cNvPr id="3" name="Datumsplatzhalter 2"/>
          <p:cNvSpPr>
            <a:spLocks noGrp="1"/>
          </p:cNvSpPr>
          <p:nvPr>
            <p:ph type="dt" idx="1"/>
          </p:nvPr>
        </p:nvSpPr>
        <p:spPr>
          <a:xfrm>
            <a:off x="3850444" y="0"/>
            <a:ext cx="2945659" cy="496332"/>
          </a:xfrm>
          <a:prstGeom prst="rect">
            <a:avLst/>
          </a:prstGeom>
        </p:spPr>
        <p:txBody>
          <a:bodyPr vert="horz" wrap="square" lIns="91568" tIns="45784" rIns="91568" bIns="45784"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06.10.2014</a:t>
            </a:fld>
            <a:endParaRPr lang="fr-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568" tIns="45784" rIns="91568" bIns="45784" numCol="1" anchor="ctr" anchorCtr="0" compatLnSpc="1">
            <a:prstTxWarp prst="textNoShape">
              <a:avLst/>
            </a:prstTxWarp>
          </a:bodyPr>
          <a:lstStyle/>
          <a:p>
            <a:pPr lvl="0"/>
            <a:endParaRPr lang="en-GB" dirty="0" smtClean="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568" tIns="45784" rIns="91568" bIns="45784" numCol="1" anchor="t" anchorCtr="0" compatLnSpc="1">
            <a:prstTxWarp prst="textNoShape">
              <a:avLst/>
            </a:prstTxWarp>
            <a:normAutofit/>
          </a:bodyPr>
          <a:lstStyle/>
          <a:p>
            <a:pPr lvl="0"/>
            <a:r>
              <a:rPr lang="fr-CH" smtClean="0"/>
              <a:t>Textmasterformate durch Klicken bearbeiten</a:t>
            </a:r>
          </a:p>
          <a:p>
            <a:pPr lvl="1"/>
            <a:r>
              <a:rPr lang="fr-CH" smtClean="0"/>
              <a:t>Zweite Ebene</a:t>
            </a:r>
          </a:p>
          <a:p>
            <a:pPr lvl="2"/>
            <a:r>
              <a:rPr lang="fr-CH" smtClean="0"/>
              <a:t>Dritte Ebene</a:t>
            </a:r>
          </a:p>
          <a:p>
            <a:pPr lvl="3"/>
            <a:r>
              <a:rPr lang="fr-CH" smtClean="0"/>
              <a:t>Vierte Ebene</a:t>
            </a:r>
          </a:p>
          <a:p>
            <a:pPr lvl="4"/>
            <a:r>
              <a:rPr lang="fr-CH" smtClean="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wrap="square" lIns="91568" tIns="45784" rIns="91568" bIns="45784" numCol="1" anchor="b" anchorCtr="0" compatLnSpc="1">
            <a:prstTxWarp prst="textNoShape">
              <a:avLst/>
            </a:prstTxWarp>
          </a:bodyPr>
          <a:lstStyle>
            <a:lvl1pPr algn="l">
              <a:defRPr sz="1200">
                <a:latin typeface="Calibri" pitchFamily="34" charset="0"/>
              </a:defRPr>
            </a:lvl1pPr>
          </a:lstStyle>
          <a:p>
            <a:endParaRPr lang="fr-CH"/>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wrap="square" lIns="91568" tIns="45784" rIns="91568" bIns="45784"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a:t>
            </a:fld>
            <a:endParaRPr lang="fr-CH"/>
          </a:p>
        </p:txBody>
      </p:sp>
    </p:spTree>
    <p:extLst>
      <p:ext uri="{BB962C8B-B14F-4D97-AF65-F5344CB8AC3E}">
        <p14:creationId xmlns:p14="http://schemas.microsoft.com/office/powerpoint/2010/main" val="954180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a:ln w="12701">
            <a:solidFill>
              <a:srgbClr val="000000"/>
            </a:solidFill>
            <a:prstDash val="solid"/>
            <a:miter/>
          </a:ln>
        </p:spPr>
      </p:sp>
      <p:sp>
        <p:nvSpPr>
          <p:cNvPr id="3" name="Notizenplatzhalter 2"/>
          <p:cNvSpPr txBox="1">
            <a:spLocks noGrp="1"/>
          </p:cNvSpPr>
          <p:nvPr>
            <p:ph type="body" sz="quarter" idx="1"/>
          </p:nvPr>
        </p:nvSpPr>
        <p:spPr/>
        <p:txBody>
          <a:bodyPr/>
          <a:lstStyle/>
          <a:p>
            <a:r>
              <a:rPr lang="fr-CH" dirty="0" smtClean="0"/>
              <a:t>Bienvenue aux représentantes</a:t>
            </a:r>
            <a:r>
              <a:rPr lang="fr-CH" baseline="0" dirty="0" smtClean="0"/>
              <a:t> et représentants des autorités communales</a:t>
            </a:r>
          </a:p>
          <a:p>
            <a:r>
              <a:rPr lang="fr-CH" baseline="0" dirty="0" smtClean="0"/>
              <a:t>L’objet de cette soirée est de vous présenter la directive pour l’établissement des PIEP</a:t>
            </a:r>
          </a:p>
          <a:p>
            <a:r>
              <a:rPr lang="fr-CH" baseline="0" dirty="0" smtClean="0"/>
              <a:t>Présentation de moi-même et Gil</a:t>
            </a:r>
            <a:endParaRPr lang="fr-CH" dirty="0"/>
          </a:p>
        </p:txBody>
      </p:sp>
      <p:sp>
        <p:nvSpPr>
          <p:cNvPr id="4" name="Foliennummernplatzhalter 3"/>
          <p:cNvSpPr txBox="1"/>
          <p:nvPr/>
        </p:nvSpPr>
        <p:spPr>
          <a:xfrm>
            <a:off x="3850447" y="9428581"/>
            <a:ext cx="2945657" cy="496330"/>
          </a:xfrm>
          <a:prstGeom prst="rect">
            <a:avLst/>
          </a:prstGeom>
          <a:noFill/>
          <a:ln>
            <a:noFill/>
          </a:ln>
        </p:spPr>
        <p:txBody>
          <a:bodyPr vert="horz" wrap="square" lIns="91568" tIns="45784" rIns="91568" bIns="45784" anchor="b" anchorCtr="0" compatLnSpc="1"/>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FB9C27-9549-4871-B49E-3F09DC05B197}" type="slidenum">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fr-CH" sz="1200" b="0" i="0" u="none" strike="noStrike" kern="1200" cap="none" spc="0" baseline="0">
              <a:solidFill>
                <a:srgbClr val="000000"/>
              </a:solidFill>
              <a:uFillTx/>
              <a:latin typeface="Calibri" pitchFamily="34"/>
              <a:ea typeface="ＭＳ Ｐゴシック" pitchFamily="16"/>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10</a:t>
            </a:fld>
            <a:endParaRPr lang="fr-CH"/>
          </a:p>
        </p:txBody>
      </p:sp>
    </p:spTree>
    <p:extLst>
      <p:ext uri="{BB962C8B-B14F-4D97-AF65-F5344CB8AC3E}">
        <p14:creationId xmlns:p14="http://schemas.microsoft.com/office/powerpoint/2010/main" val="188844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11</a:t>
            </a:fld>
            <a:endParaRPr lang="fr-CH"/>
          </a:p>
        </p:txBody>
      </p:sp>
    </p:spTree>
    <p:extLst>
      <p:ext uri="{BB962C8B-B14F-4D97-AF65-F5344CB8AC3E}">
        <p14:creationId xmlns:p14="http://schemas.microsoft.com/office/powerpoint/2010/main" val="412415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12</a:t>
            </a:fld>
            <a:endParaRPr lang="fr-CH"/>
          </a:p>
        </p:txBody>
      </p:sp>
    </p:spTree>
    <p:extLst>
      <p:ext uri="{BB962C8B-B14F-4D97-AF65-F5344CB8AC3E}">
        <p14:creationId xmlns:p14="http://schemas.microsoft.com/office/powerpoint/2010/main" val="198662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13</a:t>
            </a:fld>
            <a:endParaRPr lang="fr-CH"/>
          </a:p>
        </p:txBody>
      </p:sp>
    </p:spTree>
    <p:extLst>
      <p:ext uri="{BB962C8B-B14F-4D97-AF65-F5344CB8AC3E}">
        <p14:creationId xmlns:p14="http://schemas.microsoft.com/office/powerpoint/2010/main" val="1020874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Comme pour la qualité: la responsabilité</a:t>
            </a:r>
            <a:r>
              <a:rPr lang="fr-CH" baseline="0" dirty="0" smtClean="0"/>
              <a:t> incombe à la commune</a:t>
            </a:r>
          </a:p>
          <a:p>
            <a:r>
              <a:rPr lang="fr-CH" baseline="0" dirty="0" smtClean="0"/>
              <a:t>En cas de délégation: devoir de surveillance</a:t>
            </a:r>
          </a:p>
          <a:p>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14</a:t>
            </a:fld>
            <a:endParaRPr lang="fr-CH"/>
          </a:p>
        </p:txBody>
      </p:sp>
    </p:spTree>
    <p:extLst>
      <p:ext uri="{BB962C8B-B14F-4D97-AF65-F5344CB8AC3E}">
        <p14:creationId xmlns:p14="http://schemas.microsoft.com/office/powerpoint/2010/main" val="330534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Message: la planification est l’outil dont dispose les communes pour démontrer que leur devoir de</a:t>
            </a:r>
            <a:r>
              <a:rPr lang="fr-CH" baseline="0" dirty="0" smtClean="0"/>
              <a:t> distribuer de l’eau potable en quantité suffisante ou la surveillance diligente est accomplie.</a:t>
            </a: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15</a:t>
            </a:fld>
            <a:endParaRPr lang="fr-CH"/>
          </a:p>
        </p:txBody>
      </p:sp>
    </p:spTree>
    <p:extLst>
      <p:ext uri="{BB962C8B-B14F-4D97-AF65-F5344CB8AC3E}">
        <p14:creationId xmlns:p14="http://schemas.microsoft.com/office/powerpoint/2010/main" val="2697940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16</a:t>
            </a:fld>
            <a:endParaRPr lang="fr-CH"/>
          </a:p>
        </p:txBody>
      </p:sp>
    </p:spTree>
    <p:extLst>
      <p:ext uri="{BB962C8B-B14F-4D97-AF65-F5344CB8AC3E}">
        <p14:creationId xmlns:p14="http://schemas.microsoft.com/office/powerpoint/2010/main" val="178373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17</a:t>
            </a:fld>
            <a:endParaRPr lang="fr-CH"/>
          </a:p>
        </p:txBody>
      </p:sp>
    </p:spTree>
    <p:extLst>
      <p:ext uri="{BB962C8B-B14F-4D97-AF65-F5344CB8AC3E}">
        <p14:creationId xmlns:p14="http://schemas.microsoft.com/office/powerpoint/2010/main" val="4078889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18</a:t>
            </a:fld>
            <a:endParaRPr lang="fr-CH"/>
          </a:p>
        </p:txBody>
      </p:sp>
    </p:spTree>
    <p:extLst>
      <p:ext uri="{BB962C8B-B14F-4D97-AF65-F5344CB8AC3E}">
        <p14:creationId xmlns:p14="http://schemas.microsoft.com/office/powerpoint/2010/main" val="1163735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Art 11 du REP:</a:t>
            </a:r>
          </a:p>
          <a:p>
            <a:endParaRPr lang="fr-CH" dirty="0" smtClean="0"/>
          </a:p>
          <a:p>
            <a:r>
              <a:rPr lang="fr-CH" sz="1200" b="0" i="0" u="none" strike="noStrike" kern="1200" baseline="0" dirty="0" smtClean="0">
                <a:solidFill>
                  <a:schemeClr val="tx1"/>
                </a:solidFill>
                <a:latin typeface="+mn-lt"/>
                <a:ea typeface="ＭＳ Ｐゴシック" pitchFamily="-112" charset="-128"/>
                <a:cs typeface="ＭＳ Ｐゴシック" pitchFamily="-112" charset="-128"/>
              </a:rPr>
              <a:t>1 Le Service forme les personnes désignées par les communes et/ou les distributeurs pour le prélèvement d’eau potable. Il assure l’information des personnes chargées de l’établissement du PIEP et du dossier des eaux potables ainsi que celle des personnes chargées du contrôle périodique et de l’entretien des infrastructures. </a:t>
            </a:r>
          </a:p>
          <a:p>
            <a:r>
              <a:rPr lang="fr-CH" sz="1200" b="0" i="0" u="none" strike="noStrike" kern="1200" baseline="0" dirty="0" smtClean="0">
                <a:solidFill>
                  <a:schemeClr val="tx1"/>
                </a:solidFill>
                <a:latin typeface="+mn-lt"/>
                <a:ea typeface="ＭＳ Ｐゴシック" pitchFamily="-112" charset="-128"/>
                <a:cs typeface="ＭＳ Ｐゴシック" pitchFamily="-112" charset="-128"/>
              </a:rPr>
              <a:t>2 Pour ces tâches, il peut avoir recours à des associations professionnelles ou à d’autres spécialistes. </a:t>
            </a: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19</a:t>
            </a:fld>
            <a:endParaRPr lang="fr-CH"/>
          </a:p>
        </p:txBody>
      </p:sp>
    </p:spTree>
    <p:extLst>
      <p:ext uri="{BB962C8B-B14F-4D97-AF65-F5344CB8AC3E}">
        <p14:creationId xmlns:p14="http://schemas.microsoft.com/office/powerpoint/2010/main" val="427127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Pour</a:t>
            </a:r>
            <a:r>
              <a:rPr lang="fr-CH" baseline="0" dirty="0" smtClean="0"/>
              <a:t> cette présentation, nous vous proposons le déroulement suivant: ….</a:t>
            </a:r>
          </a:p>
          <a:p>
            <a:endParaRPr lang="fr-CH" baseline="0" dirty="0" smtClean="0"/>
          </a:p>
          <a:p>
            <a:r>
              <a:rPr lang="fr-CH" baseline="0" dirty="0" smtClean="0"/>
              <a:t>Remarques: la directive est le fruit d’une large consultation avec les service de l’Etat, l’ACF et les communes fribourgeoises</a:t>
            </a:r>
          </a:p>
          <a:p>
            <a:r>
              <a:rPr lang="fr-CH" baseline="0" dirty="0" smtClean="0"/>
              <a:t>De discussions, De critiques, De remises en question; fiers de sa réalisation</a:t>
            </a:r>
          </a:p>
          <a:p>
            <a:endParaRPr lang="fr-CH" baseline="0" dirty="0" smtClean="0"/>
          </a:p>
          <a:p>
            <a:r>
              <a:rPr lang="fr-CH" baseline="0" dirty="0" smtClean="0"/>
              <a:t>Cette séance n’a pas pour objet une remise en question de l’existence même des PIEP</a:t>
            </a:r>
          </a:p>
          <a:p>
            <a:r>
              <a:rPr lang="fr-CH" baseline="0" dirty="0" smtClean="0"/>
              <a:t>C’est une décision du conseil d’Etat; notre section a tenté d’élaborer un document d’aide pour les communes en ayant constamment à l’esprit la rationalisation et l’optimisation des installations ainsi que leur pérennité, pour le bien des communes et des citoyens.</a:t>
            </a: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2</a:t>
            </a:fld>
            <a:endParaRPr lang="fr-CH"/>
          </a:p>
        </p:txBody>
      </p:sp>
    </p:spTree>
    <p:extLst>
      <p:ext uri="{BB962C8B-B14F-4D97-AF65-F5344CB8AC3E}">
        <p14:creationId xmlns:p14="http://schemas.microsoft.com/office/powerpoint/2010/main" val="1807170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20</a:t>
            </a:fld>
            <a:endParaRPr lang="fr-CH"/>
          </a:p>
        </p:txBody>
      </p:sp>
    </p:spTree>
    <p:extLst>
      <p:ext uri="{BB962C8B-B14F-4D97-AF65-F5344CB8AC3E}">
        <p14:creationId xmlns:p14="http://schemas.microsoft.com/office/powerpoint/2010/main" val="1592784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21</a:t>
            </a:fld>
            <a:endParaRPr lang="fr-CH"/>
          </a:p>
        </p:txBody>
      </p:sp>
    </p:spTree>
    <p:extLst>
      <p:ext uri="{BB962C8B-B14F-4D97-AF65-F5344CB8AC3E}">
        <p14:creationId xmlns:p14="http://schemas.microsoft.com/office/powerpoint/2010/main" val="2619895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22</a:t>
            </a:fld>
            <a:endParaRPr lang="fr-CH"/>
          </a:p>
        </p:txBody>
      </p:sp>
    </p:spTree>
    <p:extLst>
      <p:ext uri="{BB962C8B-B14F-4D97-AF65-F5344CB8AC3E}">
        <p14:creationId xmlns:p14="http://schemas.microsoft.com/office/powerpoint/2010/main" val="119128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23</a:t>
            </a:fld>
            <a:endParaRPr lang="fr-CH"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24</a:t>
            </a:fld>
            <a:endParaRPr lang="fr-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3</a:t>
            </a:fld>
            <a:endParaRPr lang="fr-CH"/>
          </a:p>
        </p:txBody>
      </p:sp>
    </p:spTree>
    <p:extLst>
      <p:ext uri="{BB962C8B-B14F-4D97-AF65-F5344CB8AC3E}">
        <p14:creationId xmlns:p14="http://schemas.microsoft.com/office/powerpoint/2010/main" val="262216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4</a:t>
            </a:fld>
            <a:endParaRPr lang="fr-CH"/>
          </a:p>
        </p:txBody>
      </p:sp>
    </p:spTree>
    <p:extLst>
      <p:ext uri="{BB962C8B-B14F-4D97-AF65-F5344CB8AC3E}">
        <p14:creationId xmlns:p14="http://schemas.microsoft.com/office/powerpoint/2010/main" val="51786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CH" dirty="0" smtClean="0"/>
              <a:t>Le SAAV s’occupe de l’eau captée jusqu’au robinet</a:t>
            </a:r>
          </a:p>
          <a:p>
            <a:r>
              <a:rPr lang="fr-CH" dirty="0" smtClean="0"/>
              <a:t>LE </a:t>
            </a:r>
            <a:r>
              <a:rPr lang="fr-CH" dirty="0" err="1" smtClean="0"/>
              <a:t>SEn</a:t>
            </a:r>
            <a:r>
              <a:rPr lang="fr-CH" baseline="0" dirty="0" smtClean="0"/>
              <a:t> s’occupe des ressources, de leur protection, des pollutions</a:t>
            </a:r>
          </a:p>
          <a:p>
            <a:r>
              <a:rPr lang="fr-CH" baseline="0" dirty="0" smtClean="0"/>
              <a:t>Evidemment il y a une interface, et le SAAV doit veiller à ce que la matière première permette d’obtenir une eau potable</a:t>
            </a:r>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5</a:t>
            </a:fld>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H" dirty="0" smtClean="0"/>
              <a:t>Au niveau fédérale on ne parle pas des communes mais de distributeurs (qualité)</a:t>
            </a:r>
            <a:r>
              <a:rPr lang="fr-CH" baseline="0" dirty="0" smtClean="0"/>
              <a:t> et des cantons (surveillance, disposition de l’eau)</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6</a:t>
            </a:fld>
            <a:endParaRPr lang="fr-CH"/>
          </a:p>
        </p:txBody>
      </p:sp>
    </p:spTree>
    <p:extLst>
      <p:ext uri="{BB962C8B-B14F-4D97-AF65-F5344CB8AC3E}">
        <p14:creationId xmlns:p14="http://schemas.microsoft.com/office/powerpoint/2010/main" val="301079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Message:</a:t>
            </a:r>
          </a:p>
          <a:p>
            <a:r>
              <a:rPr lang="fr-CH" dirty="0" smtClean="0"/>
              <a:t>Le</a:t>
            </a:r>
            <a:r>
              <a:rPr lang="fr-CH" baseline="0" dirty="0" smtClean="0"/>
              <a:t> canton délègue la compétence de l’eau potable aux communes (situation généralisée en Suisse)</a:t>
            </a:r>
          </a:p>
          <a:p>
            <a:r>
              <a:rPr lang="fr-CH" baseline="0" dirty="0" smtClean="0"/>
              <a:t>Le canton garde la surveillance et le contrôle de cette activité</a:t>
            </a:r>
          </a:p>
          <a:p>
            <a:r>
              <a:rPr lang="fr-CH" baseline="0" dirty="0" smtClean="0"/>
              <a:t>Mais le canton n’endosse pas la responsabilité en cas de problèmes</a:t>
            </a: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7</a:t>
            </a:fld>
            <a:endParaRPr lang="fr-CH"/>
          </a:p>
        </p:txBody>
      </p:sp>
    </p:spTree>
    <p:extLst>
      <p:ext uri="{BB962C8B-B14F-4D97-AF65-F5344CB8AC3E}">
        <p14:creationId xmlns:p14="http://schemas.microsoft.com/office/powerpoint/2010/main" val="349197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La loi cantonale attribue</a:t>
            </a:r>
            <a:r>
              <a:rPr lang="fr-CH" baseline="0" dirty="0" smtClean="0"/>
              <a:t> aux communes le rôle de distributeur</a:t>
            </a:r>
          </a:p>
          <a:p>
            <a:r>
              <a:rPr lang="fr-CH" dirty="0" smtClean="0"/>
              <a:t>C’est une forme de réconciliation des rôles entre les exigences fédérales et cantonales</a:t>
            </a:r>
            <a:endParaRPr lang="fr-CH" dirty="0"/>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8</a:t>
            </a:fld>
            <a:endParaRPr lang="fr-CH"/>
          </a:p>
        </p:txBody>
      </p:sp>
    </p:spTree>
    <p:extLst>
      <p:ext uri="{BB962C8B-B14F-4D97-AF65-F5344CB8AC3E}">
        <p14:creationId xmlns:p14="http://schemas.microsoft.com/office/powerpoint/2010/main" val="387687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C1870A02-3A71-4083-BCC0-4D14A98E74AD}" type="slidenum">
              <a:rPr lang="fr-CH" smtClean="0"/>
              <a:pPr/>
              <a:t>9</a:t>
            </a:fld>
            <a:endParaRPr lang="fr-CH"/>
          </a:p>
        </p:txBody>
      </p:sp>
    </p:spTree>
    <p:extLst>
      <p:ext uri="{BB962C8B-B14F-4D97-AF65-F5344CB8AC3E}">
        <p14:creationId xmlns:p14="http://schemas.microsoft.com/office/powerpoint/2010/main" val="39163868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oleObject" Target="../embeddings/oleObject2.bin"/><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69.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oleObject" Target="../embeddings/oleObject13.bin"/><Relationship Id="rId2" Type="http://schemas.openxmlformats.org/officeDocument/2006/relationships/tags" Target="../tags/tag70.xml"/><Relationship Id="rId16"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2" Type="http://schemas.openxmlformats.org/officeDocument/2006/relationships/tags" Target="../tags/tag84.xml"/><Relationship Id="rId1" Type="http://schemas.openxmlformats.org/officeDocument/2006/relationships/vmlDrawing" Target="../drawings/vmlDrawing14.v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oleObject" Target="../embeddings/oleObject14.bin"/><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oleObject" Target="../embeddings/oleObject15.bin"/><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slideMaster" Target="../slideMasters/slideMaster1.xml"/><Relationship Id="rId2" Type="http://schemas.openxmlformats.org/officeDocument/2006/relationships/tags" Target="../tags/tag96.xml"/><Relationship Id="rId1" Type="http://schemas.openxmlformats.org/officeDocument/2006/relationships/vmlDrawing" Target="../drawings/vmlDrawing15.v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0" Type="http://schemas.openxmlformats.org/officeDocument/2006/relationships/tags" Target="../tags/tag104.xml"/><Relationship Id="rId4" Type="http://schemas.openxmlformats.org/officeDocument/2006/relationships/tags" Target="../tags/tag98.xml"/><Relationship Id="rId9" Type="http://schemas.openxmlformats.org/officeDocument/2006/relationships/tags" Target="../tags/tag103.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vmlDrawing" Target="../drawings/vmlDrawing16.vml"/><Relationship Id="rId6" Type="http://schemas.openxmlformats.org/officeDocument/2006/relationships/tags" Target="../tags/tag110.xml"/><Relationship Id="rId11" Type="http://schemas.openxmlformats.org/officeDocument/2006/relationships/oleObject" Target="../embeddings/oleObject16.bin"/><Relationship Id="rId5" Type="http://schemas.openxmlformats.org/officeDocument/2006/relationships/tags" Target="../tags/tag109.xml"/><Relationship Id="rId10" Type="http://schemas.openxmlformats.org/officeDocument/2006/relationships/slideMaster" Target="../slideMasters/slideMaster1.xml"/><Relationship Id="rId4" Type="http://schemas.openxmlformats.org/officeDocument/2006/relationships/tags" Target="../tags/tag108.xml"/><Relationship Id="rId9" Type="http://schemas.openxmlformats.org/officeDocument/2006/relationships/tags" Target="../tags/tag113.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vmlDrawing" Target="../drawings/vmlDrawing17.v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slideMaster" Target="../slideMasters/slideMaster1.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2" Type="http://schemas.openxmlformats.org/officeDocument/2006/relationships/tags" Target="../tags/tag120.xml"/><Relationship Id="rId1" Type="http://schemas.openxmlformats.org/officeDocument/2006/relationships/vmlDrawing" Target="../drawings/vmlDrawing18.v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vmlDrawing" Target="../drawings/vmlDrawing19.vml"/><Relationship Id="rId6" Type="http://schemas.openxmlformats.org/officeDocument/2006/relationships/tags" Target="../tags/tag135.xml"/><Relationship Id="rId11" Type="http://schemas.openxmlformats.org/officeDocument/2006/relationships/oleObject" Target="../embeddings/oleObject19.bin"/><Relationship Id="rId5" Type="http://schemas.openxmlformats.org/officeDocument/2006/relationships/tags" Target="../tags/tag134.xml"/><Relationship Id="rId10" Type="http://schemas.openxmlformats.org/officeDocument/2006/relationships/slideMaster" Target="../slideMasters/slideMaster1.xml"/><Relationship Id="rId4" Type="http://schemas.openxmlformats.org/officeDocument/2006/relationships/tags" Target="../tags/tag133.xml"/><Relationship Id="rId9" Type="http://schemas.openxmlformats.org/officeDocument/2006/relationships/tags" Target="../tags/tag138.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vmlDrawing" Target="../drawings/vmlDrawing20.v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slideMaster" Target="../slideMasters/slideMaster1.xml"/><Relationship Id="rId4" Type="http://schemas.openxmlformats.org/officeDocument/2006/relationships/tags" Target="../tags/tag14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Master" Target="../slideMasters/slideMaster1.xml"/><Relationship Id="rId4" Type="http://schemas.openxmlformats.org/officeDocument/2006/relationships/tags" Target="../tags/tag146.xm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vmlDrawing" Target="../drawings/vmlDrawing24.v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9"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vmlDrawing" Target="../drawings/vmlDrawing25.v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9" Type="http://schemas.openxmlformats.org/officeDocument/2006/relationships/oleObject" Target="../embeddings/oleObject25.bin"/></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oleObject" Target="../embeddings/oleObject26.bin"/><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vmlDrawing" Target="../drawings/vmlDrawing26.v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slideMaster" Target="../slideMasters/slideMaster1.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oleObject" Target="../embeddings/oleObject27.bin"/><Relationship Id="rId2" Type="http://schemas.openxmlformats.org/officeDocument/2006/relationships/tags" Target="../tags/tag181.xml"/><Relationship Id="rId1" Type="http://schemas.openxmlformats.org/officeDocument/2006/relationships/vmlDrawing" Target="../drawings/vmlDrawing27.vml"/><Relationship Id="rId6" Type="http://schemas.openxmlformats.org/officeDocument/2006/relationships/slideMaster" Target="../slideMasters/slideMaster1.xml"/><Relationship Id="rId5" Type="http://schemas.openxmlformats.org/officeDocument/2006/relationships/tags" Target="../tags/tag184.xml"/><Relationship Id="rId4"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slideMaster" Target="../slideMasters/slideMaster1.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slideMaster" Target="../slideMasters/slideMaster1.xml"/><Relationship Id="rId4" Type="http://schemas.openxmlformats.org/officeDocument/2006/relationships/tags" Target="../tags/tag190.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oleObject" Target="../embeddings/oleObject30.bin"/><Relationship Id="rId2" Type="http://schemas.openxmlformats.org/officeDocument/2006/relationships/tags" Target="../tags/tag191.xml"/><Relationship Id="rId16" Type="http://schemas.openxmlformats.org/officeDocument/2006/relationships/slideMaster" Target="../slideMasters/slideMaster1.xml"/><Relationship Id="rId1" Type="http://schemas.openxmlformats.org/officeDocument/2006/relationships/vmlDrawing" Target="../drawings/vmlDrawing30.v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tags" Target="../tags/tag20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 Id="rId14" Type="http://schemas.openxmlformats.org/officeDocument/2006/relationships/tags" Target="../tags/tag203.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2" Type="http://schemas.openxmlformats.org/officeDocument/2006/relationships/tags" Target="../tags/tag205.xml"/><Relationship Id="rId1" Type="http://schemas.openxmlformats.org/officeDocument/2006/relationships/vmlDrawing" Target="../drawings/vmlDrawing31.v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oleObject" Target="../embeddings/oleObject31.bin"/><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oleObject" Target="../embeddings/oleObject32.bin"/><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slideMaster" Target="../slideMasters/slideMaster1.xml"/><Relationship Id="rId2" Type="http://schemas.openxmlformats.org/officeDocument/2006/relationships/tags" Target="../tags/tag217.xml"/><Relationship Id="rId1" Type="http://schemas.openxmlformats.org/officeDocument/2006/relationships/vmlDrawing" Target="../drawings/vmlDrawing32.v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vmlDrawing" Target="../drawings/vmlDrawing33.vml"/><Relationship Id="rId6" Type="http://schemas.openxmlformats.org/officeDocument/2006/relationships/tags" Target="../tags/tag231.xml"/><Relationship Id="rId11" Type="http://schemas.openxmlformats.org/officeDocument/2006/relationships/oleObject" Target="../embeddings/oleObject33.bin"/><Relationship Id="rId5" Type="http://schemas.openxmlformats.org/officeDocument/2006/relationships/tags" Target="../tags/tag230.xml"/><Relationship Id="rId10" Type="http://schemas.openxmlformats.org/officeDocument/2006/relationships/slideMaster" Target="../slideMasters/slideMaster1.xml"/><Relationship Id="rId4" Type="http://schemas.openxmlformats.org/officeDocument/2006/relationships/tags" Target="../tags/tag229.xml"/><Relationship Id="rId9" Type="http://schemas.openxmlformats.org/officeDocument/2006/relationships/tags" Target="../tags/tag234.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6.xml"/><Relationship Id="rId7" Type="http://schemas.openxmlformats.org/officeDocument/2006/relationships/tags" Target="../tags/tag240.xml"/><Relationship Id="rId2" Type="http://schemas.openxmlformats.org/officeDocument/2006/relationships/tags" Target="../tags/tag235.xml"/><Relationship Id="rId1" Type="http://schemas.openxmlformats.org/officeDocument/2006/relationships/vmlDrawing" Target="../drawings/vmlDrawing34.v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9"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slideMaster" Target="../slideMasters/slideMaster1.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tags" Target="../tags/tag251.xml"/><Relationship Id="rId2" Type="http://schemas.openxmlformats.org/officeDocument/2006/relationships/tags" Target="../tags/tag241.xml"/><Relationship Id="rId1" Type="http://schemas.openxmlformats.org/officeDocument/2006/relationships/vmlDrawing" Target="../drawings/vmlDrawing35.vml"/><Relationship Id="rId6" Type="http://schemas.openxmlformats.org/officeDocument/2006/relationships/tags" Target="../tags/tag245.xml"/><Relationship Id="rId11" Type="http://schemas.openxmlformats.org/officeDocument/2006/relationships/tags" Target="../tags/tag250.xml"/><Relationship Id="rId5" Type="http://schemas.openxmlformats.org/officeDocument/2006/relationships/tags" Target="../tags/tag244.xml"/><Relationship Id="rId10" Type="http://schemas.openxmlformats.org/officeDocument/2006/relationships/tags" Target="../tags/tag249.xml"/><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258.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vmlDrawing" Target="../drawings/vmlDrawing36.vml"/><Relationship Id="rId6" Type="http://schemas.openxmlformats.org/officeDocument/2006/relationships/tags" Target="../tags/tag256.xml"/><Relationship Id="rId11" Type="http://schemas.openxmlformats.org/officeDocument/2006/relationships/oleObject" Target="../embeddings/oleObject36.bin"/><Relationship Id="rId5" Type="http://schemas.openxmlformats.org/officeDocument/2006/relationships/tags" Target="../tags/tag255.xml"/><Relationship Id="rId10" Type="http://schemas.openxmlformats.org/officeDocument/2006/relationships/slideMaster" Target="../slideMasters/slideMaster1.xml"/><Relationship Id="rId4" Type="http://schemas.openxmlformats.org/officeDocument/2006/relationships/tags" Target="../tags/tag254.xml"/><Relationship Id="rId9" Type="http://schemas.openxmlformats.org/officeDocument/2006/relationships/tags" Target="../tags/tag25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7.v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vmlDrawing" Target="../drawings/vmlDrawing8.v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tags" Target="../tags/tag57.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oleObject" Target="../embeddings/oleObject9.bin"/><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1" Type="http://schemas.openxmlformats.org/officeDocument/2006/relationships/vmlDrawing" Target="../drawings/vmlDrawing9.v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slideMaster" Target="../slideMasters/slideMaster1.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10" Type="http://schemas.openxmlformats.org/officeDocument/2006/relationships/tags" Target="../tags/tag46.xml"/><Relationship Id="rId19" Type="http://schemas.openxmlformats.org/officeDocument/2006/relationships/tags" Target="../tags/tag55.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oleObject" Target="../embeddings/oleObject10.bin"/><Relationship Id="rId2" Type="http://schemas.openxmlformats.org/officeDocument/2006/relationships/tags" Target="../tags/tag60.xml"/><Relationship Id="rId1" Type="http://schemas.openxmlformats.org/officeDocument/2006/relationships/vmlDrawing" Target="../drawings/vmlDrawing10.v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6167" name="think-cell Slide" r:id="rId13" imgW="0" imgH="0" progId="">
                  <p:embed/>
                </p:oleObj>
              </mc:Choice>
              <mc:Fallback>
                <p:oleObj name="think-cell Slide" r:id="rId13" imgW="0" imgH="0" progId="">
                  <p:embed/>
                  <p:pic>
                    <p:nvPicPr>
                      <p:cNvPr id="0" name="Rectangle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2"/>
            </p:custDataLst>
          </p:nvPr>
        </p:nvSpPr>
        <p:spPr>
          <a:xfrm>
            <a:off x="455613" y="1548000"/>
            <a:ext cx="8289925" cy="948978"/>
          </a:xfrm>
        </p:spPr>
        <p:txBody>
          <a:bodyPr/>
          <a:lstStyle>
            <a:lvl1pPr>
              <a:lnSpc>
                <a:spcPts val="3700"/>
              </a:lnSpc>
              <a:defRPr sz="3200" smtClean="0">
                <a:latin typeface="Arial" charset="0"/>
              </a:defRPr>
            </a:lvl1pPr>
          </a:lstStyle>
          <a:p>
            <a:r>
              <a:rPr lang="fr-CH" smtClean="0"/>
              <a:t>Titre</a:t>
            </a:r>
            <a:br>
              <a:rPr lang="fr-CH" smtClean="0"/>
            </a:br>
            <a:r>
              <a:rPr lang="fr-CH" smtClean="0"/>
              <a:t>—</a:t>
            </a:r>
            <a:endParaRPr lang="fr-CH" dirty="0" smtClean="0"/>
          </a:p>
        </p:txBody>
      </p:sp>
      <p:sp>
        <p:nvSpPr>
          <p:cNvPr id="44037" name="Text Placeholder 2"/>
          <p:cNvSpPr>
            <a:spLocks noGrp="1"/>
          </p:cNvSpPr>
          <p:nvPr>
            <p:ph type="subTitle" idx="1" hasCustomPrompt="1"/>
            <p:custDataLst>
              <p:tags r:id="rId3"/>
            </p:custDataLst>
          </p:nvPr>
        </p:nvSpPr>
        <p:spPr>
          <a:xfrm>
            <a:off x="455613" y="3564000"/>
            <a:ext cx="8289925" cy="274638"/>
          </a:xfrm>
        </p:spPr>
        <p:txBody>
          <a:bodyPr/>
          <a:lstStyle>
            <a:lvl1pPr>
              <a:defRPr sz="1800" smtClean="0">
                <a:latin typeface="Arial" charset="0"/>
              </a:defRPr>
            </a:lvl1pPr>
          </a:lstStyle>
          <a:p>
            <a:r>
              <a:rPr lang="fr-CH" dirty="0" smtClean="0"/>
              <a:t>Cliquer pour insérer un sous-titre</a:t>
            </a:r>
          </a:p>
        </p:txBody>
      </p:sp>
      <p:pic>
        <p:nvPicPr>
          <p:cNvPr id="13" name="Picture 12" descr="logo_etat_FR_vers_compacte.jpg"/>
          <p:cNvPicPr>
            <a:picLocks noChangeAspect="1"/>
          </p:cNvPicPr>
          <p:nvPr>
            <p:custDataLst>
              <p:tags r:id="rId4"/>
            </p:custDataLst>
          </p:nvPr>
        </p:nvPicPr>
        <p:blipFill>
          <a:blip r:embed="rId14"/>
          <a:stretch>
            <a:fillRect/>
          </a:stretch>
        </p:blipFill>
        <p:spPr>
          <a:xfrm>
            <a:off x="468000" y="417600"/>
            <a:ext cx="1584000" cy="607789"/>
          </a:xfrm>
          <a:prstGeom prst="rect">
            <a:avLst/>
          </a:prstGeom>
        </p:spPr>
      </p:pic>
      <p:sp>
        <p:nvSpPr>
          <p:cNvPr id="9" name="TextBox 8"/>
          <p:cNvSpPr txBox="1"/>
          <p:nvPr>
            <p:custDataLst>
              <p:tags r:id="rId5"/>
            </p:custDataLst>
          </p:nvPr>
        </p:nvSpPr>
        <p:spPr>
          <a:xfrm>
            <a:off x="2514600" y="363600"/>
            <a:ext cx="5164138" cy="359073"/>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smtClean="0"/>
              <a:t>Service de la sécurité alimentaire</a:t>
            </a:r>
            <a:r>
              <a:rPr lang="fr-CH" sz="1000" b="1" baseline="0" dirty="0" smtClean="0"/>
              <a:t> et des affaires vétérinaires </a:t>
            </a:r>
            <a:r>
              <a:rPr lang="fr-CH" sz="1000" b="0" i="0" dirty="0" smtClean="0"/>
              <a:t>SAAV</a:t>
            </a:r>
          </a:p>
          <a:p>
            <a:pPr algn="l">
              <a:lnSpc>
                <a:spcPts val="1350"/>
              </a:lnSpc>
              <a:spcAft>
                <a:spcPts val="0"/>
              </a:spcAft>
              <a:buClr>
                <a:srgbClr val="074EA1"/>
              </a:buClr>
            </a:pPr>
            <a:r>
              <a:rPr lang="fr-CH" sz="1000" b="1" i="0" dirty="0" err="1" smtClean="0"/>
              <a:t>Amt</a:t>
            </a:r>
            <a:r>
              <a:rPr lang="fr-CH" sz="1000" b="1" i="0" dirty="0" smtClean="0"/>
              <a:t> </a:t>
            </a:r>
            <a:r>
              <a:rPr lang="fr-CH" sz="1000" b="1" i="0" dirty="0" err="1" smtClean="0"/>
              <a:t>für</a:t>
            </a:r>
            <a:r>
              <a:rPr lang="fr-CH" sz="1000" b="1" i="0" dirty="0" smtClean="0"/>
              <a:t> </a:t>
            </a:r>
            <a:r>
              <a:rPr lang="fr-CH" sz="1000" b="1" i="0" dirty="0" err="1" smtClean="0"/>
              <a:t>Lebensmittelsicherheit</a:t>
            </a:r>
            <a:r>
              <a:rPr lang="fr-CH" sz="1000" b="1" i="0" dirty="0" smtClean="0"/>
              <a:t> </a:t>
            </a:r>
            <a:r>
              <a:rPr lang="fr-CH" sz="1000" b="1" i="0" dirty="0" err="1" smtClean="0"/>
              <a:t>und</a:t>
            </a:r>
            <a:r>
              <a:rPr lang="fr-CH" sz="1000" b="1" i="0" baseline="0" dirty="0" smtClean="0"/>
              <a:t> </a:t>
            </a:r>
            <a:r>
              <a:rPr lang="fr-CH" sz="1000" b="1" i="0" baseline="0" dirty="0" err="1" smtClean="0"/>
              <a:t>Veterinärwesen</a:t>
            </a:r>
            <a:r>
              <a:rPr lang="fr-CH" sz="1000" b="1" i="0" baseline="0" dirty="0" smtClean="0"/>
              <a:t> </a:t>
            </a:r>
            <a:r>
              <a:rPr lang="fr-CH" sz="1000" b="0" i="0" dirty="0" smtClean="0"/>
              <a:t>LSVW</a:t>
            </a:r>
          </a:p>
        </p:txBody>
      </p:sp>
      <p:sp>
        <p:nvSpPr>
          <p:cNvPr id="10" name="TextBox 9"/>
          <p:cNvSpPr txBox="1"/>
          <p:nvPr>
            <p:custDataLst>
              <p:tags r:id="rId6"/>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smtClean="0"/>
              <a:t>—</a:t>
            </a:r>
          </a:p>
          <a:p>
            <a:pPr algn="l">
              <a:lnSpc>
                <a:spcPts val="1300"/>
              </a:lnSpc>
              <a:spcAft>
                <a:spcPts val="0"/>
              </a:spcAft>
              <a:buClr>
                <a:srgbClr val="074EA1"/>
              </a:buClr>
            </a:pPr>
            <a:r>
              <a:rPr lang="fr-CH" sz="1000" b="0" i="0" dirty="0" smtClean="0"/>
              <a:t>Direction</a:t>
            </a:r>
            <a:r>
              <a:rPr lang="fr-CH" sz="1000" b="0" i="0" baseline="0" dirty="0" smtClean="0"/>
              <a:t> des institutions, de l’agriculture et des forêts </a:t>
            </a:r>
            <a:r>
              <a:rPr lang="fr-CH" sz="1000" b="1" dirty="0" smtClean="0"/>
              <a:t>DIAF</a:t>
            </a:r>
          </a:p>
          <a:p>
            <a:pPr algn="l">
              <a:lnSpc>
                <a:spcPts val="1300"/>
              </a:lnSpc>
              <a:spcAft>
                <a:spcPts val="0"/>
              </a:spcAft>
              <a:buClr>
                <a:srgbClr val="074EA1"/>
              </a:buClr>
            </a:pPr>
            <a:r>
              <a:rPr lang="fr-CH" sz="1000" b="0" i="0" dirty="0" err="1" smtClean="0"/>
              <a:t>Direktion</a:t>
            </a:r>
            <a:r>
              <a:rPr lang="fr-CH" sz="1000" b="0" i="0" dirty="0" smtClean="0"/>
              <a:t> der </a:t>
            </a:r>
            <a:r>
              <a:rPr lang="fr-CH" sz="1000" b="0" i="0" dirty="0" err="1" smtClean="0"/>
              <a:t>Institutionen</a:t>
            </a:r>
            <a:r>
              <a:rPr lang="fr-CH" sz="1000" b="0" i="0" baseline="0" dirty="0" smtClean="0"/>
              <a:t> </a:t>
            </a:r>
            <a:r>
              <a:rPr lang="fr-CH" sz="1000" b="0" i="0" baseline="0" dirty="0" err="1" smtClean="0"/>
              <a:t>und</a:t>
            </a:r>
            <a:r>
              <a:rPr lang="fr-CH" sz="1000" b="0" i="0" baseline="0" dirty="0" smtClean="0"/>
              <a:t> der Land- </a:t>
            </a:r>
            <a:r>
              <a:rPr lang="fr-CH" sz="1000" b="0" i="0" baseline="0" dirty="0" err="1" smtClean="0"/>
              <a:t>und</a:t>
            </a:r>
            <a:r>
              <a:rPr lang="fr-CH" sz="1000" b="0" i="0" baseline="0" dirty="0" smtClean="0"/>
              <a:t> </a:t>
            </a:r>
            <a:r>
              <a:rPr lang="fr-CH" sz="1000" b="0" i="0" baseline="0" dirty="0" err="1" smtClean="0"/>
              <a:t>Forstwirtschaft</a:t>
            </a:r>
            <a:r>
              <a:rPr lang="fr-CH" sz="1000" b="0" i="0" baseline="0" dirty="0" smtClean="0"/>
              <a:t> </a:t>
            </a:r>
            <a:r>
              <a:rPr lang="fr-CH" sz="1000" b="1" i="0" dirty="0" smtClean="0"/>
              <a:t>ILFD</a:t>
            </a:r>
            <a:endParaRPr lang="fr-CH" sz="1000" b="0" i="0" dirty="0" smtClean="0"/>
          </a:p>
        </p:txBody>
      </p:sp>
      <p:cxnSp>
        <p:nvCxnSpPr>
          <p:cNvPr id="8" name="Straight Connector 7"/>
          <p:cNvCxnSpPr/>
          <p:nvPr>
            <p:custDataLst>
              <p:tags r:id="rId7"/>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Picture 12" descr="logo_etat_FR_vers_compacte.jpg"/>
          <p:cNvPicPr>
            <a:picLocks noChangeAspect="1"/>
          </p:cNvPicPr>
          <p:nvPr userDrawn="1">
            <p:custDataLst>
              <p:tags r:id="rId8"/>
            </p:custDataLst>
          </p:nvPr>
        </p:nvPicPr>
        <p:blipFill>
          <a:blip r:embed="rId14"/>
          <a:stretch>
            <a:fillRect/>
          </a:stretch>
        </p:blipFill>
        <p:spPr>
          <a:xfrm>
            <a:off x="468000" y="417600"/>
            <a:ext cx="1584000" cy="607789"/>
          </a:xfrm>
          <a:prstGeom prst="rect">
            <a:avLst/>
          </a:prstGeom>
        </p:spPr>
      </p:pic>
      <p:sp>
        <p:nvSpPr>
          <p:cNvPr id="14" name="TextBox 8"/>
          <p:cNvSpPr txBox="1"/>
          <p:nvPr userDrawn="1">
            <p:custDataLst>
              <p:tags r:id="rId9"/>
            </p:custDataLst>
          </p:nvPr>
        </p:nvSpPr>
        <p:spPr>
          <a:xfrm>
            <a:off x="2514600" y="363600"/>
            <a:ext cx="5164138" cy="359073"/>
          </a:xfrm>
          <a:prstGeom prst="rect">
            <a:avLst/>
          </a:prstGeom>
        </p:spPr>
        <p:txBody>
          <a:bodyPr vert="horz" wrap="square" lIns="0" tIns="0" rIns="0" bIns="0" rtlCol="0">
            <a:spAutoFit/>
          </a:bodyPr>
          <a:lstStyle/>
          <a:p>
            <a:pPr algn="l">
              <a:lnSpc>
                <a:spcPts val="1350"/>
              </a:lnSpc>
              <a:spcAft>
                <a:spcPts val="0"/>
              </a:spcAft>
              <a:buClr>
                <a:srgbClr val="074EA1"/>
              </a:buClr>
            </a:pPr>
            <a:r>
              <a:rPr lang="fr-CH" sz="1000" b="1" dirty="0" smtClean="0"/>
              <a:t>Service de la sécurité alimentaire</a:t>
            </a:r>
            <a:r>
              <a:rPr lang="fr-CH" sz="1000" b="1" baseline="0" dirty="0" smtClean="0"/>
              <a:t> et des affaires vétérinaires </a:t>
            </a:r>
            <a:r>
              <a:rPr lang="fr-CH" sz="1000" b="0" i="0" dirty="0" smtClean="0"/>
              <a:t>SAAV</a:t>
            </a:r>
          </a:p>
          <a:p>
            <a:pPr algn="l">
              <a:lnSpc>
                <a:spcPts val="1350"/>
              </a:lnSpc>
              <a:spcAft>
                <a:spcPts val="0"/>
              </a:spcAft>
              <a:buClr>
                <a:srgbClr val="074EA1"/>
              </a:buClr>
            </a:pPr>
            <a:r>
              <a:rPr lang="fr-CH" sz="1000" b="1" i="0" dirty="0" err="1" smtClean="0"/>
              <a:t>Amt</a:t>
            </a:r>
            <a:r>
              <a:rPr lang="fr-CH" sz="1000" b="1" i="0" dirty="0" smtClean="0"/>
              <a:t> </a:t>
            </a:r>
            <a:r>
              <a:rPr lang="fr-CH" sz="1000" b="1" i="0" dirty="0" err="1" smtClean="0"/>
              <a:t>für</a:t>
            </a:r>
            <a:r>
              <a:rPr lang="fr-CH" sz="1000" b="1" i="0" dirty="0" smtClean="0"/>
              <a:t> </a:t>
            </a:r>
            <a:r>
              <a:rPr lang="fr-CH" sz="1000" b="1" i="0" dirty="0" err="1" smtClean="0"/>
              <a:t>Lebensmittelsicherheit</a:t>
            </a:r>
            <a:r>
              <a:rPr lang="fr-CH" sz="1000" b="1" i="0" dirty="0" smtClean="0"/>
              <a:t> </a:t>
            </a:r>
            <a:r>
              <a:rPr lang="fr-CH" sz="1000" b="1" i="0" dirty="0" err="1" smtClean="0"/>
              <a:t>und</a:t>
            </a:r>
            <a:r>
              <a:rPr lang="fr-CH" sz="1000" b="1" i="0" baseline="0" dirty="0" smtClean="0"/>
              <a:t> </a:t>
            </a:r>
            <a:r>
              <a:rPr lang="fr-CH" sz="1000" b="1" i="0" baseline="0" dirty="0" err="1" smtClean="0"/>
              <a:t>Veterinärwesen</a:t>
            </a:r>
            <a:r>
              <a:rPr lang="fr-CH" sz="1000" b="1" i="0" baseline="0" dirty="0" smtClean="0"/>
              <a:t> </a:t>
            </a:r>
            <a:r>
              <a:rPr lang="fr-CH" sz="1000" b="0" i="0" dirty="0" smtClean="0"/>
              <a:t>LSVW</a:t>
            </a:r>
          </a:p>
        </p:txBody>
      </p:sp>
      <p:sp>
        <p:nvSpPr>
          <p:cNvPr id="15" name="TextBox 9"/>
          <p:cNvSpPr txBox="1"/>
          <p:nvPr userDrawn="1">
            <p:custDataLst>
              <p:tags r:id="rId10"/>
            </p:custDataLst>
          </p:nvPr>
        </p:nvSpPr>
        <p:spPr>
          <a:xfrm>
            <a:off x="468000" y="6147687"/>
            <a:ext cx="5354638" cy="498000"/>
          </a:xfrm>
          <a:prstGeom prst="rect">
            <a:avLst/>
          </a:prstGeom>
        </p:spPr>
        <p:txBody>
          <a:bodyPr vert="horz" wrap="square" lIns="0" tIns="0" rIns="0" bIns="0" rtlCol="0">
            <a:spAutoFit/>
          </a:bodyPr>
          <a:lstStyle/>
          <a:p>
            <a:pPr algn="l">
              <a:lnSpc>
                <a:spcPts val="1300"/>
              </a:lnSpc>
              <a:spcAft>
                <a:spcPts val="0"/>
              </a:spcAft>
              <a:buClr>
                <a:srgbClr val="074EA1"/>
              </a:buClr>
            </a:pPr>
            <a:r>
              <a:rPr lang="fr-CH" sz="1000" b="0" i="0" dirty="0" smtClean="0"/>
              <a:t>—</a:t>
            </a:r>
          </a:p>
          <a:p>
            <a:pPr algn="l">
              <a:lnSpc>
                <a:spcPts val="1300"/>
              </a:lnSpc>
              <a:spcAft>
                <a:spcPts val="0"/>
              </a:spcAft>
              <a:buClr>
                <a:srgbClr val="074EA1"/>
              </a:buClr>
            </a:pPr>
            <a:r>
              <a:rPr lang="fr-CH" sz="1000" b="0" i="0" dirty="0" smtClean="0"/>
              <a:t>Direction</a:t>
            </a:r>
            <a:r>
              <a:rPr lang="fr-CH" sz="1000" b="0" i="0" baseline="0" dirty="0" smtClean="0"/>
              <a:t> des institutions, de l’agriculture et des forêts </a:t>
            </a:r>
            <a:r>
              <a:rPr lang="fr-CH" sz="1000" b="1" dirty="0" smtClean="0"/>
              <a:t>DIAF</a:t>
            </a:r>
          </a:p>
          <a:p>
            <a:pPr algn="l">
              <a:lnSpc>
                <a:spcPts val="1300"/>
              </a:lnSpc>
              <a:spcAft>
                <a:spcPts val="0"/>
              </a:spcAft>
              <a:buClr>
                <a:srgbClr val="074EA1"/>
              </a:buClr>
            </a:pPr>
            <a:r>
              <a:rPr lang="fr-CH" sz="1000" b="0" i="0" dirty="0" err="1" smtClean="0"/>
              <a:t>Direktion</a:t>
            </a:r>
            <a:r>
              <a:rPr lang="fr-CH" sz="1000" b="0" i="0" dirty="0" smtClean="0"/>
              <a:t> der </a:t>
            </a:r>
            <a:r>
              <a:rPr lang="fr-CH" sz="1000" b="0" i="0" dirty="0" err="1" smtClean="0"/>
              <a:t>Institutionen</a:t>
            </a:r>
            <a:r>
              <a:rPr lang="fr-CH" sz="1000" b="0" i="0" baseline="0" dirty="0" smtClean="0"/>
              <a:t> </a:t>
            </a:r>
            <a:r>
              <a:rPr lang="fr-CH" sz="1000" b="0" i="0" baseline="0" dirty="0" err="1" smtClean="0"/>
              <a:t>und</a:t>
            </a:r>
            <a:r>
              <a:rPr lang="fr-CH" sz="1000" b="0" i="0" baseline="0" dirty="0" smtClean="0"/>
              <a:t> der Land- </a:t>
            </a:r>
            <a:r>
              <a:rPr lang="fr-CH" sz="1000" b="0" i="0" baseline="0" dirty="0" err="1" smtClean="0"/>
              <a:t>und</a:t>
            </a:r>
            <a:r>
              <a:rPr lang="fr-CH" sz="1000" b="0" i="0" baseline="0" dirty="0" smtClean="0"/>
              <a:t> </a:t>
            </a:r>
            <a:r>
              <a:rPr lang="fr-CH" sz="1000" b="0" i="0" baseline="0" dirty="0" err="1" smtClean="0"/>
              <a:t>Forstwirtschaft</a:t>
            </a:r>
            <a:r>
              <a:rPr lang="fr-CH" sz="1000" b="0" i="0" baseline="0" dirty="0" smtClean="0"/>
              <a:t> </a:t>
            </a:r>
            <a:r>
              <a:rPr lang="fr-CH" sz="1000" b="1" i="0" dirty="0" smtClean="0"/>
              <a:t>ILFD</a:t>
            </a:r>
            <a:endParaRPr lang="fr-CH" sz="1000" b="0" i="0" dirty="0" smtClean="0"/>
          </a:p>
        </p:txBody>
      </p:sp>
      <p:cxnSp>
        <p:nvCxnSpPr>
          <p:cNvPr id="16" name="Straight Connector 7"/>
          <p:cNvCxnSpPr/>
          <p:nvPr userDrawn="1">
            <p:custDataLst>
              <p:tags r:id="rId11"/>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383"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57199" y="1766400"/>
            <a:ext cx="8242301" cy="307777"/>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10" name="Textplatzhalter 9"/>
          <p:cNvSpPr>
            <a:spLocks noGrp="1"/>
          </p:cNvSpPr>
          <p:nvPr>
            <p:ph type="body" sz="quarter" idx="13" hasCustomPrompt="1"/>
            <p:custDataLst>
              <p:tags r:id="rId4"/>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smtClean="0"/>
              <a:t>Cliquez sur l'icône pour ajouter une image</a:t>
            </a:r>
            <a:endParaRPr lang="en-US"/>
          </a:p>
        </p:txBody>
      </p:sp>
      <p:sp>
        <p:nvSpPr>
          <p:cNvPr id="5" name="Bildplatzhalter 3"/>
          <p:cNvSpPr>
            <a:spLocks noGrp="1"/>
          </p:cNvSpPr>
          <p:nvPr>
            <p:ph type="pic" sz="quarter" idx="11"/>
          </p:nvPr>
        </p:nvSpPr>
        <p:spPr>
          <a:xfrm>
            <a:off x="4667500" y="1371600"/>
            <a:ext cx="4032000" cy="4644000"/>
          </a:xfrm>
        </p:spPr>
        <p:txBody>
          <a:bodyPr/>
          <a:lstStyle/>
          <a:p>
            <a:r>
              <a:rPr lang="fr-FR" smtClean="0"/>
              <a:t>Cliquez sur l'icône pour ajouter une image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407"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2407920"/>
            <a:ext cx="8242300" cy="1846659"/>
          </a:xfrm>
        </p:spPr>
        <p:txBody>
          <a:bodyPr wrap="square">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1" name="Textplatzhalter 9"/>
          <p:cNvSpPr>
            <a:spLocks noGrp="1"/>
          </p:cNvSpPr>
          <p:nvPr>
            <p:ph type="body" sz="quarter" idx="13"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7431" name="think-cell Slide" r:id="rId17" imgW="0" imgH="0" progId="">
                  <p:embed/>
                </p:oleObj>
              </mc:Choice>
              <mc:Fallback>
                <p:oleObj name="think-cell Slide" r:id="rId1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hasCustomPrompt="1"/>
            <p:custDataLst>
              <p:tags r:id="rId3"/>
            </p:custDataLst>
          </p:nvPr>
        </p:nvSpPr>
        <p:spPr>
          <a:xfrm>
            <a:off x="573226" y="2373243"/>
            <a:ext cx="1260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4"/>
            </p:custDataLst>
          </p:nvPr>
        </p:nvSpPr>
        <p:spPr>
          <a:xfrm>
            <a:off x="573226" y="3113577"/>
            <a:ext cx="1260000" cy="1538883"/>
          </a:xfrm>
        </p:spPr>
        <p:txBody>
          <a:bodyPr wrap="square">
            <a:spAutoFit/>
          </a:bodyPr>
          <a:lstStyle>
            <a:lvl1pPr>
              <a:defRPr/>
            </a:lvl1pPr>
          </a:lstStyle>
          <a:p>
            <a:pPr lvl="0"/>
            <a:r>
              <a:rPr lang="fr-FR" smtClean="0"/>
              <a:t>Modifiez les styles du texte du masque</a:t>
            </a:r>
          </a:p>
        </p:txBody>
      </p:sp>
      <p:sp>
        <p:nvSpPr>
          <p:cNvPr id="16" name="Textplatzhalter 7"/>
          <p:cNvSpPr>
            <a:spLocks noGrp="1"/>
          </p:cNvSpPr>
          <p:nvPr>
            <p:ph type="body" sz="quarter" idx="15" hasCustomPrompt="1"/>
            <p:custDataLst>
              <p:tags r:id="rId5"/>
            </p:custDataLst>
          </p:nvPr>
        </p:nvSpPr>
        <p:spPr>
          <a:xfrm>
            <a:off x="2032186" y="2373243"/>
            <a:ext cx="1260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16" hasCustomPrompt="1"/>
            <p:custDataLst>
              <p:tags r:id="rId6"/>
            </p:custDataLst>
          </p:nvPr>
        </p:nvSpPr>
        <p:spPr>
          <a:xfrm>
            <a:off x="2032186" y="3113577"/>
            <a:ext cx="1260000" cy="307777"/>
          </a:xfrm>
        </p:spPr>
        <p:txBody>
          <a:bodyPr wrap="square">
            <a:spAutoFit/>
          </a:bodyPr>
          <a:lstStyle>
            <a:lvl1pPr>
              <a:defRPr b="0"/>
            </a:lvl1pPr>
          </a:lstStyle>
          <a:p>
            <a:pPr lvl="0"/>
            <a:r>
              <a:rPr lang="fr-CH" dirty="0" err="1" smtClean="0"/>
              <a:t>Titel</a:t>
            </a:r>
            <a:endParaRPr lang="fr-CH" dirty="0"/>
          </a:p>
        </p:txBody>
      </p:sp>
      <p:sp>
        <p:nvSpPr>
          <p:cNvPr id="18" name="Textplatzhalter 7"/>
          <p:cNvSpPr>
            <a:spLocks noGrp="1"/>
          </p:cNvSpPr>
          <p:nvPr>
            <p:ph type="body" sz="quarter" idx="17" hasCustomPrompt="1"/>
            <p:custDataLst>
              <p:tags r:id="rId7"/>
            </p:custDataLst>
          </p:nvPr>
        </p:nvSpPr>
        <p:spPr>
          <a:xfrm>
            <a:off x="3363702" y="2373243"/>
            <a:ext cx="1260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8"/>
            </p:custDataLst>
          </p:nvPr>
        </p:nvSpPr>
        <p:spPr>
          <a:xfrm>
            <a:off x="3363702" y="3113577"/>
            <a:ext cx="1260000" cy="307777"/>
          </a:xfrm>
        </p:spPr>
        <p:txBody>
          <a:bodyPr wrap="square">
            <a:spAutoFit/>
          </a:bodyPr>
          <a:lstStyle>
            <a:lvl1pPr>
              <a:defRPr b="0"/>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9"/>
            </p:custDataLst>
          </p:nvPr>
        </p:nvSpPr>
        <p:spPr>
          <a:xfrm>
            <a:off x="4695218" y="2373243"/>
            <a:ext cx="126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10"/>
            </p:custDataLst>
          </p:nvPr>
        </p:nvSpPr>
        <p:spPr>
          <a:xfrm>
            <a:off x="4695218" y="3113577"/>
            <a:ext cx="126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11"/>
            </p:custDataLst>
          </p:nvPr>
        </p:nvSpPr>
        <p:spPr>
          <a:xfrm>
            <a:off x="6026733" y="2373243"/>
            <a:ext cx="1260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12"/>
            </p:custDataLst>
          </p:nvPr>
        </p:nvSpPr>
        <p:spPr>
          <a:xfrm>
            <a:off x="6026733" y="3113577"/>
            <a:ext cx="1260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3"/>
            </p:custDataLst>
          </p:nvPr>
        </p:nvSpPr>
        <p:spPr>
          <a:xfrm>
            <a:off x="7358248" y="2373243"/>
            <a:ext cx="12600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14"/>
            </p:custDataLst>
          </p:nvPr>
        </p:nvSpPr>
        <p:spPr>
          <a:xfrm>
            <a:off x="7358248" y="3113577"/>
            <a:ext cx="1260000" cy="307777"/>
          </a:xfrm>
        </p:spPr>
        <p:txBody>
          <a:bodyPr wrap="square">
            <a:spAutoFit/>
          </a:bodyPr>
          <a:lstStyle>
            <a:lvl1pPr>
              <a:defRPr b="0"/>
            </a:lvl1pPr>
          </a:lstStyle>
          <a:p>
            <a:pPr lvl="0"/>
            <a:r>
              <a:rPr lang="fr-CH" dirty="0" smtClean="0"/>
              <a:t>Titel</a:t>
            </a:r>
            <a:endParaRPr lang="fr-CH" dirty="0"/>
          </a:p>
        </p:txBody>
      </p:sp>
      <p:sp>
        <p:nvSpPr>
          <p:cNvPr id="28" name="Textplatzhalter 9"/>
          <p:cNvSpPr>
            <a:spLocks noGrp="1"/>
          </p:cNvSpPr>
          <p:nvPr>
            <p:ph type="body" sz="quarter" idx="13" hasCustomPrompt="1"/>
            <p:custDataLst>
              <p:tags r:id="rId15"/>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8455" name="think-cell Slide" r:id="rId15" imgW="0" imgH="0" progId="">
                  <p:embed/>
                </p:oleObj>
              </mc:Choice>
              <mc:Fallback>
                <p:oleObj name="think-cell Slide" r:id="rId1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1512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3"/>
            </p:custDataLst>
          </p:nvPr>
        </p:nvSpPr>
        <p:spPr>
          <a:xfrm>
            <a:off x="573226" y="3113577"/>
            <a:ext cx="1519237" cy="1231106"/>
          </a:xfrm>
        </p:spPr>
        <p:txBody>
          <a:bodyPr wrap="square">
            <a:spAutoFit/>
          </a:bodyPr>
          <a:lstStyle>
            <a:lvl1pPr>
              <a:defRPr/>
            </a:lvl1pPr>
          </a:lstStyle>
          <a:p>
            <a:pPr lvl="0"/>
            <a:r>
              <a:rPr lang="fr-FR" smtClean="0"/>
              <a:t>Modifiez les styles du texte du masque</a:t>
            </a:r>
          </a:p>
        </p:txBody>
      </p:sp>
      <p:sp>
        <p:nvSpPr>
          <p:cNvPr id="18" name="Textplatzhalter 7"/>
          <p:cNvSpPr>
            <a:spLocks noGrp="1"/>
          </p:cNvSpPr>
          <p:nvPr>
            <p:ph type="body" sz="quarter" idx="17" hasCustomPrompt="1"/>
            <p:custDataLst>
              <p:tags r:id="rId4"/>
            </p:custDataLst>
          </p:nvPr>
        </p:nvSpPr>
        <p:spPr>
          <a:xfrm>
            <a:off x="2307236" y="2373243"/>
            <a:ext cx="1512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5"/>
            </p:custDataLst>
          </p:nvPr>
        </p:nvSpPr>
        <p:spPr>
          <a:xfrm>
            <a:off x="2307236" y="3113577"/>
            <a:ext cx="1512000" cy="307777"/>
          </a:xfrm>
        </p:spPr>
        <p:txBody>
          <a:bodyPr wrap="square">
            <a:spAutoFit/>
          </a:bodyPr>
          <a:lstStyle>
            <a:lvl1pPr>
              <a:defRPr b="0"/>
            </a:lvl1pPr>
          </a:lstStyle>
          <a:p>
            <a:pPr lvl="0"/>
            <a:r>
              <a:rPr lang="fr-CH" dirty="0" err="1" smtClean="0"/>
              <a:t>Titel</a:t>
            </a:r>
            <a:endParaRPr lang="fr-CH" dirty="0"/>
          </a:p>
        </p:txBody>
      </p:sp>
      <p:sp>
        <p:nvSpPr>
          <p:cNvPr id="20" name="Textplatzhalter 7"/>
          <p:cNvSpPr>
            <a:spLocks noGrp="1"/>
          </p:cNvSpPr>
          <p:nvPr>
            <p:ph type="body" sz="quarter" idx="19" hasCustomPrompt="1"/>
            <p:custDataLst>
              <p:tags r:id="rId6"/>
            </p:custDataLst>
          </p:nvPr>
        </p:nvSpPr>
        <p:spPr>
          <a:xfrm>
            <a:off x="3929319" y="2373243"/>
            <a:ext cx="144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7"/>
            </p:custDataLst>
          </p:nvPr>
        </p:nvSpPr>
        <p:spPr>
          <a:xfrm>
            <a:off x="3929319" y="3113577"/>
            <a:ext cx="144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8"/>
            </p:custDataLst>
          </p:nvPr>
        </p:nvSpPr>
        <p:spPr>
          <a:xfrm>
            <a:off x="5479402" y="2373243"/>
            <a:ext cx="1512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9"/>
            </p:custDataLst>
          </p:nvPr>
        </p:nvSpPr>
        <p:spPr>
          <a:xfrm>
            <a:off x="5479402" y="3113577"/>
            <a:ext cx="1512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0"/>
            </p:custDataLst>
          </p:nvPr>
        </p:nvSpPr>
        <p:spPr>
          <a:xfrm>
            <a:off x="7101486" y="2373243"/>
            <a:ext cx="151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11"/>
            </p:custDataLst>
          </p:nvPr>
        </p:nvSpPr>
        <p:spPr>
          <a:xfrm>
            <a:off x="7101486" y="3113577"/>
            <a:ext cx="1512000" cy="307777"/>
          </a:xfrm>
        </p:spPr>
        <p:txBody>
          <a:bodyPr wrap="square">
            <a:spAutoFit/>
          </a:bodyPr>
          <a:lstStyle>
            <a:lvl1pPr>
              <a:defRPr b="0"/>
            </a:lvl1pPr>
          </a:lstStyle>
          <a:p>
            <a:pPr lvl="0"/>
            <a:r>
              <a:rPr lang="fr-CH" dirty="0" smtClean="0"/>
              <a:t>Titel</a:t>
            </a:r>
            <a:endParaRPr lang="fr-CH" dirty="0"/>
          </a:p>
        </p:txBody>
      </p:sp>
      <p:sp>
        <p:nvSpPr>
          <p:cNvPr id="28" name="Titel 1"/>
          <p:cNvSpPr>
            <a:spLocks noGrp="1"/>
          </p:cNvSpPr>
          <p:nvPr>
            <p:ph type="title" hasCustomPrompt="1"/>
            <p:custDataLst>
              <p:tags r:id="rId12"/>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9" name="Textplatzhalter 9"/>
          <p:cNvSpPr>
            <a:spLocks noGrp="1"/>
          </p:cNvSpPr>
          <p:nvPr>
            <p:ph type="body" sz="quarter" idx="13" hasCustomPrompt="1"/>
            <p:custDataLst>
              <p:tags r:id="rId1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9479" name="think-cell Slide" r:id="rId13" imgW="0" imgH="0" progId="">
                  <p:embed/>
                </p:oleObj>
              </mc:Choice>
              <mc:Fallback>
                <p:oleObj name="think-cell Slide" r:id="rId1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2"/>
            </p:custDataLst>
          </p:nvPr>
        </p:nvSpPr>
        <p:spPr>
          <a:xfrm>
            <a:off x="573226" y="3113577"/>
            <a:ext cx="1872000" cy="1231106"/>
          </a:xfrm>
        </p:spPr>
        <p:txBody>
          <a:bodyPr wrap="square">
            <a:spAutoFit/>
          </a:bodyPr>
          <a:lstStyle>
            <a:lvl1pPr>
              <a:defRPr/>
            </a:lvl1pPr>
          </a:lstStyle>
          <a:p>
            <a:pPr lvl="0"/>
            <a:r>
              <a:rPr lang="fr-FR" smtClean="0"/>
              <a:t>Modifiez les styles du texte du masque</a:t>
            </a:r>
          </a:p>
        </p:txBody>
      </p:sp>
      <p:sp>
        <p:nvSpPr>
          <p:cNvPr id="21" name="Textplatzhalter 7"/>
          <p:cNvSpPr>
            <a:spLocks noGrp="1"/>
          </p:cNvSpPr>
          <p:nvPr>
            <p:ph type="body" sz="quarter" idx="20" hasCustomPrompt="1"/>
            <p:custDataLst>
              <p:tags r:id="rId3"/>
            </p:custDataLst>
          </p:nvPr>
        </p:nvSpPr>
        <p:spPr>
          <a:xfrm>
            <a:off x="2683200" y="3113577"/>
            <a:ext cx="1872000" cy="307777"/>
          </a:xfrm>
        </p:spPr>
        <p:txBody>
          <a:bodyPr wrap="square">
            <a:spAutoFit/>
          </a:bodyPr>
          <a:lstStyle>
            <a:lvl1pPr>
              <a:defRPr b="0"/>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4"/>
            </p:custDataLst>
          </p:nvPr>
        </p:nvSpPr>
        <p:spPr>
          <a:xfrm>
            <a:off x="4684244" y="3113577"/>
            <a:ext cx="1872000" cy="307777"/>
          </a:xfrm>
        </p:spPr>
        <p:txBody>
          <a:bodyPr wrap="square">
            <a:spAutoFit/>
          </a:bodyPr>
          <a:lstStyle>
            <a:lvl1pPr>
              <a:defRPr b="0"/>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6685288" y="3113577"/>
            <a:ext cx="1872000" cy="307777"/>
          </a:xfrm>
        </p:spPr>
        <p:txBody>
          <a:bodyPr wrap="square">
            <a:spAutoFit/>
          </a:bodyPr>
          <a:lstStyle>
            <a:lvl1pPr>
              <a:defRPr b="0"/>
            </a:lvl1pPr>
          </a:lstStyle>
          <a:p>
            <a:pPr lvl="0"/>
            <a:r>
              <a:rPr lang="fr-CH" dirty="0" smtClean="0"/>
              <a:t>Titel</a:t>
            </a:r>
            <a:endParaRPr lang="fr-CH" dirty="0"/>
          </a:p>
        </p:txBody>
      </p:sp>
      <p:sp>
        <p:nvSpPr>
          <p:cNvPr id="13" name="Textplatzhalter 7"/>
          <p:cNvSpPr>
            <a:spLocks noGrp="1"/>
          </p:cNvSpPr>
          <p:nvPr>
            <p:ph type="body" sz="quarter" idx="12" hasCustomPrompt="1"/>
            <p:custDataLst>
              <p:tags r:id="rId6"/>
            </p:custDataLst>
          </p:nvPr>
        </p:nvSpPr>
        <p:spPr>
          <a:xfrm>
            <a:off x="573226" y="2373243"/>
            <a:ext cx="1872000" cy="307777"/>
          </a:xfrm>
        </p:spPr>
        <p:txBody>
          <a:bodyPr wrap="square">
            <a:spAutoFit/>
          </a:bodyPr>
          <a:lstStyle>
            <a:lvl1pPr>
              <a:defRPr b="1"/>
            </a:lvl1pPr>
          </a:lstStyle>
          <a:p>
            <a:pPr lvl="0"/>
            <a:r>
              <a:rPr lang="fr-CH" dirty="0" err="1" smtClean="0"/>
              <a:t>Titel</a:t>
            </a:r>
            <a:endParaRPr lang="fr-CH" dirty="0"/>
          </a:p>
        </p:txBody>
      </p:sp>
      <p:sp>
        <p:nvSpPr>
          <p:cNvPr id="16" name="Textplatzhalter 7"/>
          <p:cNvSpPr>
            <a:spLocks noGrp="1"/>
          </p:cNvSpPr>
          <p:nvPr>
            <p:ph type="body" sz="quarter" idx="19" hasCustomPrompt="1"/>
            <p:custDataLst>
              <p:tags r:id="rId7"/>
            </p:custDataLst>
          </p:nvPr>
        </p:nvSpPr>
        <p:spPr>
          <a:xfrm>
            <a:off x="2683200" y="2373243"/>
            <a:ext cx="1872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21" hasCustomPrompt="1"/>
            <p:custDataLst>
              <p:tags r:id="rId8"/>
            </p:custDataLst>
          </p:nvPr>
        </p:nvSpPr>
        <p:spPr>
          <a:xfrm>
            <a:off x="4684244" y="2373243"/>
            <a:ext cx="1872000" cy="307777"/>
          </a:xfrm>
        </p:spPr>
        <p:txBody>
          <a:bodyPr wrap="square">
            <a:spAutoFit/>
          </a:bodyPr>
          <a:lstStyle>
            <a:lvl1pPr>
              <a:defRPr b="1"/>
            </a:lvl1pPr>
          </a:lstStyle>
          <a:p>
            <a:pPr lvl="0"/>
            <a:r>
              <a:rPr lang="fr-CH" dirty="0" smtClean="0"/>
              <a:t>Titel</a:t>
            </a:r>
            <a:endParaRPr lang="fr-CH" dirty="0"/>
          </a:p>
        </p:txBody>
      </p:sp>
      <p:sp>
        <p:nvSpPr>
          <p:cNvPr id="18" name="Textplatzhalter 7"/>
          <p:cNvSpPr>
            <a:spLocks noGrp="1"/>
          </p:cNvSpPr>
          <p:nvPr>
            <p:ph type="body" sz="quarter" idx="23" hasCustomPrompt="1"/>
            <p:custDataLst>
              <p:tags r:id="rId9"/>
            </p:custDataLst>
          </p:nvPr>
        </p:nvSpPr>
        <p:spPr>
          <a:xfrm>
            <a:off x="6685288" y="2373243"/>
            <a:ext cx="1872000" cy="307777"/>
          </a:xfrm>
        </p:spPr>
        <p:txBody>
          <a:bodyPr wrap="square">
            <a:spAutoFit/>
          </a:bodyPr>
          <a:lstStyle>
            <a:lvl1pPr>
              <a:defRPr b="1"/>
            </a:lvl1pPr>
          </a:lstStyle>
          <a:p>
            <a:pPr lvl="0"/>
            <a:r>
              <a:rPr lang="fr-CH" dirty="0" smtClean="0"/>
              <a:t>Titel</a:t>
            </a:r>
            <a:endParaRPr lang="fr-CH" dirty="0"/>
          </a:p>
        </p:txBody>
      </p:sp>
      <p:sp>
        <p:nvSpPr>
          <p:cNvPr id="19"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6"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0503" name="think-cell Slide" r:id="rId11" imgW="0" imgH="0" progId="">
                  <p:embed/>
                </p:oleObj>
              </mc:Choice>
              <mc:Fallback>
                <p:oleObj name="think-cell Slide" r:id="rId1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2592000" cy="307777"/>
          </a:xfrm>
        </p:spPr>
        <p:txBody>
          <a:bodyPr wrap="square">
            <a:spAutoFit/>
          </a:bodyPr>
          <a:lstStyle>
            <a:lvl1pPr>
              <a:defRPr b="1"/>
            </a:lvl1pPr>
          </a:lstStyle>
          <a:p>
            <a:pPr lvl="0"/>
            <a:r>
              <a:rPr lang="fr-CH" dirty="0" smtClean="0"/>
              <a:t>Titel</a:t>
            </a:r>
            <a:endParaRPr lang="fr-CH" dirty="0"/>
          </a:p>
        </p:txBody>
      </p:sp>
      <p:sp>
        <p:nvSpPr>
          <p:cNvPr id="15" name="Textplatzhalter 7"/>
          <p:cNvSpPr>
            <a:spLocks noGrp="1"/>
          </p:cNvSpPr>
          <p:nvPr>
            <p:ph type="body" sz="quarter" idx="14"/>
            <p:custDataLst>
              <p:tags r:id="rId3"/>
            </p:custDataLst>
          </p:nvPr>
        </p:nvSpPr>
        <p:spPr>
          <a:xfrm>
            <a:off x="573226" y="3113577"/>
            <a:ext cx="2592000" cy="923330"/>
          </a:xfrm>
        </p:spPr>
        <p:txBody>
          <a:bodyPr wrap="square">
            <a:spAutoFit/>
          </a:bodyPr>
          <a:lstStyle>
            <a:lvl1pPr>
              <a:defRPr/>
            </a:lvl1pPr>
          </a:lstStyle>
          <a:p>
            <a:pPr lvl="0"/>
            <a:r>
              <a:rPr lang="fr-FR" smtClean="0"/>
              <a:t>Modifiez les styles du texte du masque</a:t>
            </a:r>
          </a:p>
        </p:txBody>
      </p:sp>
      <p:sp>
        <p:nvSpPr>
          <p:cNvPr id="22" name="Textplatzhalter 7"/>
          <p:cNvSpPr>
            <a:spLocks noGrp="1"/>
          </p:cNvSpPr>
          <p:nvPr>
            <p:ph type="body" sz="quarter" idx="21" hasCustomPrompt="1"/>
            <p:custDataLst>
              <p:tags r:id="rId4"/>
            </p:custDataLst>
          </p:nvPr>
        </p:nvSpPr>
        <p:spPr>
          <a:xfrm>
            <a:off x="3383379" y="2373243"/>
            <a:ext cx="2592000" cy="307777"/>
          </a:xfrm>
        </p:spPr>
        <p:txBody>
          <a:bodyPr wrap="square">
            <a:spAutoFit/>
          </a:bodyPr>
          <a:lstStyle>
            <a:lvl1pPr>
              <a:defRPr b="1"/>
            </a:lvl1pPr>
          </a:lstStyle>
          <a:p>
            <a:pPr lvl="0"/>
            <a:r>
              <a:rPr lang="fr-CH" smtClean="0"/>
              <a:t>Titel</a:t>
            </a:r>
            <a:endParaRPr lang="fr-CH" dirty="0"/>
          </a:p>
        </p:txBody>
      </p:sp>
      <p:sp>
        <p:nvSpPr>
          <p:cNvPr id="23" name="Textplatzhalter 7"/>
          <p:cNvSpPr>
            <a:spLocks noGrp="1"/>
          </p:cNvSpPr>
          <p:nvPr>
            <p:ph type="body" sz="quarter" idx="22" hasCustomPrompt="1"/>
            <p:custDataLst>
              <p:tags r:id="rId5"/>
            </p:custDataLst>
          </p:nvPr>
        </p:nvSpPr>
        <p:spPr>
          <a:xfrm>
            <a:off x="3383379" y="3113577"/>
            <a:ext cx="2592000" cy="307777"/>
          </a:xfrm>
        </p:spPr>
        <p:txBody>
          <a:bodyPr wrap="square">
            <a:spAutoFit/>
          </a:bodyPr>
          <a:lstStyle>
            <a:lvl1pPr>
              <a:defRPr b="0"/>
            </a:lvl1pPr>
          </a:lstStyle>
          <a:p>
            <a:pPr lvl="0"/>
            <a:r>
              <a:rPr lang="fr-CH" dirty="0" err="1" smtClean="0"/>
              <a:t>Titel</a:t>
            </a:r>
            <a:endParaRPr lang="fr-CH" dirty="0"/>
          </a:p>
        </p:txBody>
      </p:sp>
      <p:sp>
        <p:nvSpPr>
          <p:cNvPr id="24" name="Textplatzhalter 7"/>
          <p:cNvSpPr>
            <a:spLocks noGrp="1"/>
          </p:cNvSpPr>
          <p:nvPr>
            <p:ph type="body" sz="quarter" idx="23" hasCustomPrompt="1"/>
            <p:custDataLst>
              <p:tags r:id="rId6"/>
            </p:custDataLst>
          </p:nvPr>
        </p:nvSpPr>
        <p:spPr>
          <a:xfrm>
            <a:off x="6047204" y="2373243"/>
            <a:ext cx="259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7"/>
            </p:custDataLst>
          </p:nvPr>
        </p:nvSpPr>
        <p:spPr>
          <a:xfrm>
            <a:off x="6047204" y="3113577"/>
            <a:ext cx="2592000" cy="307777"/>
          </a:xfrm>
        </p:spPr>
        <p:txBody>
          <a:bodyPr wrap="square">
            <a:spAutoFit/>
          </a:bodyPr>
          <a:lstStyle>
            <a:lvl1pPr>
              <a:defRPr b="0"/>
            </a:lvl1pPr>
          </a:lstStyle>
          <a:p>
            <a:pPr lvl="0"/>
            <a:r>
              <a:rPr lang="fr-CH" smtClean="0"/>
              <a:t>Titel</a:t>
            </a:r>
            <a:endParaRPr lang="fr-CH" dirty="0"/>
          </a:p>
        </p:txBody>
      </p:sp>
      <p:sp>
        <p:nvSpPr>
          <p:cNvPr id="11" name="Titel 1"/>
          <p:cNvSpPr>
            <a:spLocks noGrp="1"/>
          </p:cNvSpPr>
          <p:nvPr>
            <p:ph type="title" hasCustomPrompt="1"/>
            <p:custDataLst>
              <p:tags r:id="rId8"/>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2" name="Textplatzhalter 9"/>
          <p:cNvSpPr>
            <a:spLocks noGrp="1"/>
          </p:cNvSpPr>
          <p:nvPr>
            <p:ph type="body" sz="quarter" idx="13" hasCustomPrompt="1"/>
            <p:custDataLst>
              <p:tags r:id="rId9"/>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1527"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4032000" cy="307777"/>
          </a:xfrm>
        </p:spPr>
        <p:txBody>
          <a:bodyPr wrap="square">
            <a:spAutoFit/>
          </a:bodyPr>
          <a:lstStyle>
            <a:lvl1pPr>
              <a:defRPr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573226" y="3113577"/>
            <a:ext cx="4032000" cy="615553"/>
          </a:xfrm>
        </p:spPr>
        <p:txBody>
          <a:bodyPr wrap="square">
            <a:spAutoFit/>
          </a:bodyPr>
          <a:lstStyle>
            <a:lvl1pPr>
              <a:defRPr/>
            </a:lvl1pPr>
          </a:lstStyle>
          <a:p>
            <a:pPr lvl="0"/>
            <a:r>
              <a:rPr lang="fr-FR" smtClean="0"/>
              <a:t>Modifiez les styles du texte du masque</a:t>
            </a:r>
          </a:p>
        </p:txBody>
      </p:sp>
      <p:sp>
        <p:nvSpPr>
          <p:cNvPr id="24" name="Textplatzhalter 7"/>
          <p:cNvSpPr>
            <a:spLocks noGrp="1"/>
          </p:cNvSpPr>
          <p:nvPr>
            <p:ph type="body" sz="quarter" idx="23" hasCustomPrompt="1"/>
            <p:custDataLst>
              <p:tags r:id="rId4"/>
            </p:custDataLst>
          </p:nvPr>
        </p:nvSpPr>
        <p:spPr>
          <a:xfrm>
            <a:off x="4714876" y="2373243"/>
            <a:ext cx="38608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4714876" y="3113577"/>
            <a:ext cx="3860800" cy="307777"/>
          </a:xfrm>
        </p:spPr>
        <p:txBody>
          <a:bodyPr wrap="square">
            <a:spAutoFit/>
          </a:bodyPr>
          <a:lstStyle>
            <a:lvl1pPr>
              <a:defRPr b="0"/>
            </a:lvl1pPr>
          </a:lstStyle>
          <a:p>
            <a:pPr lvl="0"/>
            <a:r>
              <a:rPr lang="fr-CH" dirty="0" smtClean="0"/>
              <a:t>Titel</a:t>
            </a:r>
            <a:endParaRPr lang="fr-CH" dirty="0"/>
          </a:p>
        </p:txBody>
      </p:sp>
      <p:sp>
        <p:nvSpPr>
          <p:cNvPr id="9" name="Titel 1"/>
          <p:cNvSpPr>
            <a:spLocks noGrp="1"/>
          </p:cNvSpPr>
          <p:nvPr>
            <p:ph type="title" hasCustomPrompt="1"/>
            <p:custDataLst>
              <p:tags r:id="rId6"/>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1" name="Textplatzhalter 9"/>
          <p:cNvSpPr>
            <a:spLocks noGrp="1"/>
          </p:cNvSpPr>
          <p:nvPr>
            <p:ph type="body" sz="quarter" idx="13" hasCustomPrompt="1"/>
            <p:custDataLst>
              <p:tags r:id="rId7"/>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2551" name="think-cell Slide" r:id="rId14" imgW="0" imgH="0" progId="">
                  <p:embed/>
                </p:oleObj>
              </mc:Choice>
              <mc:Fallback>
                <p:oleObj name="think-cell Slide" r:id="rId1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457200" y="2126400"/>
            <a:ext cx="2386012" cy="246221"/>
          </a:xfrm>
        </p:spPr>
        <p:txBody>
          <a:bodyPr wrap="square">
            <a:spAutoFit/>
          </a:bodyPr>
          <a:lstStyle>
            <a:lvl1pPr>
              <a:defRPr sz="1600"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457199" y="2492375"/>
            <a:ext cx="2386013" cy="492443"/>
          </a:xfrm>
        </p:spPr>
        <p:txBody>
          <a:bodyPr wrap="square">
            <a:spAutoFit/>
          </a:bodyPr>
          <a:lstStyle>
            <a:lvl1pPr>
              <a:defRPr sz="1600"/>
            </a:lvl1pPr>
          </a:lstStyle>
          <a:p>
            <a:pPr lvl="0"/>
            <a:r>
              <a:rPr lang="fr-FR" smtClean="0"/>
              <a:t>Modifiez les styles du texte du masque</a:t>
            </a:r>
          </a:p>
        </p:txBody>
      </p:sp>
      <p:sp>
        <p:nvSpPr>
          <p:cNvPr id="16" name="Textplatzhalter 7"/>
          <p:cNvSpPr>
            <a:spLocks noGrp="1"/>
          </p:cNvSpPr>
          <p:nvPr>
            <p:ph type="body" sz="quarter" idx="15" hasCustomPrompt="1"/>
            <p:custDataLst>
              <p:tags r:id="rId4"/>
            </p:custDataLst>
          </p:nvPr>
        </p:nvSpPr>
        <p:spPr>
          <a:xfrm>
            <a:off x="2965451" y="2126400"/>
            <a:ext cx="954088" cy="246221"/>
          </a:xfrm>
        </p:spPr>
        <p:txBody>
          <a:bodyPr wrap="square">
            <a:spAutoFit/>
          </a:bodyPr>
          <a:lstStyle>
            <a:lvl1pPr>
              <a:defRPr sz="1600" b="1"/>
            </a:lvl1pPr>
          </a:lstStyle>
          <a:p>
            <a:pPr lvl="0"/>
            <a:r>
              <a:rPr lang="fr-CH" smtClean="0"/>
              <a:t>Titel</a:t>
            </a:r>
            <a:endParaRPr lang="fr-CH" dirty="0"/>
          </a:p>
        </p:txBody>
      </p:sp>
      <p:sp>
        <p:nvSpPr>
          <p:cNvPr id="17" name="Textplatzhalter 7"/>
          <p:cNvSpPr>
            <a:spLocks noGrp="1"/>
          </p:cNvSpPr>
          <p:nvPr>
            <p:ph type="body" sz="quarter" idx="16" hasCustomPrompt="1"/>
            <p:custDataLst>
              <p:tags r:id="rId5"/>
            </p:custDataLst>
          </p:nvPr>
        </p:nvSpPr>
        <p:spPr>
          <a:xfrm>
            <a:off x="2965450" y="1766400"/>
            <a:ext cx="2320930" cy="246221"/>
          </a:xfrm>
        </p:spPr>
        <p:txBody>
          <a:bodyPr wrap="square">
            <a:spAutoFit/>
          </a:bodyPr>
          <a:lstStyle>
            <a:lvl1pPr>
              <a:defRPr sz="1600" b="1"/>
            </a:lvl1pPr>
          </a:lstStyle>
          <a:p>
            <a:pPr lvl="0"/>
            <a:r>
              <a:rPr lang="fr-CH" smtClean="0"/>
              <a:t>Titel</a:t>
            </a:r>
            <a:endParaRPr lang="fr-CH" dirty="0"/>
          </a:p>
        </p:txBody>
      </p:sp>
      <p:sp>
        <p:nvSpPr>
          <p:cNvPr id="18" name="Textplatzhalter 7"/>
          <p:cNvSpPr>
            <a:spLocks noGrp="1"/>
          </p:cNvSpPr>
          <p:nvPr>
            <p:ph type="body" sz="quarter" idx="17" hasCustomPrompt="1"/>
            <p:custDataLst>
              <p:tags r:id="rId6"/>
            </p:custDataLst>
          </p:nvPr>
        </p:nvSpPr>
        <p:spPr>
          <a:xfrm>
            <a:off x="3921126" y="2126400"/>
            <a:ext cx="954088" cy="246221"/>
          </a:xfrm>
        </p:spPr>
        <p:txBody>
          <a:bodyPr wrap="square">
            <a:spAutoFit/>
          </a:bodyPr>
          <a:lstStyle>
            <a:lvl1pPr>
              <a:defRPr sz="1600" b="1"/>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7"/>
            </p:custDataLst>
          </p:nvPr>
        </p:nvSpPr>
        <p:spPr>
          <a:xfrm>
            <a:off x="4873626" y="2126400"/>
            <a:ext cx="954088" cy="246221"/>
          </a:xfrm>
        </p:spPr>
        <p:txBody>
          <a:bodyPr wrap="square">
            <a:spAutoFit/>
          </a:bodyPr>
          <a:lstStyle>
            <a:lvl1pPr>
              <a:defRPr sz="1600" b="1"/>
            </a:lvl1pPr>
          </a:lstStyle>
          <a:p>
            <a:pPr lvl="0"/>
            <a:r>
              <a:rPr lang="fr-CH" dirty="0" smtClean="0"/>
              <a:t>Titel</a:t>
            </a:r>
            <a:endParaRPr lang="fr-CH" dirty="0"/>
          </a:p>
        </p:txBody>
      </p:sp>
      <p:sp>
        <p:nvSpPr>
          <p:cNvPr id="22" name="Textplatzhalter 7"/>
          <p:cNvSpPr>
            <a:spLocks noGrp="1"/>
          </p:cNvSpPr>
          <p:nvPr>
            <p:ph type="body" sz="quarter" idx="21" hasCustomPrompt="1"/>
            <p:custDataLst>
              <p:tags r:id="rId8"/>
            </p:custDataLst>
          </p:nvPr>
        </p:nvSpPr>
        <p:spPr>
          <a:xfrm>
            <a:off x="5832476" y="2126400"/>
            <a:ext cx="954088" cy="246221"/>
          </a:xfrm>
        </p:spPr>
        <p:txBody>
          <a:bodyPr wrap="square">
            <a:spAutoFit/>
          </a:bodyPr>
          <a:lstStyle>
            <a:lvl1pPr>
              <a:defRPr sz="1600" b="1"/>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9"/>
            </p:custDataLst>
          </p:nvPr>
        </p:nvSpPr>
        <p:spPr>
          <a:xfrm>
            <a:off x="6786564" y="2126400"/>
            <a:ext cx="954088" cy="246221"/>
          </a:xfrm>
        </p:spPr>
        <p:txBody>
          <a:bodyPr wrap="square">
            <a:spAutoFit/>
          </a:bodyPr>
          <a:lstStyle>
            <a:lvl1pPr>
              <a:defRPr sz="1600" b="1"/>
            </a:lvl1pPr>
          </a:lstStyle>
          <a:p>
            <a:pPr lvl="0"/>
            <a:r>
              <a:rPr lang="fr-CH" smtClean="0"/>
              <a:t>Titel</a:t>
            </a:r>
            <a:endParaRPr lang="fr-CH" dirty="0"/>
          </a:p>
        </p:txBody>
      </p:sp>
      <p:sp>
        <p:nvSpPr>
          <p:cNvPr id="25" name="Textplatzhalter 7"/>
          <p:cNvSpPr>
            <a:spLocks noGrp="1"/>
          </p:cNvSpPr>
          <p:nvPr>
            <p:ph type="body" sz="quarter" idx="24" hasCustomPrompt="1"/>
            <p:custDataLst>
              <p:tags r:id="rId10"/>
            </p:custDataLst>
          </p:nvPr>
        </p:nvSpPr>
        <p:spPr>
          <a:xfrm>
            <a:off x="7745412" y="2126400"/>
            <a:ext cx="954088" cy="246221"/>
          </a:xfrm>
        </p:spPr>
        <p:txBody>
          <a:bodyPr wrap="square">
            <a:spAutoFit/>
          </a:bodyPr>
          <a:lstStyle>
            <a:lvl1pPr>
              <a:defRPr sz="1600" b="1"/>
            </a:lvl1pPr>
          </a:lstStyle>
          <a:p>
            <a:pPr lvl="0"/>
            <a:r>
              <a:rPr lang="fr-CH" dirty="0" smtClean="0"/>
              <a:t>Titel</a:t>
            </a:r>
            <a:endParaRPr lang="fr-CH" dirty="0"/>
          </a:p>
        </p:txBody>
      </p:sp>
      <p:sp>
        <p:nvSpPr>
          <p:cNvPr id="14"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3575" name="think-cell Slide" r:id="rId11" imgW="0" imgH="0" progId="">
                  <p:embed/>
                </p:oleObj>
              </mc:Choice>
              <mc:Fallback>
                <p:oleObj name="think-cell Slide" r:id="rId1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6000"/>
            <a:ext cx="8242300" cy="474489"/>
          </a:xfrm>
        </p:spPr>
        <p:txBody>
          <a:bodyPr/>
          <a:lstStyle/>
          <a:p>
            <a:r>
              <a:rPr lang="fr-CH" dirty="0" err="1" smtClean="0"/>
              <a:t>Titelmasterformat</a:t>
            </a:r>
            <a:r>
              <a:rPr lang="fr-CH" dirty="0" smtClean="0"/>
              <a:t> </a:t>
            </a:r>
            <a:r>
              <a:rPr lang="fr-CH" dirty="0" err="1" smtClean="0"/>
              <a:t>bearbeiten</a:t>
            </a:r>
            <a:endParaRPr lang="fr-CH" dirty="0"/>
          </a:p>
        </p:txBody>
      </p:sp>
      <p:sp>
        <p:nvSpPr>
          <p:cNvPr id="25" name="Textplatzhalter 22"/>
          <p:cNvSpPr>
            <a:spLocks noGrp="1"/>
          </p:cNvSpPr>
          <p:nvPr>
            <p:ph type="body" sz="quarter" idx="13" hasCustomPrompt="1"/>
            <p:custDataLst>
              <p:tags r:id="rId3"/>
            </p:custDataLst>
          </p:nvPr>
        </p:nvSpPr>
        <p:spPr>
          <a:xfrm>
            <a:off x="5067299" y="1857364"/>
            <a:ext cx="34671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smtClean="0"/>
              <a:t>Titel</a:t>
            </a:r>
            <a:endParaRPr lang="fr-CH" dirty="0"/>
          </a:p>
        </p:txBody>
      </p:sp>
      <p:sp>
        <p:nvSpPr>
          <p:cNvPr id="32" name="Textplatzhalter 31"/>
          <p:cNvSpPr>
            <a:spLocks noGrp="1"/>
          </p:cNvSpPr>
          <p:nvPr>
            <p:ph type="body" sz="quarter" idx="18" hasCustomPrompt="1"/>
            <p:custDataLst>
              <p:tags r:id="rId4"/>
            </p:custDataLst>
          </p:nvPr>
        </p:nvSpPr>
        <p:spPr>
          <a:xfrm>
            <a:off x="457200" y="13284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34" name="Textplatzhalter 33"/>
          <p:cNvSpPr>
            <a:spLocks noGrp="1"/>
          </p:cNvSpPr>
          <p:nvPr>
            <p:ph type="body" sz="quarter" idx="19" hasCustomPrompt="1"/>
            <p:custDataLst>
              <p:tags r:id="rId5"/>
            </p:custDataLst>
          </p:nvPr>
        </p:nvSpPr>
        <p:spPr>
          <a:xfrm>
            <a:off x="532870" y="1857364"/>
            <a:ext cx="3329517" cy="307777"/>
          </a:xfrm>
        </p:spPr>
        <p:txBody>
          <a:bodyPr wrap="square">
            <a:spAutoFit/>
          </a:bodyPr>
          <a:lstStyle>
            <a:lvl1pPr>
              <a:defRPr b="1"/>
            </a:lvl1pPr>
          </a:lstStyle>
          <a:p>
            <a:pPr lvl="0"/>
            <a:r>
              <a:rPr lang="fr-CH" smtClean="0"/>
              <a:t>Titel</a:t>
            </a:r>
            <a:endParaRPr lang="fr-CH" dirty="0"/>
          </a:p>
        </p:txBody>
      </p:sp>
      <p:sp>
        <p:nvSpPr>
          <p:cNvPr id="36" name="Textplatzhalter 35"/>
          <p:cNvSpPr>
            <a:spLocks noGrp="1"/>
          </p:cNvSpPr>
          <p:nvPr>
            <p:ph type="body" sz="quarter" idx="20"/>
            <p:custDataLst>
              <p:tags r:id="rId6"/>
            </p:custDataLst>
          </p:nvPr>
        </p:nvSpPr>
        <p:spPr>
          <a:xfrm>
            <a:off x="532870" y="2297404"/>
            <a:ext cx="3405188"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38" name="Textplatzhalter 37"/>
          <p:cNvSpPr>
            <a:spLocks noGrp="1"/>
          </p:cNvSpPr>
          <p:nvPr>
            <p:ph type="body" sz="quarter" idx="21"/>
            <p:custDataLst>
              <p:tags r:id="rId7"/>
            </p:custDataLst>
          </p:nvPr>
        </p:nvSpPr>
        <p:spPr>
          <a:xfrm>
            <a:off x="532870" y="4178404"/>
            <a:ext cx="3405188"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0" name="Textplatzhalter 39"/>
          <p:cNvSpPr>
            <a:spLocks noGrp="1"/>
          </p:cNvSpPr>
          <p:nvPr>
            <p:ph type="body" sz="quarter" idx="22"/>
            <p:custDataLst>
              <p:tags r:id="rId8"/>
            </p:custDataLst>
          </p:nvPr>
        </p:nvSpPr>
        <p:spPr>
          <a:xfrm>
            <a:off x="5067299" y="2297404"/>
            <a:ext cx="3467101" cy="2154436"/>
          </a:xfrm>
        </p:spPr>
        <p:txBody>
          <a:bodyPr wrap="square">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2" name="Textplatzhalter 41"/>
          <p:cNvSpPr>
            <a:spLocks noGrp="1"/>
          </p:cNvSpPr>
          <p:nvPr>
            <p:ph type="body" sz="quarter" idx="23"/>
            <p:custDataLst>
              <p:tags r:id="rId9"/>
            </p:custDataLst>
          </p:nvPr>
        </p:nvSpPr>
        <p:spPr>
          <a:xfrm>
            <a:off x="5067299" y="4178404"/>
            <a:ext cx="3467101" cy="2154436"/>
          </a:xfrm>
        </p:spPr>
        <p:txBody>
          <a:bodyPr wrap="square">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7191" name="think-cell Slide" r:id="rId3" imgW="0" imgH="0" progId="">
                  <p:embed/>
                </p:oleObj>
              </mc:Choice>
              <mc:Fallback>
                <p:oleObj name="think-cell Slide" r:id="rId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9910" name="think-cell Slide" r:id="rId3" imgW="0" imgH="0" progId="">
                  <p:embed/>
                </p:oleObj>
              </mc:Choice>
              <mc:Fallback>
                <p:oleObj name="think-cell Slide" r:id="rId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0934" name="think-cell Slide" r:id="rId5" imgW="0" imgH="0" progId="">
                  <p:embed/>
                </p:oleObj>
              </mc:Choice>
              <mc:Fallback>
                <p:oleObj name="think-cell Slide" r:id="rId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3" name="Inhaltsplatzhalter 2"/>
          <p:cNvSpPr>
            <a:spLocks noGrp="1"/>
          </p:cNvSpPr>
          <p:nvPr>
            <p:ph idx="1"/>
            <p:custDataLst>
              <p:tags r:id="rId3"/>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smtClean="0">
                <a:latin typeface="Arial" charset="0"/>
              </a:rPr>
              <a:t>Modifiez les styles du texte du masque</a:t>
            </a:r>
          </a:p>
          <a:p>
            <a:pPr marL="358775" lvl="1" indent="-358775">
              <a:spcAft>
                <a:spcPct val="50000"/>
              </a:spcAft>
              <a:buClr>
                <a:schemeClr val="tx1"/>
              </a:buClr>
              <a:buFont typeface="Lucida Grande" pitchFamily="-112" charset="0"/>
              <a:buAutoNum type="arabicPeriod"/>
            </a:pPr>
            <a:r>
              <a:rPr lang="fr-FR" b="1" smtClean="0">
                <a:latin typeface="Arial" charset="0"/>
              </a:rPr>
              <a:t>Deuxième niveau</a:t>
            </a:r>
          </a:p>
          <a:p>
            <a:pPr marL="358775" lvl="2" indent="-358775">
              <a:spcAft>
                <a:spcPct val="50000"/>
              </a:spcAft>
              <a:buClr>
                <a:schemeClr val="tx1"/>
              </a:buClr>
              <a:buFont typeface="Lucida Grande" pitchFamily="-112" charset="0"/>
              <a:buAutoNum type="arabicPeriod"/>
            </a:pPr>
            <a:r>
              <a:rPr lang="fr-FR" b="1" smtClean="0">
                <a:latin typeface="Arial" charset="0"/>
              </a:rPr>
              <a:t>Troisième niveau</a:t>
            </a:r>
          </a:p>
          <a:p>
            <a:pPr marL="358775" lvl="3" indent="-358775">
              <a:spcAft>
                <a:spcPct val="50000"/>
              </a:spcAft>
              <a:buClr>
                <a:schemeClr val="tx1"/>
              </a:buClr>
              <a:buFont typeface="Lucida Grande" pitchFamily="-112" charset="0"/>
              <a:buAutoNum type="arabicPeriod"/>
            </a:pPr>
            <a:r>
              <a:rPr lang="fr-FR" b="1" smtClean="0">
                <a:latin typeface="Arial" charset="0"/>
              </a:rPr>
              <a:t>Quatrième niveau</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2982"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1767141"/>
            <a:ext cx="8242300" cy="1846659"/>
          </a:xfrm>
        </p:spPr>
        <p:txBody>
          <a:bodyPr>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7" name="Textplatzhalter 9"/>
          <p:cNvSpPr>
            <a:spLocks noGrp="1"/>
          </p:cNvSpPr>
          <p:nvPr>
            <p:ph type="body" sz="quarter" idx="13" hasCustomPrompt="1"/>
            <p:custDataLst>
              <p:tags r:id="rId4"/>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958"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1477328"/>
          </a:xfrm>
        </p:spPr>
        <p:txBody>
          <a:bodyPr/>
          <a:lstStyle>
            <a:lvl1pPr>
              <a:defRPr/>
            </a:lvl1pPr>
          </a:lstStyle>
          <a:p>
            <a:r>
              <a:rPr lang="fr-CH" dirty="0" smtClean="0"/>
              <a:t>Titel bearbeiten</a:t>
            </a:r>
            <a:br>
              <a:rPr lang="fr-CH" dirty="0" smtClean="0"/>
            </a:br>
            <a:r>
              <a:rPr lang="fr-CH" dirty="0" smtClean="0"/>
              <a:t>ligne 2</a:t>
            </a:r>
            <a:br>
              <a:rPr lang="fr-CH" dirty="0" smtClean="0"/>
            </a:br>
            <a:r>
              <a:rPr lang="fr-CH" dirty="0" smtClean="0"/>
              <a:t>—</a:t>
            </a:r>
            <a:endParaRPr lang="fr-CH" dirty="0"/>
          </a:p>
        </p:txBody>
      </p:sp>
      <p:sp>
        <p:nvSpPr>
          <p:cNvPr id="8" name="Textplatzhalter 7"/>
          <p:cNvSpPr>
            <a:spLocks noGrp="1"/>
          </p:cNvSpPr>
          <p:nvPr>
            <p:ph type="body" sz="quarter" idx="12"/>
            <p:custDataLst>
              <p:tags r:id="rId3"/>
            </p:custDataLst>
          </p:nvPr>
        </p:nvSpPr>
        <p:spPr>
          <a:xfrm>
            <a:off x="457200" y="2266800"/>
            <a:ext cx="8242300" cy="1846659"/>
          </a:xfrm>
        </p:spPr>
        <p:txBody>
          <a:bodyPr>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2742"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51970"/>
          </a:xfrm>
        </p:spPr>
        <p:txBody>
          <a:bodyPr/>
          <a:lstStyle>
            <a:lvl1pPr>
              <a:defRPr baseline="0"/>
            </a:lvl1pPr>
          </a:lstStyle>
          <a:p>
            <a:r>
              <a:rPr lang="fr-CH" dirty="0" smtClean="0"/>
              <a:t>Titel bearbeiten</a:t>
            </a:r>
            <a:br>
              <a:rPr lang="fr-CH" dirty="0" smtClean="0"/>
            </a:br>
            <a:r>
              <a:rPr lang="fr-CH" dirty="0" smtClean="0"/>
              <a:t>—</a:t>
            </a:r>
            <a:endParaRPr lang="fr-CH" dirty="0"/>
          </a:p>
        </p:txBody>
      </p:sp>
      <p:sp>
        <p:nvSpPr>
          <p:cNvPr id="25" name="Textplatzhalter 22"/>
          <p:cNvSpPr>
            <a:spLocks noGrp="1"/>
          </p:cNvSpPr>
          <p:nvPr>
            <p:ph type="body" sz="quarter" idx="13" hasCustomPrompt="1"/>
            <p:custDataLst>
              <p:tags r:id="rId3"/>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smtClean="0"/>
              <a:t>Titel</a:t>
            </a:r>
            <a:endParaRPr lang="fr-CH" dirty="0"/>
          </a:p>
        </p:txBody>
      </p:sp>
      <p:sp>
        <p:nvSpPr>
          <p:cNvPr id="32" name="Textplatzhalter 31"/>
          <p:cNvSpPr>
            <a:spLocks noGrp="1"/>
          </p:cNvSpPr>
          <p:nvPr>
            <p:ph type="body" sz="quarter" idx="18"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34" name="Textplatzhalter 33"/>
          <p:cNvSpPr>
            <a:spLocks noGrp="1"/>
          </p:cNvSpPr>
          <p:nvPr>
            <p:ph type="body" sz="quarter" idx="19" hasCustomPrompt="1"/>
            <p:custDataLst>
              <p:tags r:id="rId5"/>
            </p:custDataLst>
          </p:nvPr>
        </p:nvSpPr>
        <p:spPr>
          <a:xfrm>
            <a:off x="457200" y="1858223"/>
            <a:ext cx="3632400" cy="307777"/>
          </a:xfrm>
        </p:spPr>
        <p:txBody>
          <a:bodyPr wrap="square">
            <a:spAutoFit/>
          </a:bodyPr>
          <a:lstStyle>
            <a:lvl1pPr>
              <a:defRPr b="1"/>
            </a:lvl1pPr>
          </a:lstStyle>
          <a:p>
            <a:pPr lvl="0"/>
            <a:r>
              <a:rPr lang="fr-CH" dirty="0" err="1" smtClean="0"/>
              <a:t>Titel</a:t>
            </a:r>
            <a:endParaRPr lang="fr-CH" dirty="0"/>
          </a:p>
        </p:txBody>
      </p:sp>
      <p:sp>
        <p:nvSpPr>
          <p:cNvPr id="36" name="Textplatzhalter 35"/>
          <p:cNvSpPr>
            <a:spLocks noGrp="1"/>
          </p:cNvSpPr>
          <p:nvPr>
            <p:ph type="body" sz="quarter" idx="20"/>
            <p:custDataLst>
              <p:tags r:id="rId6"/>
            </p:custDataLst>
          </p:nvPr>
        </p:nvSpPr>
        <p:spPr>
          <a:xfrm>
            <a:off x="457200" y="2221364"/>
            <a:ext cx="363240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0" name="Textplatzhalter 39"/>
          <p:cNvSpPr>
            <a:spLocks noGrp="1"/>
          </p:cNvSpPr>
          <p:nvPr>
            <p:ph type="body" sz="quarter" idx="22"/>
            <p:custDataLst>
              <p:tags r:id="rId7"/>
            </p:custDataLst>
          </p:nvPr>
        </p:nvSpPr>
        <p:spPr>
          <a:xfrm>
            <a:off x="5067299" y="2221364"/>
            <a:ext cx="3632201" cy="2154436"/>
          </a:xfrm>
        </p:spPr>
        <p:txBody>
          <a:bodyPr wrap="square">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4790"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48978"/>
          </a:xfrm>
        </p:spPr>
        <p:txBody>
          <a:bodyPr/>
          <a:lstStyle/>
          <a:p>
            <a:r>
              <a:rPr lang="fr-CH" dirty="0" err="1" smtClean="0"/>
              <a:t>Titelmasterformat</a:t>
            </a:r>
            <a:r>
              <a:rPr lang="fr-CH" dirty="0" smtClean="0"/>
              <a:t> </a:t>
            </a:r>
            <a:r>
              <a:rPr lang="fr-CH" dirty="0" err="1" smtClean="0"/>
              <a:t>bearbeiten</a:t>
            </a:r>
            <a:r>
              <a:rPr lang="fr-CH" dirty="0" smtClean="0"/>
              <a:t/>
            </a:r>
            <a:br>
              <a:rPr lang="fr-CH" dirty="0" smtClean="0"/>
            </a:br>
            <a:r>
              <a:rPr lang="fr-CH" dirty="0" smtClean="0"/>
              <a:t>—</a:t>
            </a:r>
            <a:endParaRPr lang="fr-CH" dirty="0"/>
          </a:p>
        </p:txBody>
      </p:sp>
      <p:sp>
        <p:nvSpPr>
          <p:cNvPr id="19" name="Textplatzhalter 18"/>
          <p:cNvSpPr>
            <a:spLocks noGrp="1"/>
          </p:cNvSpPr>
          <p:nvPr>
            <p:ph type="body" sz="quarter" idx="16" hasCustomPrompt="1"/>
            <p:custDataLst>
              <p:tags r:id="rId3"/>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21" name="Textplatzhalter 20"/>
          <p:cNvSpPr>
            <a:spLocks noGrp="1"/>
          </p:cNvSpPr>
          <p:nvPr>
            <p:ph type="body" sz="quarter" idx="17" hasCustomPrompt="1"/>
            <p:custDataLst>
              <p:tags r:id="rId4"/>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smtClean="0"/>
              <a:t>Titel</a:t>
            </a:r>
            <a:endParaRPr lang="fr-CH" dirty="0"/>
          </a:p>
        </p:txBody>
      </p:sp>
      <p:sp>
        <p:nvSpPr>
          <p:cNvPr id="23" name="Textplatzhalter 22"/>
          <p:cNvSpPr>
            <a:spLocks noGrp="1"/>
          </p:cNvSpPr>
          <p:nvPr>
            <p:ph type="body" sz="quarter" idx="18"/>
            <p:custDataLst>
              <p:tags r:id="rId5"/>
            </p:custDataLst>
          </p:nvPr>
        </p:nvSpPr>
        <p:spPr>
          <a:xfrm>
            <a:off x="457200" y="2297400"/>
            <a:ext cx="368046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5" name="Textplatzhalter 24"/>
          <p:cNvSpPr>
            <a:spLocks noGrp="1"/>
          </p:cNvSpPr>
          <p:nvPr>
            <p:ph type="body" sz="quarter" idx="19" hasCustomPrompt="1"/>
            <p:custDataLst>
              <p:tags r:id="rId6"/>
            </p:custDataLst>
          </p:nvPr>
        </p:nvSpPr>
        <p:spPr>
          <a:xfrm>
            <a:off x="4979988" y="1857600"/>
            <a:ext cx="3680460" cy="307777"/>
          </a:xfrm>
        </p:spPr>
        <p:txBody>
          <a:bodyPr/>
          <a:lstStyle>
            <a:lvl1pPr>
              <a:defRPr b="1"/>
            </a:lvl1pPr>
          </a:lstStyle>
          <a:p>
            <a:pPr lvl="0"/>
            <a:r>
              <a:rPr lang="fr-CH" dirty="0" smtClean="0"/>
              <a:t>Titel</a:t>
            </a:r>
            <a:endParaRPr lang="fr-CH" dirty="0"/>
          </a:p>
        </p:txBody>
      </p:sp>
      <p:sp>
        <p:nvSpPr>
          <p:cNvPr id="27" name="Textplatzhalter 26"/>
          <p:cNvSpPr>
            <a:spLocks noGrp="1"/>
          </p:cNvSpPr>
          <p:nvPr>
            <p:ph type="body" sz="quarter" idx="20"/>
            <p:custDataLst>
              <p:tags r:id="rId7"/>
            </p:custDataLst>
          </p:nvPr>
        </p:nvSpPr>
        <p:spPr>
          <a:xfrm>
            <a:off x="4979988" y="2297400"/>
            <a:ext cx="368046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4006" name="think-cell Slide" r:id="rId25" imgW="0" imgH="0" progId="">
                  <p:embed/>
                </p:oleObj>
              </mc:Choice>
              <mc:Fallback>
                <p:oleObj name="think-cell Slide" r:id="rId2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298" cy="951970"/>
          </a:xfrm>
        </p:spPr>
        <p:txBody>
          <a:bodyPr/>
          <a:lstStyle/>
          <a:p>
            <a:r>
              <a:rPr lang="fr-CH" dirty="0" smtClean="0"/>
              <a:t>Titelmasterformat bearbeiten</a:t>
            </a:r>
            <a:br>
              <a:rPr lang="fr-CH" dirty="0" smtClean="0"/>
            </a:br>
            <a:r>
              <a:rPr lang="fr-CH" dirty="0" smtClean="0"/>
              <a:t>—</a:t>
            </a:r>
            <a:endParaRPr lang="fr-CH" dirty="0"/>
          </a:p>
        </p:txBody>
      </p:sp>
      <p:sp>
        <p:nvSpPr>
          <p:cNvPr id="40" name="Textplatzhalter 39"/>
          <p:cNvSpPr>
            <a:spLocks noGrp="1"/>
          </p:cNvSpPr>
          <p:nvPr>
            <p:ph type="body" sz="quarter" idx="12" hasCustomPrompt="1"/>
            <p:custDataLst>
              <p:tags r:id="rId3"/>
            </p:custDataLst>
          </p:nvPr>
        </p:nvSpPr>
        <p:spPr>
          <a:xfrm>
            <a:off x="457200" y="1860000"/>
            <a:ext cx="1600200" cy="307777"/>
          </a:xfrm>
        </p:spPr>
        <p:txBody>
          <a:bodyPr/>
          <a:lstStyle>
            <a:lvl1pPr>
              <a:spcAft>
                <a:spcPts val="600"/>
              </a:spcAft>
              <a:defRPr b="1"/>
            </a:lvl1pPr>
          </a:lstStyle>
          <a:p>
            <a:pPr lvl="0"/>
            <a:r>
              <a:rPr lang="fr-CH" dirty="0" err="1" smtClean="0"/>
              <a:t>Titel</a:t>
            </a:r>
            <a:endParaRPr lang="fr-CH" dirty="0"/>
          </a:p>
        </p:txBody>
      </p:sp>
      <p:sp>
        <p:nvSpPr>
          <p:cNvPr id="41" name="Textplatzhalter 39"/>
          <p:cNvSpPr>
            <a:spLocks noGrp="1"/>
          </p:cNvSpPr>
          <p:nvPr>
            <p:ph type="body" sz="quarter" idx="13" hasCustomPrompt="1"/>
            <p:custDataLst>
              <p:tags r:id="rId4"/>
            </p:custDataLst>
          </p:nvPr>
        </p:nvSpPr>
        <p:spPr>
          <a:xfrm>
            <a:off x="2268538" y="1860000"/>
            <a:ext cx="1602000" cy="307777"/>
          </a:xfrm>
        </p:spPr>
        <p:txBody>
          <a:bodyPr/>
          <a:lstStyle>
            <a:lvl1pPr>
              <a:spcAft>
                <a:spcPts val="600"/>
              </a:spcAft>
              <a:defRPr b="1"/>
            </a:lvl1pPr>
          </a:lstStyle>
          <a:p>
            <a:pPr lvl="0"/>
            <a:r>
              <a:rPr lang="fr-CH" smtClean="0"/>
              <a:t>Titel</a:t>
            </a:r>
            <a:endParaRPr lang="fr-CH" dirty="0"/>
          </a:p>
        </p:txBody>
      </p:sp>
      <p:sp>
        <p:nvSpPr>
          <p:cNvPr id="42" name="Textplatzhalter 39"/>
          <p:cNvSpPr>
            <a:spLocks noGrp="1"/>
          </p:cNvSpPr>
          <p:nvPr>
            <p:ph type="body" sz="quarter" idx="14" hasCustomPrompt="1"/>
            <p:custDataLst>
              <p:tags r:id="rId5"/>
            </p:custDataLst>
          </p:nvPr>
        </p:nvSpPr>
        <p:spPr>
          <a:xfrm>
            <a:off x="4081462" y="1860000"/>
            <a:ext cx="2797175" cy="307777"/>
          </a:xfrm>
        </p:spPr>
        <p:txBody>
          <a:bodyPr/>
          <a:lstStyle>
            <a:lvl1pPr>
              <a:spcAft>
                <a:spcPts val="600"/>
              </a:spcAft>
              <a:defRPr b="1"/>
            </a:lvl1pPr>
          </a:lstStyle>
          <a:p>
            <a:pPr lvl="0"/>
            <a:r>
              <a:rPr lang="fr-CH" smtClean="0"/>
              <a:t>Titel</a:t>
            </a:r>
            <a:endParaRPr lang="fr-CH" dirty="0"/>
          </a:p>
        </p:txBody>
      </p:sp>
      <p:sp>
        <p:nvSpPr>
          <p:cNvPr id="44" name="Textplatzhalter 39"/>
          <p:cNvSpPr>
            <a:spLocks noGrp="1"/>
          </p:cNvSpPr>
          <p:nvPr>
            <p:ph type="body" sz="quarter" idx="15" hasCustomPrompt="1"/>
            <p:custDataLst>
              <p:tags r:id="rId6"/>
            </p:custDataLst>
          </p:nvPr>
        </p:nvSpPr>
        <p:spPr>
          <a:xfrm>
            <a:off x="7072312" y="1860000"/>
            <a:ext cx="1627187" cy="307777"/>
          </a:xfrm>
        </p:spPr>
        <p:txBody>
          <a:bodyPr/>
          <a:lstStyle>
            <a:lvl1pPr>
              <a:spcAft>
                <a:spcPts val="600"/>
              </a:spcAft>
              <a:defRPr b="1"/>
            </a:lvl1pPr>
          </a:lstStyle>
          <a:p>
            <a:pPr lvl="0"/>
            <a:r>
              <a:rPr lang="fr-CH" smtClean="0"/>
              <a:t>Titel</a:t>
            </a:r>
            <a:endParaRPr lang="fr-CH" dirty="0"/>
          </a:p>
        </p:txBody>
      </p:sp>
      <p:sp>
        <p:nvSpPr>
          <p:cNvPr id="50" name="Textplatzhalter 49"/>
          <p:cNvSpPr>
            <a:spLocks noGrp="1"/>
          </p:cNvSpPr>
          <p:nvPr>
            <p:ph type="body" sz="quarter" idx="16"/>
            <p:custDataLst>
              <p:tags r:id="rId7"/>
            </p:custDataLst>
          </p:nvPr>
        </p:nvSpPr>
        <p:spPr>
          <a:xfrm>
            <a:off x="501649" y="2373323"/>
            <a:ext cx="1601615" cy="1231106"/>
          </a:xfrm>
        </p:spPr>
        <p:txBody>
          <a:bodyPr/>
          <a:lstStyle>
            <a:lvl1pPr>
              <a:spcAft>
                <a:spcPts val="600"/>
              </a:spcAft>
              <a:defRPr/>
            </a:lvl1pPr>
          </a:lstStyle>
          <a:p>
            <a:pPr lvl="0"/>
            <a:r>
              <a:rPr lang="fr-FR" smtClean="0"/>
              <a:t>Modifiez les styles du texte du masque</a:t>
            </a:r>
          </a:p>
        </p:txBody>
      </p:sp>
      <p:sp>
        <p:nvSpPr>
          <p:cNvPr id="51" name="Textplatzhalter 49"/>
          <p:cNvSpPr>
            <a:spLocks noGrp="1"/>
          </p:cNvSpPr>
          <p:nvPr>
            <p:ph type="body" sz="quarter" idx="17"/>
            <p:custDataLst>
              <p:tags r:id="rId8"/>
            </p:custDataLst>
          </p:nvPr>
        </p:nvSpPr>
        <p:spPr>
          <a:xfrm>
            <a:off x="2268538" y="2373323"/>
            <a:ext cx="1602000" cy="1231106"/>
          </a:xfrm>
        </p:spPr>
        <p:txBody>
          <a:bodyPr/>
          <a:lstStyle>
            <a:lvl1pPr>
              <a:spcAft>
                <a:spcPts val="600"/>
              </a:spcAft>
              <a:defRPr/>
            </a:lvl1pPr>
          </a:lstStyle>
          <a:p>
            <a:pPr lvl="0"/>
            <a:r>
              <a:rPr lang="fr-FR" smtClean="0"/>
              <a:t>Modifiez les styles du texte du masque</a:t>
            </a:r>
          </a:p>
        </p:txBody>
      </p:sp>
      <p:sp>
        <p:nvSpPr>
          <p:cNvPr id="52" name="Textplatzhalter 49"/>
          <p:cNvSpPr>
            <a:spLocks noGrp="1"/>
          </p:cNvSpPr>
          <p:nvPr>
            <p:ph type="body" sz="quarter" idx="18"/>
            <p:custDataLst>
              <p:tags r:id="rId9"/>
            </p:custDataLst>
          </p:nvPr>
        </p:nvSpPr>
        <p:spPr>
          <a:xfrm>
            <a:off x="4081462" y="2373323"/>
            <a:ext cx="2797175" cy="615553"/>
          </a:xfrm>
        </p:spPr>
        <p:txBody>
          <a:bodyPr/>
          <a:lstStyle>
            <a:lvl1pPr>
              <a:spcAft>
                <a:spcPts val="600"/>
              </a:spcAft>
              <a:defRPr/>
            </a:lvl1pPr>
          </a:lstStyle>
          <a:p>
            <a:pPr lvl="0"/>
            <a:r>
              <a:rPr lang="fr-FR" smtClean="0"/>
              <a:t>Modifiez les styles du texte du masque</a:t>
            </a:r>
          </a:p>
        </p:txBody>
      </p:sp>
      <p:sp>
        <p:nvSpPr>
          <p:cNvPr id="53" name="Textplatzhalter 49"/>
          <p:cNvSpPr>
            <a:spLocks noGrp="1"/>
          </p:cNvSpPr>
          <p:nvPr>
            <p:ph type="body" sz="quarter" idx="19"/>
            <p:custDataLst>
              <p:tags r:id="rId10"/>
            </p:custDataLst>
          </p:nvPr>
        </p:nvSpPr>
        <p:spPr>
          <a:xfrm>
            <a:off x="7110398" y="237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54" name="Textplatzhalter 49"/>
          <p:cNvSpPr>
            <a:spLocks noGrp="1"/>
          </p:cNvSpPr>
          <p:nvPr>
            <p:ph type="body" sz="quarter" idx="20"/>
            <p:custDataLst>
              <p:tags r:id="rId11"/>
            </p:custDataLst>
          </p:nvPr>
        </p:nvSpPr>
        <p:spPr>
          <a:xfrm>
            <a:off x="499850" y="3093323"/>
            <a:ext cx="1602000" cy="1231106"/>
          </a:xfrm>
        </p:spPr>
        <p:txBody>
          <a:bodyPr/>
          <a:lstStyle>
            <a:lvl1pPr>
              <a:spcAft>
                <a:spcPts val="600"/>
              </a:spcAft>
              <a:defRPr/>
            </a:lvl1pPr>
          </a:lstStyle>
          <a:p>
            <a:pPr lvl="0"/>
            <a:r>
              <a:rPr lang="fr-FR" smtClean="0"/>
              <a:t>Modifiez les styles du texte du masque</a:t>
            </a:r>
          </a:p>
        </p:txBody>
      </p:sp>
      <p:sp>
        <p:nvSpPr>
          <p:cNvPr id="55" name="Textplatzhalter 49"/>
          <p:cNvSpPr>
            <a:spLocks noGrp="1"/>
          </p:cNvSpPr>
          <p:nvPr>
            <p:ph type="body" sz="quarter" idx="21"/>
            <p:custDataLst>
              <p:tags r:id="rId12"/>
            </p:custDataLst>
          </p:nvPr>
        </p:nvSpPr>
        <p:spPr>
          <a:xfrm>
            <a:off x="2268538" y="3093323"/>
            <a:ext cx="1602000" cy="1231106"/>
          </a:xfrm>
        </p:spPr>
        <p:txBody>
          <a:bodyPr/>
          <a:lstStyle>
            <a:lvl1pPr>
              <a:spcAft>
                <a:spcPts val="600"/>
              </a:spcAft>
              <a:defRPr/>
            </a:lvl1pPr>
          </a:lstStyle>
          <a:p>
            <a:pPr lvl="0"/>
            <a:r>
              <a:rPr lang="fr-FR" smtClean="0"/>
              <a:t>Modifiez les styles du texte du masque</a:t>
            </a:r>
          </a:p>
        </p:txBody>
      </p:sp>
      <p:sp>
        <p:nvSpPr>
          <p:cNvPr id="56" name="Textplatzhalter 49"/>
          <p:cNvSpPr>
            <a:spLocks noGrp="1"/>
          </p:cNvSpPr>
          <p:nvPr>
            <p:ph type="body" sz="quarter" idx="22"/>
            <p:custDataLst>
              <p:tags r:id="rId13"/>
            </p:custDataLst>
          </p:nvPr>
        </p:nvSpPr>
        <p:spPr>
          <a:xfrm>
            <a:off x="4081462" y="3093323"/>
            <a:ext cx="2797175" cy="615553"/>
          </a:xfrm>
        </p:spPr>
        <p:txBody>
          <a:bodyPr/>
          <a:lstStyle>
            <a:lvl1pPr>
              <a:spcAft>
                <a:spcPts val="600"/>
              </a:spcAft>
              <a:defRPr/>
            </a:lvl1pPr>
          </a:lstStyle>
          <a:p>
            <a:pPr lvl="0"/>
            <a:r>
              <a:rPr lang="fr-FR" smtClean="0"/>
              <a:t>Modifiez les styles du texte du masque</a:t>
            </a:r>
          </a:p>
        </p:txBody>
      </p:sp>
      <p:sp>
        <p:nvSpPr>
          <p:cNvPr id="57" name="Textplatzhalter 49"/>
          <p:cNvSpPr>
            <a:spLocks noGrp="1"/>
          </p:cNvSpPr>
          <p:nvPr>
            <p:ph type="body" sz="quarter" idx="23"/>
            <p:custDataLst>
              <p:tags r:id="rId14"/>
            </p:custDataLst>
          </p:nvPr>
        </p:nvSpPr>
        <p:spPr>
          <a:xfrm>
            <a:off x="7110398" y="309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58" name="Textplatzhalter 49"/>
          <p:cNvSpPr>
            <a:spLocks noGrp="1"/>
          </p:cNvSpPr>
          <p:nvPr>
            <p:ph type="body" sz="quarter" idx="24"/>
            <p:custDataLst>
              <p:tags r:id="rId15"/>
            </p:custDataLst>
          </p:nvPr>
        </p:nvSpPr>
        <p:spPr>
          <a:xfrm>
            <a:off x="501650" y="3813323"/>
            <a:ext cx="1602000" cy="1231106"/>
          </a:xfrm>
        </p:spPr>
        <p:txBody>
          <a:bodyPr/>
          <a:lstStyle>
            <a:lvl1pPr>
              <a:spcAft>
                <a:spcPts val="600"/>
              </a:spcAft>
              <a:defRPr/>
            </a:lvl1pPr>
          </a:lstStyle>
          <a:p>
            <a:pPr lvl="0"/>
            <a:r>
              <a:rPr lang="fr-FR" smtClean="0"/>
              <a:t>Modifiez les styles du texte du masque</a:t>
            </a:r>
          </a:p>
        </p:txBody>
      </p:sp>
      <p:sp>
        <p:nvSpPr>
          <p:cNvPr id="59" name="Textplatzhalter 49"/>
          <p:cNvSpPr>
            <a:spLocks noGrp="1"/>
          </p:cNvSpPr>
          <p:nvPr>
            <p:ph type="body" sz="quarter" idx="25"/>
            <p:custDataLst>
              <p:tags r:id="rId16"/>
            </p:custDataLst>
          </p:nvPr>
        </p:nvSpPr>
        <p:spPr>
          <a:xfrm>
            <a:off x="2268538" y="3813323"/>
            <a:ext cx="1602000" cy="1231106"/>
          </a:xfrm>
        </p:spPr>
        <p:txBody>
          <a:bodyPr/>
          <a:lstStyle>
            <a:lvl1pPr>
              <a:spcAft>
                <a:spcPts val="600"/>
              </a:spcAft>
              <a:defRPr/>
            </a:lvl1pPr>
          </a:lstStyle>
          <a:p>
            <a:pPr lvl="0"/>
            <a:r>
              <a:rPr lang="fr-FR" smtClean="0"/>
              <a:t>Modifiez les styles du texte du masque</a:t>
            </a:r>
          </a:p>
        </p:txBody>
      </p:sp>
      <p:sp>
        <p:nvSpPr>
          <p:cNvPr id="60" name="Textplatzhalter 49"/>
          <p:cNvSpPr>
            <a:spLocks noGrp="1"/>
          </p:cNvSpPr>
          <p:nvPr>
            <p:ph type="body" sz="quarter" idx="26"/>
            <p:custDataLst>
              <p:tags r:id="rId17"/>
            </p:custDataLst>
          </p:nvPr>
        </p:nvSpPr>
        <p:spPr>
          <a:xfrm>
            <a:off x="4081462" y="3813323"/>
            <a:ext cx="2797175" cy="615553"/>
          </a:xfrm>
        </p:spPr>
        <p:txBody>
          <a:bodyPr/>
          <a:lstStyle>
            <a:lvl1pPr>
              <a:spcAft>
                <a:spcPts val="600"/>
              </a:spcAft>
              <a:defRPr/>
            </a:lvl1pPr>
          </a:lstStyle>
          <a:p>
            <a:pPr lvl="0"/>
            <a:r>
              <a:rPr lang="fr-FR" smtClean="0"/>
              <a:t>Modifiez les styles du texte du masque</a:t>
            </a:r>
          </a:p>
        </p:txBody>
      </p:sp>
      <p:sp>
        <p:nvSpPr>
          <p:cNvPr id="61" name="Textplatzhalter 49"/>
          <p:cNvSpPr>
            <a:spLocks noGrp="1"/>
          </p:cNvSpPr>
          <p:nvPr>
            <p:ph type="body" sz="quarter" idx="27"/>
            <p:custDataLst>
              <p:tags r:id="rId18"/>
            </p:custDataLst>
          </p:nvPr>
        </p:nvSpPr>
        <p:spPr>
          <a:xfrm>
            <a:off x="7110398" y="381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62" name="Textplatzhalter 49"/>
          <p:cNvSpPr>
            <a:spLocks noGrp="1"/>
          </p:cNvSpPr>
          <p:nvPr>
            <p:ph type="body" sz="quarter" idx="28"/>
            <p:custDataLst>
              <p:tags r:id="rId19"/>
            </p:custDataLst>
          </p:nvPr>
        </p:nvSpPr>
        <p:spPr>
          <a:xfrm>
            <a:off x="501649" y="4533323"/>
            <a:ext cx="1601615" cy="1231106"/>
          </a:xfrm>
        </p:spPr>
        <p:txBody>
          <a:bodyPr/>
          <a:lstStyle>
            <a:lvl1pPr>
              <a:spcAft>
                <a:spcPts val="600"/>
              </a:spcAft>
              <a:defRPr/>
            </a:lvl1pPr>
          </a:lstStyle>
          <a:p>
            <a:pPr lvl="0"/>
            <a:r>
              <a:rPr lang="fr-FR" smtClean="0"/>
              <a:t>Modifiez les styles du texte du masque</a:t>
            </a:r>
          </a:p>
        </p:txBody>
      </p:sp>
      <p:sp>
        <p:nvSpPr>
          <p:cNvPr id="63" name="Textplatzhalter 49"/>
          <p:cNvSpPr>
            <a:spLocks noGrp="1"/>
          </p:cNvSpPr>
          <p:nvPr>
            <p:ph type="body" sz="quarter" idx="29"/>
            <p:custDataLst>
              <p:tags r:id="rId20"/>
            </p:custDataLst>
          </p:nvPr>
        </p:nvSpPr>
        <p:spPr>
          <a:xfrm>
            <a:off x="2268538" y="4533323"/>
            <a:ext cx="1602000" cy="1231106"/>
          </a:xfrm>
        </p:spPr>
        <p:txBody>
          <a:bodyPr/>
          <a:lstStyle>
            <a:lvl1pPr>
              <a:spcAft>
                <a:spcPts val="600"/>
              </a:spcAft>
              <a:defRPr/>
            </a:lvl1pPr>
          </a:lstStyle>
          <a:p>
            <a:pPr lvl="0"/>
            <a:r>
              <a:rPr lang="fr-FR" smtClean="0"/>
              <a:t>Modifiez les styles du texte du masque</a:t>
            </a:r>
          </a:p>
        </p:txBody>
      </p:sp>
      <p:sp>
        <p:nvSpPr>
          <p:cNvPr id="64" name="Textplatzhalter 49"/>
          <p:cNvSpPr>
            <a:spLocks noGrp="1"/>
          </p:cNvSpPr>
          <p:nvPr>
            <p:ph type="body" sz="quarter" idx="30"/>
            <p:custDataLst>
              <p:tags r:id="rId21"/>
            </p:custDataLst>
          </p:nvPr>
        </p:nvSpPr>
        <p:spPr>
          <a:xfrm>
            <a:off x="4081462" y="4533323"/>
            <a:ext cx="2797175" cy="615553"/>
          </a:xfrm>
        </p:spPr>
        <p:txBody>
          <a:bodyPr/>
          <a:lstStyle>
            <a:lvl1pPr>
              <a:spcAft>
                <a:spcPts val="600"/>
              </a:spcAft>
              <a:defRPr/>
            </a:lvl1pPr>
          </a:lstStyle>
          <a:p>
            <a:pPr lvl="0"/>
            <a:r>
              <a:rPr lang="fr-FR" smtClean="0"/>
              <a:t>Modifiez les styles du texte du masque</a:t>
            </a:r>
          </a:p>
        </p:txBody>
      </p:sp>
      <p:sp>
        <p:nvSpPr>
          <p:cNvPr id="69" name="Textplatzhalter 68"/>
          <p:cNvSpPr>
            <a:spLocks noGrp="1"/>
          </p:cNvSpPr>
          <p:nvPr>
            <p:ph type="body" sz="quarter" idx="32" hasCustomPrompt="1"/>
            <p:custDataLst>
              <p:tags r:id="rId22"/>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smtClean="0"/>
              <a:t>Sous-titre</a:t>
            </a:r>
            <a:endParaRPr lang="fr-CH" dirty="0"/>
          </a:p>
        </p:txBody>
      </p:sp>
      <p:sp>
        <p:nvSpPr>
          <p:cNvPr id="71" name="Textplatzhalter 70"/>
          <p:cNvSpPr>
            <a:spLocks noGrp="1"/>
          </p:cNvSpPr>
          <p:nvPr>
            <p:ph type="body" sz="quarter" idx="33"/>
            <p:custDataLst>
              <p:tags r:id="rId23"/>
            </p:custDataLst>
          </p:nvPr>
        </p:nvSpPr>
        <p:spPr>
          <a:xfrm>
            <a:off x="7110398" y="453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7862"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800600" y="1327200"/>
            <a:ext cx="3900488" cy="615553"/>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4"/>
            </p:custDataLst>
          </p:nvPr>
        </p:nvSpPr>
        <p:spPr>
          <a:xfrm>
            <a:off x="457200" y="1766400"/>
            <a:ext cx="4186238" cy="2154436"/>
          </a:xfrm>
        </p:spPr>
        <p:txBody>
          <a:bodyPr wrap="square">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5"/>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8886"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57199" y="1766400"/>
            <a:ext cx="8242301" cy="307777"/>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10" name="Textplatzhalter 9"/>
          <p:cNvSpPr>
            <a:spLocks noGrp="1"/>
          </p:cNvSpPr>
          <p:nvPr>
            <p:ph type="body" sz="quarter" idx="13" hasCustomPrompt="1"/>
            <p:custDataLst>
              <p:tags r:id="rId4"/>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mtClean="0"/>
              <a:t>Modifiez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smtClean="0"/>
              <a:t>Cliquez sur l'icône pour ajouter une image</a:t>
            </a:r>
            <a:endParaRPr lang="en-US"/>
          </a:p>
        </p:txBody>
      </p:sp>
      <p:sp>
        <p:nvSpPr>
          <p:cNvPr id="5" name="Bildplatzhalter 3"/>
          <p:cNvSpPr>
            <a:spLocks noGrp="1"/>
          </p:cNvSpPr>
          <p:nvPr>
            <p:ph type="pic" sz="quarter" idx="11"/>
          </p:nvPr>
        </p:nvSpPr>
        <p:spPr>
          <a:xfrm>
            <a:off x="4667500" y="1371600"/>
            <a:ext cx="4032000" cy="4644000"/>
          </a:xfrm>
        </p:spPr>
        <p:txBody>
          <a:bodyPr/>
          <a:lstStyle/>
          <a:p>
            <a:r>
              <a:rPr lang="fr-FR" smtClean="0"/>
              <a:t>Cliquez sur l'icône pour ajouter une image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8215" name="think-cell Slide" r:id="rId5" imgW="0" imgH="0" progId="">
                  <p:embed/>
                </p:oleObj>
              </mc:Choice>
              <mc:Fallback>
                <p:oleObj name="think-cell Slide" r:id="rId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3" name="Inhaltsplatzhalter 2"/>
          <p:cNvSpPr>
            <a:spLocks noGrp="1"/>
          </p:cNvSpPr>
          <p:nvPr>
            <p:ph idx="1"/>
            <p:custDataLst>
              <p:tags r:id="rId3"/>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smtClean="0">
                <a:latin typeface="Arial" charset="0"/>
              </a:rPr>
              <a:t>Modifiez les styles du texte du masque</a:t>
            </a:r>
          </a:p>
          <a:p>
            <a:pPr marL="358775" lvl="1" indent="-358775">
              <a:spcAft>
                <a:spcPct val="50000"/>
              </a:spcAft>
              <a:buClr>
                <a:schemeClr val="tx1"/>
              </a:buClr>
              <a:buFont typeface="Lucida Grande" pitchFamily="-112" charset="0"/>
              <a:buAutoNum type="arabicPeriod"/>
            </a:pPr>
            <a:r>
              <a:rPr lang="fr-FR" b="1" smtClean="0">
                <a:latin typeface="Arial" charset="0"/>
              </a:rPr>
              <a:t>Deuxième niveau</a:t>
            </a:r>
          </a:p>
          <a:p>
            <a:pPr marL="358775" lvl="2" indent="-358775">
              <a:spcAft>
                <a:spcPct val="50000"/>
              </a:spcAft>
              <a:buClr>
                <a:schemeClr val="tx1"/>
              </a:buClr>
              <a:buFont typeface="Lucida Grande" pitchFamily="-112" charset="0"/>
              <a:buAutoNum type="arabicPeriod"/>
            </a:pPr>
            <a:r>
              <a:rPr lang="fr-FR" b="1" smtClean="0">
                <a:latin typeface="Arial" charset="0"/>
              </a:rPr>
              <a:t>Troisième niveau</a:t>
            </a:r>
          </a:p>
          <a:p>
            <a:pPr marL="358775" lvl="3" indent="-358775">
              <a:spcAft>
                <a:spcPct val="50000"/>
              </a:spcAft>
              <a:buClr>
                <a:schemeClr val="tx1"/>
              </a:buClr>
              <a:buFont typeface="Lucida Grande" pitchFamily="-112" charset="0"/>
              <a:buAutoNum type="arabicPeriod"/>
            </a:pPr>
            <a:r>
              <a:rPr lang="fr-FR" b="1" smtClean="0">
                <a:latin typeface="Arial" charset="0"/>
              </a:rPr>
              <a:t>Quatrième niveau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7078"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2407920"/>
            <a:ext cx="8242300" cy="1846659"/>
          </a:xfrm>
        </p:spPr>
        <p:txBody>
          <a:bodyPr wrap="square">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1" name="Textplatzhalter 9"/>
          <p:cNvSpPr>
            <a:spLocks noGrp="1"/>
          </p:cNvSpPr>
          <p:nvPr>
            <p:ph type="body" sz="quarter" idx="13"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5030" name="think-cell Slide" r:id="rId17" imgW="0" imgH="0" progId="">
                  <p:embed/>
                </p:oleObj>
              </mc:Choice>
              <mc:Fallback>
                <p:oleObj name="think-cell Slide" r:id="rId1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hasCustomPrompt="1"/>
            <p:custDataLst>
              <p:tags r:id="rId3"/>
            </p:custDataLst>
          </p:nvPr>
        </p:nvSpPr>
        <p:spPr>
          <a:xfrm>
            <a:off x="573226" y="2373243"/>
            <a:ext cx="1260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4"/>
            </p:custDataLst>
          </p:nvPr>
        </p:nvSpPr>
        <p:spPr>
          <a:xfrm>
            <a:off x="573226" y="3113577"/>
            <a:ext cx="1260000" cy="1538883"/>
          </a:xfrm>
        </p:spPr>
        <p:txBody>
          <a:bodyPr wrap="square">
            <a:spAutoFit/>
          </a:bodyPr>
          <a:lstStyle>
            <a:lvl1pPr>
              <a:defRPr/>
            </a:lvl1pPr>
          </a:lstStyle>
          <a:p>
            <a:pPr lvl="0"/>
            <a:r>
              <a:rPr lang="fr-FR" smtClean="0"/>
              <a:t>Modifiez les styles du texte du masque</a:t>
            </a:r>
          </a:p>
        </p:txBody>
      </p:sp>
      <p:sp>
        <p:nvSpPr>
          <p:cNvPr id="16" name="Textplatzhalter 7"/>
          <p:cNvSpPr>
            <a:spLocks noGrp="1"/>
          </p:cNvSpPr>
          <p:nvPr>
            <p:ph type="body" sz="quarter" idx="15" hasCustomPrompt="1"/>
            <p:custDataLst>
              <p:tags r:id="rId5"/>
            </p:custDataLst>
          </p:nvPr>
        </p:nvSpPr>
        <p:spPr>
          <a:xfrm>
            <a:off x="2032186" y="2373243"/>
            <a:ext cx="1260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16" hasCustomPrompt="1"/>
            <p:custDataLst>
              <p:tags r:id="rId6"/>
            </p:custDataLst>
          </p:nvPr>
        </p:nvSpPr>
        <p:spPr>
          <a:xfrm>
            <a:off x="2032186" y="3113577"/>
            <a:ext cx="1260000" cy="307777"/>
          </a:xfrm>
        </p:spPr>
        <p:txBody>
          <a:bodyPr wrap="square">
            <a:spAutoFit/>
          </a:bodyPr>
          <a:lstStyle>
            <a:lvl1pPr>
              <a:defRPr b="0"/>
            </a:lvl1pPr>
          </a:lstStyle>
          <a:p>
            <a:pPr lvl="0"/>
            <a:r>
              <a:rPr lang="fr-CH" dirty="0" err="1" smtClean="0"/>
              <a:t>Titel</a:t>
            </a:r>
            <a:endParaRPr lang="fr-CH" dirty="0"/>
          </a:p>
        </p:txBody>
      </p:sp>
      <p:sp>
        <p:nvSpPr>
          <p:cNvPr id="18" name="Textplatzhalter 7"/>
          <p:cNvSpPr>
            <a:spLocks noGrp="1"/>
          </p:cNvSpPr>
          <p:nvPr>
            <p:ph type="body" sz="quarter" idx="17" hasCustomPrompt="1"/>
            <p:custDataLst>
              <p:tags r:id="rId7"/>
            </p:custDataLst>
          </p:nvPr>
        </p:nvSpPr>
        <p:spPr>
          <a:xfrm>
            <a:off x="3363702" y="2373243"/>
            <a:ext cx="1260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8"/>
            </p:custDataLst>
          </p:nvPr>
        </p:nvSpPr>
        <p:spPr>
          <a:xfrm>
            <a:off x="3363702" y="3113577"/>
            <a:ext cx="1260000" cy="307777"/>
          </a:xfrm>
        </p:spPr>
        <p:txBody>
          <a:bodyPr wrap="square">
            <a:spAutoFit/>
          </a:bodyPr>
          <a:lstStyle>
            <a:lvl1pPr>
              <a:defRPr b="0"/>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9"/>
            </p:custDataLst>
          </p:nvPr>
        </p:nvSpPr>
        <p:spPr>
          <a:xfrm>
            <a:off x="4695218" y="2373243"/>
            <a:ext cx="126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10"/>
            </p:custDataLst>
          </p:nvPr>
        </p:nvSpPr>
        <p:spPr>
          <a:xfrm>
            <a:off x="4695218" y="3113577"/>
            <a:ext cx="126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11"/>
            </p:custDataLst>
          </p:nvPr>
        </p:nvSpPr>
        <p:spPr>
          <a:xfrm>
            <a:off x="6026733" y="2373243"/>
            <a:ext cx="1260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12"/>
            </p:custDataLst>
          </p:nvPr>
        </p:nvSpPr>
        <p:spPr>
          <a:xfrm>
            <a:off x="6026733" y="3113577"/>
            <a:ext cx="1260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3"/>
            </p:custDataLst>
          </p:nvPr>
        </p:nvSpPr>
        <p:spPr>
          <a:xfrm>
            <a:off x="7358248" y="2373243"/>
            <a:ext cx="12600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14"/>
            </p:custDataLst>
          </p:nvPr>
        </p:nvSpPr>
        <p:spPr>
          <a:xfrm>
            <a:off x="7358248" y="3113577"/>
            <a:ext cx="1260000" cy="307777"/>
          </a:xfrm>
        </p:spPr>
        <p:txBody>
          <a:bodyPr wrap="square">
            <a:spAutoFit/>
          </a:bodyPr>
          <a:lstStyle>
            <a:lvl1pPr>
              <a:defRPr b="0"/>
            </a:lvl1pPr>
          </a:lstStyle>
          <a:p>
            <a:pPr lvl="0"/>
            <a:r>
              <a:rPr lang="fr-CH" dirty="0" smtClean="0"/>
              <a:t>Titel</a:t>
            </a:r>
            <a:endParaRPr lang="fr-CH" dirty="0"/>
          </a:p>
        </p:txBody>
      </p:sp>
      <p:sp>
        <p:nvSpPr>
          <p:cNvPr id="28" name="Textplatzhalter 9"/>
          <p:cNvSpPr>
            <a:spLocks noGrp="1"/>
          </p:cNvSpPr>
          <p:nvPr>
            <p:ph type="body" sz="quarter" idx="13" hasCustomPrompt="1"/>
            <p:custDataLst>
              <p:tags r:id="rId15"/>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8102" name="think-cell Slide" r:id="rId15" imgW="0" imgH="0" progId="">
                  <p:embed/>
                </p:oleObj>
              </mc:Choice>
              <mc:Fallback>
                <p:oleObj name="think-cell Slide" r:id="rId1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1512000" cy="307777"/>
          </a:xfrm>
        </p:spPr>
        <p:txBody>
          <a:bodyPr wrap="square">
            <a:spAutoFit/>
          </a:bodyPr>
          <a:lstStyle>
            <a:lvl1pPr>
              <a:defRPr b="1"/>
            </a:lvl1pPr>
          </a:lstStyle>
          <a:p>
            <a:pPr lvl="0"/>
            <a:r>
              <a:rPr lang="fr-CH" smtClean="0"/>
              <a:t>Titel</a:t>
            </a:r>
            <a:endParaRPr lang="fr-CH" dirty="0"/>
          </a:p>
        </p:txBody>
      </p:sp>
      <p:sp>
        <p:nvSpPr>
          <p:cNvPr id="15" name="Textplatzhalter 7"/>
          <p:cNvSpPr>
            <a:spLocks noGrp="1"/>
          </p:cNvSpPr>
          <p:nvPr>
            <p:ph type="body" sz="quarter" idx="14"/>
            <p:custDataLst>
              <p:tags r:id="rId3"/>
            </p:custDataLst>
          </p:nvPr>
        </p:nvSpPr>
        <p:spPr>
          <a:xfrm>
            <a:off x="573226" y="3113577"/>
            <a:ext cx="1519237" cy="1231106"/>
          </a:xfrm>
        </p:spPr>
        <p:txBody>
          <a:bodyPr wrap="square">
            <a:spAutoFit/>
          </a:bodyPr>
          <a:lstStyle>
            <a:lvl1pPr>
              <a:defRPr/>
            </a:lvl1pPr>
          </a:lstStyle>
          <a:p>
            <a:pPr lvl="0"/>
            <a:r>
              <a:rPr lang="fr-FR" smtClean="0"/>
              <a:t>Modifiez les styles du texte du masque</a:t>
            </a:r>
          </a:p>
        </p:txBody>
      </p:sp>
      <p:sp>
        <p:nvSpPr>
          <p:cNvPr id="18" name="Textplatzhalter 7"/>
          <p:cNvSpPr>
            <a:spLocks noGrp="1"/>
          </p:cNvSpPr>
          <p:nvPr>
            <p:ph type="body" sz="quarter" idx="17" hasCustomPrompt="1"/>
            <p:custDataLst>
              <p:tags r:id="rId4"/>
            </p:custDataLst>
          </p:nvPr>
        </p:nvSpPr>
        <p:spPr>
          <a:xfrm>
            <a:off x="2307236" y="2373243"/>
            <a:ext cx="1512000" cy="307777"/>
          </a:xfrm>
        </p:spPr>
        <p:txBody>
          <a:bodyPr wrap="square">
            <a:spAutoFit/>
          </a:bodyPr>
          <a:lstStyle>
            <a:lvl1pPr>
              <a:defRPr b="1"/>
            </a:lvl1pPr>
          </a:lstStyle>
          <a:p>
            <a:pPr lvl="0"/>
            <a:r>
              <a:rPr lang="fr-CH" dirty="0" smtClean="0"/>
              <a:t>Titel</a:t>
            </a:r>
            <a:endParaRPr lang="fr-CH" dirty="0"/>
          </a:p>
        </p:txBody>
      </p:sp>
      <p:sp>
        <p:nvSpPr>
          <p:cNvPr id="19" name="Textplatzhalter 7"/>
          <p:cNvSpPr>
            <a:spLocks noGrp="1"/>
          </p:cNvSpPr>
          <p:nvPr>
            <p:ph type="body" sz="quarter" idx="18" hasCustomPrompt="1"/>
            <p:custDataLst>
              <p:tags r:id="rId5"/>
            </p:custDataLst>
          </p:nvPr>
        </p:nvSpPr>
        <p:spPr>
          <a:xfrm>
            <a:off x="2307236" y="3113577"/>
            <a:ext cx="1512000" cy="307777"/>
          </a:xfrm>
        </p:spPr>
        <p:txBody>
          <a:bodyPr wrap="square">
            <a:spAutoFit/>
          </a:bodyPr>
          <a:lstStyle>
            <a:lvl1pPr>
              <a:defRPr b="0"/>
            </a:lvl1pPr>
          </a:lstStyle>
          <a:p>
            <a:pPr lvl="0"/>
            <a:r>
              <a:rPr lang="fr-CH" dirty="0" err="1" smtClean="0"/>
              <a:t>Titel</a:t>
            </a:r>
            <a:endParaRPr lang="fr-CH" dirty="0"/>
          </a:p>
        </p:txBody>
      </p:sp>
      <p:sp>
        <p:nvSpPr>
          <p:cNvPr id="20" name="Textplatzhalter 7"/>
          <p:cNvSpPr>
            <a:spLocks noGrp="1"/>
          </p:cNvSpPr>
          <p:nvPr>
            <p:ph type="body" sz="quarter" idx="19" hasCustomPrompt="1"/>
            <p:custDataLst>
              <p:tags r:id="rId6"/>
            </p:custDataLst>
          </p:nvPr>
        </p:nvSpPr>
        <p:spPr>
          <a:xfrm>
            <a:off x="3929319" y="2373243"/>
            <a:ext cx="1440000" cy="307777"/>
          </a:xfrm>
        </p:spPr>
        <p:txBody>
          <a:bodyPr wrap="square">
            <a:spAutoFit/>
          </a:bodyPr>
          <a:lstStyle>
            <a:lvl1pPr>
              <a:defRPr b="1"/>
            </a:lvl1pPr>
          </a:lstStyle>
          <a:p>
            <a:pPr lvl="0"/>
            <a:r>
              <a:rPr lang="fr-CH" dirty="0" smtClean="0"/>
              <a:t>Titel</a:t>
            </a:r>
            <a:endParaRPr lang="fr-CH" dirty="0"/>
          </a:p>
        </p:txBody>
      </p:sp>
      <p:sp>
        <p:nvSpPr>
          <p:cNvPr id="21" name="Textplatzhalter 7"/>
          <p:cNvSpPr>
            <a:spLocks noGrp="1"/>
          </p:cNvSpPr>
          <p:nvPr>
            <p:ph type="body" sz="quarter" idx="20" hasCustomPrompt="1"/>
            <p:custDataLst>
              <p:tags r:id="rId7"/>
            </p:custDataLst>
          </p:nvPr>
        </p:nvSpPr>
        <p:spPr>
          <a:xfrm>
            <a:off x="3929319" y="3113577"/>
            <a:ext cx="1440000" cy="307777"/>
          </a:xfrm>
        </p:spPr>
        <p:txBody>
          <a:bodyPr wrap="square">
            <a:spAutoFit/>
          </a:bodyPr>
          <a:lstStyle>
            <a:lvl1pPr>
              <a:defRPr b="0"/>
            </a:lvl1pPr>
          </a:lstStyle>
          <a:p>
            <a:pPr lvl="0"/>
            <a:r>
              <a:rPr lang="fr-CH" smtClean="0"/>
              <a:t>Titel</a:t>
            </a:r>
            <a:endParaRPr lang="fr-CH" dirty="0"/>
          </a:p>
        </p:txBody>
      </p:sp>
      <p:sp>
        <p:nvSpPr>
          <p:cNvPr id="22" name="Textplatzhalter 7"/>
          <p:cNvSpPr>
            <a:spLocks noGrp="1"/>
          </p:cNvSpPr>
          <p:nvPr>
            <p:ph type="body" sz="quarter" idx="21" hasCustomPrompt="1"/>
            <p:custDataLst>
              <p:tags r:id="rId8"/>
            </p:custDataLst>
          </p:nvPr>
        </p:nvSpPr>
        <p:spPr>
          <a:xfrm>
            <a:off x="5479402" y="2373243"/>
            <a:ext cx="1512000" cy="307777"/>
          </a:xfrm>
        </p:spPr>
        <p:txBody>
          <a:bodyPr wrap="square">
            <a:spAutoFit/>
          </a:bodyPr>
          <a:lstStyle>
            <a:lvl1pPr>
              <a:defRPr b="1"/>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9"/>
            </p:custDataLst>
          </p:nvPr>
        </p:nvSpPr>
        <p:spPr>
          <a:xfrm>
            <a:off x="5479402" y="3113577"/>
            <a:ext cx="1512000" cy="307777"/>
          </a:xfrm>
        </p:spPr>
        <p:txBody>
          <a:bodyPr wrap="square">
            <a:spAutoFit/>
          </a:bodyPr>
          <a:lstStyle>
            <a:lvl1pPr>
              <a:defRPr b="0"/>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10"/>
            </p:custDataLst>
          </p:nvPr>
        </p:nvSpPr>
        <p:spPr>
          <a:xfrm>
            <a:off x="7101486" y="2373243"/>
            <a:ext cx="151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11"/>
            </p:custDataLst>
          </p:nvPr>
        </p:nvSpPr>
        <p:spPr>
          <a:xfrm>
            <a:off x="7101486" y="3113577"/>
            <a:ext cx="1512000" cy="307777"/>
          </a:xfrm>
        </p:spPr>
        <p:txBody>
          <a:bodyPr wrap="square">
            <a:spAutoFit/>
          </a:bodyPr>
          <a:lstStyle>
            <a:lvl1pPr>
              <a:defRPr b="0"/>
            </a:lvl1pPr>
          </a:lstStyle>
          <a:p>
            <a:pPr lvl="0"/>
            <a:r>
              <a:rPr lang="fr-CH" dirty="0" smtClean="0"/>
              <a:t>Titel</a:t>
            </a:r>
            <a:endParaRPr lang="fr-CH" dirty="0"/>
          </a:p>
        </p:txBody>
      </p:sp>
      <p:sp>
        <p:nvSpPr>
          <p:cNvPr id="28" name="Titel 1"/>
          <p:cNvSpPr>
            <a:spLocks noGrp="1"/>
          </p:cNvSpPr>
          <p:nvPr>
            <p:ph type="title" hasCustomPrompt="1"/>
            <p:custDataLst>
              <p:tags r:id="rId12"/>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9" name="Textplatzhalter 9"/>
          <p:cNvSpPr>
            <a:spLocks noGrp="1"/>
          </p:cNvSpPr>
          <p:nvPr>
            <p:ph type="body" sz="quarter" idx="13" hasCustomPrompt="1"/>
            <p:custDataLst>
              <p:tags r:id="rId1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0150" name="think-cell Slide" r:id="rId13" imgW="0" imgH="0" progId="">
                  <p:embed/>
                </p:oleObj>
              </mc:Choice>
              <mc:Fallback>
                <p:oleObj name="think-cell Slide" r:id="rId1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2"/>
            </p:custDataLst>
          </p:nvPr>
        </p:nvSpPr>
        <p:spPr>
          <a:xfrm>
            <a:off x="573226" y="3113577"/>
            <a:ext cx="1872000" cy="1231106"/>
          </a:xfrm>
        </p:spPr>
        <p:txBody>
          <a:bodyPr wrap="square">
            <a:spAutoFit/>
          </a:bodyPr>
          <a:lstStyle>
            <a:lvl1pPr>
              <a:defRPr/>
            </a:lvl1pPr>
          </a:lstStyle>
          <a:p>
            <a:pPr lvl="0"/>
            <a:r>
              <a:rPr lang="fr-FR" smtClean="0"/>
              <a:t>Modifiez les styles du texte du masque</a:t>
            </a:r>
          </a:p>
        </p:txBody>
      </p:sp>
      <p:sp>
        <p:nvSpPr>
          <p:cNvPr id="21" name="Textplatzhalter 7"/>
          <p:cNvSpPr>
            <a:spLocks noGrp="1"/>
          </p:cNvSpPr>
          <p:nvPr>
            <p:ph type="body" sz="quarter" idx="20" hasCustomPrompt="1"/>
            <p:custDataLst>
              <p:tags r:id="rId3"/>
            </p:custDataLst>
          </p:nvPr>
        </p:nvSpPr>
        <p:spPr>
          <a:xfrm>
            <a:off x="2683200" y="3113577"/>
            <a:ext cx="1872000" cy="307777"/>
          </a:xfrm>
        </p:spPr>
        <p:txBody>
          <a:bodyPr wrap="square">
            <a:spAutoFit/>
          </a:bodyPr>
          <a:lstStyle>
            <a:lvl1pPr>
              <a:defRPr b="0"/>
            </a:lvl1pPr>
          </a:lstStyle>
          <a:p>
            <a:pPr lvl="0"/>
            <a:r>
              <a:rPr lang="fr-CH" dirty="0" smtClean="0"/>
              <a:t>Titel</a:t>
            </a:r>
            <a:endParaRPr lang="fr-CH" dirty="0"/>
          </a:p>
        </p:txBody>
      </p:sp>
      <p:sp>
        <p:nvSpPr>
          <p:cNvPr id="23" name="Textplatzhalter 7"/>
          <p:cNvSpPr>
            <a:spLocks noGrp="1"/>
          </p:cNvSpPr>
          <p:nvPr>
            <p:ph type="body" sz="quarter" idx="22" hasCustomPrompt="1"/>
            <p:custDataLst>
              <p:tags r:id="rId4"/>
            </p:custDataLst>
          </p:nvPr>
        </p:nvSpPr>
        <p:spPr>
          <a:xfrm>
            <a:off x="4684244" y="3113577"/>
            <a:ext cx="1872000" cy="307777"/>
          </a:xfrm>
        </p:spPr>
        <p:txBody>
          <a:bodyPr wrap="square">
            <a:spAutoFit/>
          </a:bodyPr>
          <a:lstStyle>
            <a:lvl1pPr>
              <a:defRPr b="0"/>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6685288" y="3113577"/>
            <a:ext cx="1872000" cy="307777"/>
          </a:xfrm>
        </p:spPr>
        <p:txBody>
          <a:bodyPr wrap="square">
            <a:spAutoFit/>
          </a:bodyPr>
          <a:lstStyle>
            <a:lvl1pPr>
              <a:defRPr b="0"/>
            </a:lvl1pPr>
          </a:lstStyle>
          <a:p>
            <a:pPr lvl="0"/>
            <a:r>
              <a:rPr lang="fr-CH" dirty="0" smtClean="0"/>
              <a:t>Titel</a:t>
            </a:r>
            <a:endParaRPr lang="fr-CH" dirty="0"/>
          </a:p>
        </p:txBody>
      </p:sp>
      <p:sp>
        <p:nvSpPr>
          <p:cNvPr id="13" name="Textplatzhalter 7"/>
          <p:cNvSpPr>
            <a:spLocks noGrp="1"/>
          </p:cNvSpPr>
          <p:nvPr>
            <p:ph type="body" sz="quarter" idx="12" hasCustomPrompt="1"/>
            <p:custDataLst>
              <p:tags r:id="rId6"/>
            </p:custDataLst>
          </p:nvPr>
        </p:nvSpPr>
        <p:spPr>
          <a:xfrm>
            <a:off x="573226" y="2373243"/>
            <a:ext cx="1872000" cy="307777"/>
          </a:xfrm>
        </p:spPr>
        <p:txBody>
          <a:bodyPr wrap="square">
            <a:spAutoFit/>
          </a:bodyPr>
          <a:lstStyle>
            <a:lvl1pPr>
              <a:defRPr b="1"/>
            </a:lvl1pPr>
          </a:lstStyle>
          <a:p>
            <a:pPr lvl="0"/>
            <a:r>
              <a:rPr lang="fr-CH" dirty="0" err="1" smtClean="0"/>
              <a:t>Titel</a:t>
            </a:r>
            <a:endParaRPr lang="fr-CH" dirty="0"/>
          </a:p>
        </p:txBody>
      </p:sp>
      <p:sp>
        <p:nvSpPr>
          <p:cNvPr id="16" name="Textplatzhalter 7"/>
          <p:cNvSpPr>
            <a:spLocks noGrp="1"/>
          </p:cNvSpPr>
          <p:nvPr>
            <p:ph type="body" sz="quarter" idx="19" hasCustomPrompt="1"/>
            <p:custDataLst>
              <p:tags r:id="rId7"/>
            </p:custDataLst>
          </p:nvPr>
        </p:nvSpPr>
        <p:spPr>
          <a:xfrm>
            <a:off x="2683200" y="2373243"/>
            <a:ext cx="1872000" cy="307777"/>
          </a:xfrm>
        </p:spPr>
        <p:txBody>
          <a:bodyPr wrap="square">
            <a:spAutoFit/>
          </a:bodyPr>
          <a:lstStyle>
            <a:lvl1pPr>
              <a:defRPr b="1"/>
            </a:lvl1pPr>
          </a:lstStyle>
          <a:p>
            <a:pPr lvl="0"/>
            <a:r>
              <a:rPr lang="fr-CH" dirty="0" smtClean="0"/>
              <a:t>Titel</a:t>
            </a:r>
            <a:endParaRPr lang="fr-CH" dirty="0"/>
          </a:p>
        </p:txBody>
      </p:sp>
      <p:sp>
        <p:nvSpPr>
          <p:cNvPr id="17" name="Textplatzhalter 7"/>
          <p:cNvSpPr>
            <a:spLocks noGrp="1"/>
          </p:cNvSpPr>
          <p:nvPr>
            <p:ph type="body" sz="quarter" idx="21" hasCustomPrompt="1"/>
            <p:custDataLst>
              <p:tags r:id="rId8"/>
            </p:custDataLst>
          </p:nvPr>
        </p:nvSpPr>
        <p:spPr>
          <a:xfrm>
            <a:off x="4684244" y="2373243"/>
            <a:ext cx="1872000" cy="307777"/>
          </a:xfrm>
        </p:spPr>
        <p:txBody>
          <a:bodyPr wrap="square">
            <a:spAutoFit/>
          </a:bodyPr>
          <a:lstStyle>
            <a:lvl1pPr>
              <a:defRPr b="1"/>
            </a:lvl1pPr>
          </a:lstStyle>
          <a:p>
            <a:pPr lvl="0"/>
            <a:r>
              <a:rPr lang="fr-CH" dirty="0" smtClean="0"/>
              <a:t>Titel</a:t>
            </a:r>
            <a:endParaRPr lang="fr-CH" dirty="0"/>
          </a:p>
        </p:txBody>
      </p:sp>
      <p:sp>
        <p:nvSpPr>
          <p:cNvPr id="18" name="Textplatzhalter 7"/>
          <p:cNvSpPr>
            <a:spLocks noGrp="1"/>
          </p:cNvSpPr>
          <p:nvPr>
            <p:ph type="body" sz="quarter" idx="23" hasCustomPrompt="1"/>
            <p:custDataLst>
              <p:tags r:id="rId9"/>
            </p:custDataLst>
          </p:nvPr>
        </p:nvSpPr>
        <p:spPr>
          <a:xfrm>
            <a:off x="6685288" y="2373243"/>
            <a:ext cx="1872000" cy="307777"/>
          </a:xfrm>
        </p:spPr>
        <p:txBody>
          <a:bodyPr wrap="square">
            <a:spAutoFit/>
          </a:bodyPr>
          <a:lstStyle>
            <a:lvl1pPr>
              <a:defRPr b="1"/>
            </a:lvl1pPr>
          </a:lstStyle>
          <a:p>
            <a:pPr lvl="0"/>
            <a:r>
              <a:rPr lang="fr-CH" dirty="0" smtClean="0"/>
              <a:t>Titel</a:t>
            </a:r>
            <a:endParaRPr lang="fr-CH" dirty="0"/>
          </a:p>
        </p:txBody>
      </p:sp>
      <p:sp>
        <p:nvSpPr>
          <p:cNvPr id="19"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26"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1174" name="think-cell Slide" r:id="rId11" imgW="0" imgH="0" progId="">
                  <p:embed/>
                </p:oleObj>
              </mc:Choice>
              <mc:Fallback>
                <p:oleObj name="think-cell Slide" r:id="rId1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2592000" cy="307777"/>
          </a:xfrm>
        </p:spPr>
        <p:txBody>
          <a:bodyPr wrap="square">
            <a:spAutoFit/>
          </a:bodyPr>
          <a:lstStyle>
            <a:lvl1pPr>
              <a:defRPr b="1"/>
            </a:lvl1pPr>
          </a:lstStyle>
          <a:p>
            <a:pPr lvl="0"/>
            <a:r>
              <a:rPr lang="fr-CH" dirty="0" smtClean="0"/>
              <a:t>Titel</a:t>
            </a:r>
            <a:endParaRPr lang="fr-CH" dirty="0"/>
          </a:p>
        </p:txBody>
      </p:sp>
      <p:sp>
        <p:nvSpPr>
          <p:cNvPr id="15" name="Textplatzhalter 7"/>
          <p:cNvSpPr>
            <a:spLocks noGrp="1"/>
          </p:cNvSpPr>
          <p:nvPr>
            <p:ph type="body" sz="quarter" idx="14"/>
            <p:custDataLst>
              <p:tags r:id="rId3"/>
            </p:custDataLst>
          </p:nvPr>
        </p:nvSpPr>
        <p:spPr>
          <a:xfrm>
            <a:off x="573226" y="3113577"/>
            <a:ext cx="2592000" cy="923330"/>
          </a:xfrm>
        </p:spPr>
        <p:txBody>
          <a:bodyPr wrap="square">
            <a:spAutoFit/>
          </a:bodyPr>
          <a:lstStyle>
            <a:lvl1pPr>
              <a:defRPr/>
            </a:lvl1pPr>
          </a:lstStyle>
          <a:p>
            <a:pPr lvl="0"/>
            <a:r>
              <a:rPr lang="fr-FR" smtClean="0"/>
              <a:t>Modifiez les styles du texte du masque</a:t>
            </a:r>
          </a:p>
        </p:txBody>
      </p:sp>
      <p:sp>
        <p:nvSpPr>
          <p:cNvPr id="22" name="Textplatzhalter 7"/>
          <p:cNvSpPr>
            <a:spLocks noGrp="1"/>
          </p:cNvSpPr>
          <p:nvPr>
            <p:ph type="body" sz="quarter" idx="21" hasCustomPrompt="1"/>
            <p:custDataLst>
              <p:tags r:id="rId4"/>
            </p:custDataLst>
          </p:nvPr>
        </p:nvSpPr>
        <p:spPr>
          <a:xfrm>
            <a:off x="3383379" y="2373243"/>
            <a:ext cx="2592000" cy="307777"/>
          </a:xfrm>
        </p:spPr>
        <p:txBody>
          <a:bodyPr wrap="square">
            <a:spAutoFit/>
          </a:bodyPr>
          <a:lstStyle>
            <a:lvl1pPr>
              <a:defRPr b="1"/>
            </a:lvl1pPr>
          </a:lstStyle>
          <a:p>
            <a:pPr lvl="0"/>
            <a:r>
              <a:rPr lang="fr-CH" smtClean="0"/>
              <a:t>Titel</a:t>
            </a:r>
            <a:endParaRPr lang="fr-CH" dirty="0"/>
          </a:p>
        </p:txBody>
      </p:sp>
      <p:sp>
        <p:nvSpPr>
          <p:cNvPr id="23" name="Textplatzhalter 7"/>
          <p:cNvSpPr>
            <a:spLocks noGrp="1"/>
          </p:cNvSpPr>
          <p:nvPr>
            <p:ph type="body" sz="quarter" idx="22" hasCustomPrompt="1"/>
            <p:custDataLst>
              <p:tags r:id="rId5"/>
            </p:custDataLst>
          </p:nvPr>
        </p:nvSpPr>
        <p:spPr>
          <a:xfrm>
            <a:off x="3383379" y="3113577"/>
            <a:ext cx="2592000" cy="307777"/>
          </a:xfrm>
        </p:spPr>
        <p:txBody>
          <a:bodyPr wrap="square">
            <a:spAutoFit/>
          </a:bodyPr>
          <a:lstStyle>
            <a:lvl1pPr>
              <a:defRPr b="0"/>
            </a:lvl1pPr>
          </a:lstStyle>
          <a:p>
            <a:pPr lvl="0"/>
            <a:r>
              <a:rPr lang="fr-CH" dirty="0" err="1" smtClean="0"/>
              <a:t>Titel</a:t>
            </a:r>
            <a:endParaRPr lang="fr-CH" dirty="0"/>
          </a:p>
        </p:txBody>
      </p:sp>
      <p:sp>
        <p:nvSpPr>
          <p:cNvPr id="24" name="Textplatzhalter 7"/>
          <p:cNvSpPr>
            <a:spLocks noGrp="1"/>
          </p:cNvSpPr>
          <p:nvPr>
            <p:ph type="body" sz="quarter" idx="23" hasCustomPrompt="1"/>
            <p:custDataLst>
              <p:tags r:id="rId6"/>
            </p:custDataLst>
          </p:nvPr>
        </p:nvSpPr>
        <p:spPr>
          <a:xfrm>
            <a:off x="6047204" y="2373243"/>
            <a:ext cx="2592000" cy="307777"/>
          </a:xfrm>
        </p:spPr>
        <p:txBody>
          <a:bodyPr wrap="square">
            <a:spAutoFit/>
          </a:bodyPr>
          <a:lstStyle>
            <a:lvl1pPr>
              <a:defRPr b="1"/>
            </a:lvl1pPr>
          </a:lstStyle>
          <a:p>
            <a:pPr lvl="0"/>
            <a:r>
              <a:rPr lang="fr-CH" dirty="0" smtClean="0"/>
              <a:t>Titel</a:t>
            </a:r>
            <a:endParaRPr lang="fr-CH" dirty="0"/>
          </a:p>
        </p:txBody>
      </p:sp>
      <p:sp>
        <p:nvSpPr>
          <p:cNvPr id="25" name="Textplatzhalter 7"/>
          <p:cNvSpPr>
            <a:spLocks noGrp="1"/>
          </p:cNvSpPr>
          <p:nvPr>
            <p:ph type="body" sz="quarter" idx="24" hasCustomPrompt="1"/>
            <p:custDataLst>
              <p:tags r:id="rId7"/>
            </p:custDataLst>
          </p:nvPr>
        </p:nvSpPr>
        <p:spPr>
          <a:xfrm>
            <a:off x="6047204" y="3113577"/>
            <a:ext cx="2592000" cy="307777"/>
          </a:xfrm>
        </p:spPr>
        <p:txBody>
          <a:bodyPr wrap="square">
            <a:spAutoFit/>
          </a:bodyPr>
          <a:lstStyle>
            <a:lvl1pPr>
              <a:defRPr b="0"/>
            </a:lvl1pPr>
          </a:lstStyle>
          <a:p>
            <a:pPr lvl="0"/>
            <a:r>
              <a:rPr lang="fr-CH" smtClean="0"/>
              <a:t>Titel</a:t>
            </a:r>
            <a:endParaRPr lang="fr-CH" dirty="0"/>
          </a:p>
        </p:txBody>
      </p:sp>
      <p:sp>
        <p:nvSpPr>
          <p:cNvPr id="11" name="Titel 1"/>
          <p:cNvSpPr>
            <a:spLocks noGrp="1"/>
          </p:cNvSpPr>
          <p:nvPr>
            <p:ph type="title" hasCustomPrompt="1"/>
            <p:custDataLst>
              <p:tags r:id="rId8"/>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2" name="Textplatzhalter 9"/>
          <p:cNvSpPr>
            <a:spLocks noGrp="1"/>
          </p:cNvSpPr>
          <p:nvPr>
            <p:ph type="body" sz="quarter" idx="13" hasCustomPrompt="1"/>
            <p:custDataLst>
              <p:tags r:id="rId9"/>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9126"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4032000" cy="307777"/>
          </a:xfrm>
        </p:spPr>
        <p:txBody>
          <a:bodyPr wrap="square">
            <a:spAutoFit/>
          </a:bodyPr>
          <a:lstStyle>
            <a:lvl1pPr>
              <a:defRPr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573226" y="3113577"/>
            <a:ext cx="4032000" cy="615553"/>
          </a:xfrm>
        </p:spPr>
        <p:txBody>
          <a:bodyPr wrap="square">
            <a:spAutoFit/>
          </a:bodyPr>
          <a:lstStyle>
            <a:lvl1pPr>
              <a:defRPr/>
            </a:lvl1pPr>
          </a:lstStyle>
          <a:p>
            <a:pPr lvl="0"/>
            <a:r>
              <a:rPr lang="fr-FR" smtClean="0"/>
              <a:t>Modifiez les styles du texte du masque</a:t>
            </a:r>
          </a:p>
        </p:txBody>
      </p:sp>
      <p:sp>
        <p:nvSpPr>
          <p:cNvPr id="24" name="Textplatzhalter 7"/>
          <p:cNvSpPr>
            <a:spLocks noGrp="1"/>
          </p:cNvSpPr>
          <p:nvPr>
            <p:ph type="body" sz="quarter" idx="23" hasCustomPrompt="1"/>
            <p:custDataLst>
              <p:tags r:id="rId4"/>
            </p:custDataLst>
          </p:nvPr>
        </p:nvSpPr>
        <p:spPr>
          <a:xfrm>
            <a:off x="4714876" y="2373243"/>
            <a:ext cx="3860800" cy="307777"/>
          </a:xfrm>
        </p:spPr>
        <p:txBody>
          <a:bodyPr wrap="square">
            <a:spAutoFit/>
          </a:bodyPr>
          <a:lstStyle>
            <a:lvl1pPr>
              <a:defRPr b="1"/>
            </a:lvl1pPr>
          </a:lstStyle>
          <a:p>
            <a:pPr lvl="0"/>
            <a:r>
              <a:rPr lang="fr-CH" smtClean="0"/>
              <a:t>Titel</a:t>
            </a:r>
            <a:endParaRPr lang="fr-CH" dirty="0"/>
          </a:p>
        </p:txBody>
      </p:sp>
      <p:sp>
        <p:nvSpPr>
          <p:cNvPr id="25" name="Textplatzhalter 7"/>
          <p:cNvSpPr>
            <a:spLocks noGrp="1"/>
          </p:cNvSpPr>
          <p:nvPr>
            <p:ph type="body" sz="quarter" idx="24" hasCustomPrompt="1"/>
            <p:custDataLst>
              <p:tags r:id="rId5"/>
            </p:custDataLst>
          </p:nvPr>
        </p:nvSpPr>
        <p:spPr>
          <a:xfrm>
            <a:off x="4714876" y="3113577"/>
            <a:ext cx="3860800" cy="307777"/>
          </a:xfrm>
        </p:spPr>
        <p:txBody>
          <a:bodyPr wrap="square">
            <a:spAutoFit/>
          </a:bodyPr>
          <a:lstStyle>
            <a:lvl1pPr>
              <a:defRPr b="0"/>
            </a:lvl1pPr>
          </a:lstStyle>
          <a:p>
            <a:pPr lvl="0"/>
            <a:r>
              <a:rPr lang="fr-CH" dirty="0" smtClean="0"/>
              <a:t>Titel</a:t>
            </a:r>
            <a:endParaRPr lang="fr-CH" dirty="0"/>
          </a:p>
        </p:txBody>
      </p:sp>
      <p:sp>
        <p:nvSpPr>
          <p:cNvPr id="9" name="Titel 1"/>
          <p:cNvSpPr>
            <a:spLocks noGrp="1"/>
          </p:cNvSpPr>
          <p:nvPr>
            <p:ph type="title" hasCustomPrompt="1"/>
            <p:custDataLst>
              <p:tags r:id="rId6"/>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1" name="Textplatzhalter 9"/>
          <p:cNvSpPr>
            <a:spLocks noGrp="1"/>
          </p:cNvSpPr>
          <p:nvPr>
            <p:ph type="body" sz="quarter" idx="13" hasCustomPrompt="1"/>
            <p:custDataLst>
              <p:tags r:id="rId7"/>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2198" name="think-cell Slide" r:id="rId14" imgW="0" imgH="0" progId="">
                  <p:embed/>
                </p:oleObj>
              </mc:Choice>
              <mc:Fallback>
                <p:oleObj name="think-cell Slide" r:id="rId1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457200" y="2126400"/>
            <a:ext cx="2386012" cy="246221"/>
          </a:xfrm>
        </p:spPr>
        <p:txBody>
          <a:bodyPr wrap="square">
            <a:spAutoFit/>
          </a:bodyPr>
          <a:lstStyle>
            <a:lvl1pPr>
              <a:defRPr sz="1600" b="1"/>
            </a:lvl1pPr>
          </a:lstStyle>
          <a:p>
            <a:pPr lvl="0"/>
            <a:r>
              <a:rPr lang="fr-CH" dirty="0" err="1" smtClean="0"/>
              <a:t>Titel</a:t>
            </a:r>
            <a:endParaRPr lang="fr-CH" dirty="0"/>
          </a:p>
        </p:txBody>
      </p:sp>
      <p:sp>
        <p:nvSpPr>
          <p:cNvPr id="15" name="Textplatzhalter 7"/>
          <p:cNvSpPr>
            <a:spLocks noGrp="1"/>
          </p:cNvSpPr>
          <p:nvPr>
            <p:ph type="body" sz="quarter" idx="14"/>
            <p:custDataLst>
              <p:tags r:id="rId3"/>
            </p:custDataLst>
          </p:nvPr>
        </p:nvSpPr>
        <p:spPr>
          <a:xfrm>
            <a:off x="457199" y="2492375"/>
            <a:ext cx="2386013" cy="492443"/>
          </a:xfrm>
        </p:spPr>
        <p:txBody>
          <a:bodyPr wrap="square">
            <a:spAutoFit/>
          </a:bodyPr>
          <a:lstStyle>
            <a:lvl1pPr>
              <a:defRPr sz="1600"/>
            </a:lvl1pPr>
          </a:lstStyle>
          <a:p>
            <a:pPr lvl="0"/>
            <a:r>
              <a:rPr lang="fr-FR" smtClean="0"/>
              <a:t>Modifiez les styles du texte du masque</a:t>
            </a:r>
          </a:p>
        </p:txBody>
      </p:sp>
      <p:sp>
        <p:nvSpPr>
          <p:cNvPr id="16" name="Textplatzhalter 7"/>
          <p:cNvSpPr>
            <a:spLocks noGrp="1"/>
          </p:cNvSpPr>
          <p:nvPr>
            <p:ph type="body" sz="quarter" idx="15" hasCustomPrompt="1"/>
            <p:custDataLst>
              <p:tags r:id="rId4"/>
            </p:custDataLst>
          </p:nvPr>
        </p:nvSpPr>
        <p:spPr>
          <a:xfrm>
            <a:off x="2965451" y="2126400"/>
            <a:ext cx="954088" cy="246221"/>
          </a:xfrm>
        </p:spPr>
        <p:txBody>
          <a:bodyPr wrap="square">
            <a:spAutoFit/>
          </a:bodyPr>
          <a:lstStyle>
            <a:lvl1pPr>
              <a:defRPr sz="1600" b="1"/>
            </a:lvl1pPr>
          </a:lstStyle>
          <a:p>
            <a:pPr lvl="0"/>
            <a:r>
              <a:rPr lang="fr-CH" smtClean="0"/>
              <a:t>Titel</a:t>
            </a:r>
            <a:endParaRPr lang="fr-CH" dirty="0"/>
          </a:p>
        </p:txBody>
      </p:sp>
      <p:sp>
        <p:nvSpPr>
          <p:cNvPr id="17" name="Textplatzhalter 7"/>
          <p:cNvSpPr>
            <a:spLocks noGrp="1"/>
          </p:cNvSpPr>
          <p:nvPr>
            <p:ph type="body" sz="quarter" idx="16" hasCustomPrompt="1"/>
            <p:custDataLst>
              <p:tags r:id="rId5"/>
            </p:custDataLst>
          </p:nvPr>
        </p:nvSpPr>
        <p:spPr>
          <a:xfrm>
            <a:off x="2965450" y="1766400"/>
            <a:ext cx="2320930" cy="246221"/>
          </a:xfrm>
        </p:spPr>
        <p:txBody>
          <a:bodyPr wrap="square">
            <a:spAutoFit/>
          </a:bodyPr>
          <a:lstStyle>
            <a:lvl1pPr>
              <a:defRPr sz="1600" b="1"/>
            </a:lvl1pPr>
          </a:lstStyle>
          <a:p>
            <a:pPr lvl="0"/>
            <a:r>
              <a:rPr lang="fr-CH" smtClean="0"/>
              <a:t>Titel</a:t>
            </a:r>
            <a:endParaRPr lang="fr-CH" dirty="0"/>
          </a:p>
        </p:txBody>
      </p:sp>
      <p:sp>
        <p:nvSpPr>
          <p:cNvPr id="18" name="Textplatzhalter 7"/>
          <p:cNvSpPr>
            <a:spLocks noGrp="1"/>
          </p:cNvSpPr>
          <p:nvPr>
            <p:ph type="body" sz="quarter" idx="17" hasCustomPrompt="1"/>
            <p:custDataLst>
              <p:tags r:id="rId6"/>
            </p:custDataLst>
          </p:nvPr>
        </p:nvSpPr>
        <p:spPr>
          <a:xfrm>
            <a:off x="3921126" y="2126400"/>
            <a:ext cx="954088" cy="246221"/>
          </a:xfrm>
        </p:spPr>
        <p:txBody>
          <a:bodyPr wrap="square">
            <a:spAutoFit/>
          </a:bodyPr>
          <a:lstStyle>
            <a:lvl1pPr>
              <a:defRPr sz="1600" b="1"/>
            </a:lvl1pPr>
          </a:lstStyle>
          <a:p>
            <a:pPr lvl="0"/>
            <a:r>
              <a:rPr lang="fr-CH" dirty="0" smtClean="0"/>
              <a:t>Titel</a:t>
            </a:r>
            <a:endParaRPr lang="fr-CH" dirty="0"/>
          </a:p>
        </p:txBody>
      </p:sp>
      <p:sp>
        <p:nvSpPr>
          <p:cNvPr id="20" name="Textplatzhalter 7"/>
          <p:cNvSpPr>
            <a:spLocks noGrp="1"/>
          </p:cNvSpPr>
          <p:nvPr>
            <p:ph type="body" sz="quarter" idx="19" hasCustomPrompt="1"/>
            <p:custDataLst>
              <p:tags r:id="rId7"/>
            </p:custDataLst>
          </p:nvPr>
        </p:nvSpPr>
        <p:spPr>
          <a:xfrm>
            <a:off x="4873626" y="2126400"/>
            <a:ext cx="954088" cy="246221"/>
          </a:xfrm>
        </p:spPr>
        <p:txBody>
          <a:bodyPr wrap="square">
            <a:spAutoFit/>
          </a:bodyPr>
          <a:lstStyle>
            <a:lvl1pPr>
              <a:defRPr sz="1600" b="1"/>
            </a:lvl1pPr>
          </a:lstStyle>
          <a:p>
            <a:pPr lvl="0"/>
            <a:r>
              <a:rPr lang="fr-CH" dirty="0" smtClean="0"/>
              <a:t>Titel</a:t>
            </a:r>
            <a:endParaRPr lang="fr-CH" dirty="0"/>
          </a:p>
        </p:txBody>
      </p:sp>
      <p:sp>
        <p:nvSpPr>
          <p:cNvPr id="22" name="Textplatzhalter 7"/>
          <p:cNvSpPr>
            <a:spLocks noGrp="1"/>
          </p:cNvSpPr>
          <p:nvPr>
            <p:ph type="body" sz="quarter" idx="21" hasCustomPrompt="1"/>
            <p:custDataLst>
              <p:tags r:id="rId8"/>
            </p:custDataLst>
          </p:nvPr>
        </p:nvSpPr>
        <p:spPr>
          <a:xfrm>
            <a:off x="5832476" y="2126400"/>
            <a:ext cx="954088" cy="246221"/>
          </a:xfrm>
        </p:spPr>
        <p:txBody>
          <a:bodyPr wrap="square">
            <a:spAutoFit/>
          </a:bodyPr>
          <a:lstStyle>
            <a:lvl1pPr>
              <a:defRPr sz="1600" b="1"/>
            </a:lvl1pPr>
          </a:lstStyle>
          <a:p>
            <a:pPr lvl="0"/>
            <a:r>
              <a:rPr lang="fr-CH" dirty="0" smtClean="0"/>
              <a:t>Titel</a:t>
            </a:r>
            <a:endParaRPr lang="fr-CH" dirty="0"/>
          </a:p>
        </p:txBody>
      </p:sp>
      <p:sp>
        <p:nvSpPr>
          <p:cNvPr id="24" name="Textplatzhalter 7"/>
          <p:cNvSpPr>
            <a:spLocks noGrp="1"/>
          </p:cNvSpPr>
          <p:nvPr>
            <p:ph type="body" sz="quarter" idx="23" hasCustomPrompt="1"/>
            <p:custDataLst>
              <p:tags r:id="rId9"/>
            </p:custDataLst>
          </p:nvPr>
        </p:nvSpPr>
        <p:spPr>
          <a:xfrm>
            <a:off x="6786564" y="2126400"/>
            <a:ext cx="954088" cy="246221"/>
          </a:xfrm>
        </p:spPr>
        <p:txBody>
          <a:bodyPr wrap="square">
            <a:spAutoFit/>
          </a:bodyPr>
          <a:lstStyle>
            <a:lvl1pPr>
              <a:defRPr sz="1600" b="1"/>
            </a:lvl1pPr>
          </a:lstStyle>
          <a:p>
            <a:pPr lvl="0"/>
            <a:r>
              <a:rPr lang="fr-CH" smtClean="0"/>
              <a:t>Titel</a:t>
            </a:r>
            <a:endParaRPr lang="fr-CH" dirty="0"/>
          </a:p>
        </p:txBody>
      </p:sp>
      <p:sp>
        <p:nvSpPr>
          <p:cNvPr id="25" name="Textplatzhalter 7"/>
          <p:cNvSpPr>
            <a:spLocks noGrp="1"/>
          </p:cNvSpPr>
          <p:nvPr>
            <p:ph type="body" sz="quarter" idx="24" hasCustomPrompt="1"/>
            <p:custDataLst>
              <p:tags r:id="rId10"/>
            </p:custDataLst>
          </p:nvPr>
        </p:nvSpPr>
        <p:spPr>
          <a:xfrm>
            <a:off x="7745412" y="2126400"/>
            <a:ext cx="954088" cy="246221"/>
          </a:xfrm>
        </p:spPr>
        <p:txBody>
          <a:bodyPr wrap="square">
            <a:spAutoFit/>
          </a:bodyPr>
          <a:lstStyle>
            <a:lvl1pPr>
              <a:defRPr sz="1600" b="1"/>
            </a:lvl1pPr>
          </a:lstStyle>
          <a:p>
            <a:pPr lvl="0"/>
            <a:r>
              <a:rPr lang="fr-CH" dirty="0" smtClean="0"/>
              <a:t>Titel</a:t>
            </a:r>
            <a:endParaRPr lang="fr-CH" dirty="0"/>
          </a:p>
        </p:txBody>
      </p:sp>
      <p:sp>
        <p:nvSpPr>
          <p:cNvPr id="14"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smtClean="0"/>
              <a:t>Titel bearbeiten</a:t>
            </a:r>
            <a:br>
              <a:rPr lang="fr-CH" dirty="0" smtClean="0"/>
            </a:br>
            <a:r>
              <a:rPr lang="fr-CH" dirty="0" smtClean="0"/>
              <a:t>—</a:t>
            </a:r>
            <a:endParaRPr lang="fr-CH" dirty="0"/>
          </a:p>
        </p:txBody>
      </p:sp>
      <p:sp>
        <p:nvSpPr>
          <p:cNvPr id="1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6294" name="think-cell Slide" r:id="rId11" imgW="0" imgH="0" progId="">
                  <p:embed/>
                </p:oleObj>
              </mc:Choice>
              <mc:Fallback>
                <p:oleObj name="think-cell Slide" r:id="rId1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6000"/>
            <a:ext cx="8242300" cy="474489"/>
          </a:xfrm>
        </p:spPr>
        <p:txBody>
          <a:bodyPr/>
          <a:lstStyle/>
          <a:p>
            <a:r>
              <a:rPr lang="fr-CH" dirty="0" err="1" smtClean="0"/>
              <a:t>Titelmasterformat</a:t>
            </a:r>
            <a:r>
              <a:rPr lang="fr-CH" dirty="0" smtClean="0"/>
              <a:t> </a:t>
            </a:r>
            <a:r>
              <a:rPr lang="fr-CH" dirty="0" err="1" smtClean="0"/>
              <a:t>bearbeiten</a:t>
            </a:r>
            <a:endParaRPr lang="fr-CH" dirty="0"/>
          </a:p>
        </p:txBody>
      </p:sp>
      <p:sp>
        <p:nvSpPr>
          <p:cNvPr id="25" name="Textplatzhalter 22"/>
          <p:cNvSpPr>
            <a:spLocks noGrp="1"/>
          </p:cNvSpPr>
          <p:nvPr>
            <p:ph type="body" sz="quarter" idx="13" hasCustomPrompt="1"/>
            <p:custDataLst>
              <p:tags r:id="rId3"/>
            </p:custDataLst>
          </p:nvPr>
        </p:nvSpPr>
        <p:spPr>
          <a:xfrm>
            <a:off x="5067299" y="1857364"/>
            <a:ext cx="34671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smtClean="0"/>
              <a:t>Titel</a:t>
            </a:r>
            <a:endParaRPr lang="fr-CH" dirty="0"/>
          </a:p>
        </p:txBody>
      </p:sp>
      <p:sp>
        <p:nvSpPr>
          <p:cNvPr id="32" name="Textplatzhalter 31"/>
          <p:cNvSpPr>
            <a:spLocks noGrp="1"/>
          </p:cNvSpPr>
          <p:nvPr>
            <p:ph type="body" sz="quarter" idx="18" hasCustomPrompt="1"/>
            <p:custDataLst>
              <p:tags r:id="rId4"/>
            </p:custDataLst>
          </p:nvPr>
        </p:nvSpPr>
        <p:spPr>
          <a:xfrm>
            <a:off x="457200" y="13284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34" name="Textplatzhalter 33"/>
          <p:cNvSpPr>
            <a:spLocks noGrp="1"/>
          </p:cNvSpPr>
          <p:nvPr>
            <p:ph type="body" sz="quarter" idx="19" hasCustomPrompt="1"/>
            <p:custDataLst>
              <p:tags r:id="rId5"/>
            </p:custDataLst>
          </p:nvPr>
        </p:nvSpPr>
        <p:spPr>
          <a:xfrm>
            <a:off x="532870" y="1857364"/>
            <a:ext cx="3329517" cy="307777"/>
          </a:xfrm>
        </p:spPr>
        <p:txBody>
          <a:bodyPr wrap="square">
            <a:spAutoFit/>
          </a:bodyPr>
          <a:lstStyle>
            <a:lvl1pPr>
              <a:defRPr b="1"/>
            </a:lvl1pPr>
          </a:lstStyle>
          <a:p>
            <a:pPr lvl="0"/>
            <a:r>
              <a:rPr lang="fr-CH" smtClean="0"/>
              <a:t>Titel</a:t>
            </a:r>
            <a:endParaRPr lang="fr-CH" dirty="0"/>
          </a:p>
        </p:txBody>
      </p:sp>
      <p:sp>
        <p:nvSpPr>
          <p:cNvPr id="36" name="Textplatzhalter 35"/>
          <p:cNvSpPr>
            <a:spLocks noGrp="1"/>
          </p:cNvSpPr>
          <p:nvPr>
            <p:ph type="body" sz="quarter" idx="20"/>
            <p:custDataLst>
              <p:tags r:id="rId6"/>
            </p:custDataLst>
          </p:nvPr>
        </p:nvSpPr>
        <p:spPr>
          <a:xfrm>
            <a:off x="532870" y="2297404"/>
            <a:ext cx="3405188"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38" name="Textplatzhalter 37"/>
          <p:cNvSpPr>
            <a:spLocks noGrp="1"/>
          </p:cNvSpPr>
          <p:nvPr>
            <p:ph type="body" sz="quarter" idx="21"/>
            <p:custDataLst>
              <p:tags r:id="rId7"/>
            </p:custDataLst>
          </p:nvPr>
        </p:nvSpPr>
        <p:spPr>
          <a:xfrm>
            <a:off x="532870" y="4178404"/>
            <a:ext cx="3405188"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0" name="Textplatzhalter 39"/>
          <p:cNvSpPr>
            <a:spLocks noGrp="1"/>
          </p:cNvSpPr>
          <p:nvPr>
            <p:ph type="body" sz="quarter" idx="22"/>
            <p:custDataLst>
              <p:tags r:id="rId8"/>
            </p:custDataLst>
          </p:nvPr>
        </p:nvSpPr>
        <p:spPr>
          <a:xfrm>
            <a:off x="5067299" y="2297404"/>
            <a:ext cx="3467101" cy="2154436"/>
          </a:xfrm>
        </p:spPr>
        <p:txBody>
          <a:bodyPr wrap="square">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2" name="Textplatzhalter 41"/>
          <p:cNvSpPr>
            <a:spLocks noGrp="1"/>
          </p:cNvSpPr>
          <p:nvPr>
            <p:ph type="body" sz="quarter" idx="23"/>
            <p:custDataLst>
              <p:tags r:id="rId9"/>
            </p:custDataLst>
          </p:nvPr>
        </p:nvSpPr>
        <p:spPr>
          <a:xfrm>
            <a:off x="5067299" y="4178404"/>
            <a:ext cx="3467101" cy="2154436"/>
          </a:xfrm>
        </p:spPr>
        <p:txBody>
          <a:bodyPr wrap="square">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9239"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3"/>
            </p:custDataLst>
          </p:nvPr>
        </p:nvSpPr>
        <p:spPr>
          <a:xfrm>
            <a:off x="457200" y="1767141"/>
            <a:ext cx="8242300" cy="1846659"/>
          </a:xfrm>
        </p:spPr>
        <p:txBody>
          <a:bodyPr>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7" name="Textplatzhalter 9"/>
          <p:cNvSpPr>
            <a:spLocks noGrp="1"/>
          </p:cNvSpPr>
          <p:nvPr>
            <p:ph type="body" sz="quarter" idx="13" hasCustomPrompt="1"/>
            <p:custDataLst>
              <p:tags r:id="rId4"/>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0263"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1477328"/>
          </a:xfrm>
        </p:spPr>
        <p:txBody>
          <a:bodyPr/>
          <a:lstStyle>
            <a:lvl1pPr>
              <a:defRPr/>
            </a:lvl1pPr>
          </a:lstStyle>
          <a:p>
            <a:r>
              <a:rPr lang="fr-CH" dirty="0" smtClean="0"/>
              <a:t>Titel bearbeiten</a:t>
            </a:r>
            <a:br>
              <a:rPr lang="fr-CH" dirty="0" smtClean="0"/>
            </a:br>
            <a:r>
              <a:rPr lang="fr-CH" dirty="0" smtClean="0"/>
              <a:t>ligne 2</a:t>
            </a:r>
            <a:br>
              <a:rPr lang="fr-CH" dirty="0" smtClean="0"/>
            </a:br>
            <a:r>
              <a:rPr lang="fr-CH" dirty="0" smtClean="0"/>
              <a:t>—</a:t>
            </a:r>
            <a:endParaRPr lang="fr-CH" dirty="0"/>
          </a:p>
        </p:txBody>
      </p:sp>
      <p:sp>
        <p:nvSpPr>
          <p:cNvPr id="8" name="Textplatzhalter 7"/>
          <p:cNvSpPr>
            <a:spLocks noGrp="1"/>
          </p:cNvSpPr>
          <p:nvPr>
            <p:ph type="body" sz="quarter" idx="12"/>
            <p:custDataLst>
              <p:tags r:id="rId3"/>
            </p:custDataLst>
          </p:nvPr>
        </p:nvSpPr>
        <p:spPr>
          <a:xfrm>
            <a:off x="457200" y="2266800"/>
            <a:ext cx="8242300" cy="1846659"/>
          </a:xfrm>
        </p:spPr>
        <p:txBody>
          <a:bodyPr>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1287"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51970"/>
          </a:xfrm>
        </p:spPr>
        <p:txBody>
          <a:bodyPr/>
          <a:lstStyle>
            <a:lvl1pPr>
              <a:defRPr baseline="0"/>
            </a:lvl1pPr>
          </a:lstStyle>
          <a:p>
            <a:r>
              <a:rPr lang="fr-CH" dirty="0" smtClean="0"/>
              <a:t>Titel bearbeiten</a:t>
            </a:r>
            <a:br>
              <a:rPr lang="fr-CH" dirty="0" smtClean="0"/>
            </a:br>
            <a:r>
              <a:rPr lang="fr-CH" dirty="0" smtClean="0"/>
              <a:t>—</a:t>
            </a:r>
            <a:endParaRPr lang="fr-CH" dirty="0"/>
          </a:p>
        </p:txBody>
      </p:sp>
      <p:sp>
        <p:nvSpPr>
          <p:cNvPr id="25" name="Textplatzhalter 22"/>
          <p:cNvSpPr>
            <a:spLocks noGrp="1"/>
          </p:cNvSpPr>
          <p:nvPr>
            <p:ph type="body" sz="quarter" idx="13" hasCustomPrompt="1"/>
            <p:custDataLst>
              <p:tags r:id="rId3"/>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smtClean="0"/>
              <a:t>Titel</a:t>
            </a:r>
            <a:endParaRPr lang="fr-CH" dirty="0"/>
          </a:p>
        </p:txBody>
      </p:sp>
      <p:sp>
        <p:nvSpPr>
          <p:cNvPr id="32" name="Textplatzhalter 31"/>
          <p:cNvSpPr>
            <a:spLocks noGrp="1"/>
          </p:cNvSpPr>
          <p:nvPr>
            <p:ph type="body" sz="quarter" idx="18"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34" name="Textplatzhalter 33"/>
          <p:cNvSpPr>
            <a:spLocks noGrp="1"/>
          </p:cNvSpPr>
          <p:nvPr>
            <p:ph type="body" sz="quarter" idx="19" hasCustomPrompt="1"/>
            <p:custDataLst>
              <p:tags r:id="rId5"/>
            </p:custDataLst>
          </p:nvPr>
        </p:nvSpPr>
        <p:spPr>
          <a:xfrm>
            <a:off x="457200" y="1858223"/>
            <a:ext cx="3632400" cy="307777"/>
          </a:xfrm>
        </p:spPr>
        <p:txBody>
          <a:bodyPr wrap="square">
            <a:spAutoFit/>
          </a:bodyPr>
          <a:lstStyle>
            <a:lvl1pPr>
              <a:defRPr b="1"/>
            </a:lvl1pPr>
          </a:lstStyle>
          <a:p>
            <a:pPr lvl="0"/>
            <a:r>
              <a:rPr lang="fr-CH" dirty="0" err="1" smtClean="0"/>
              <a:t>Titel</a:t>
            </a:r>
            <a:endParaRPr lang="fr-CH" dirty="0"/>
          </a:p>
        </p:txBody>
      </p:sp>
      <p:sp>
        <p:nvSpPr>
          <p:cNvPr id="36" name="Textplatzhalter 35"/>
          <p:cNvSpPr>
            <a:spLocks noGrp="1"/>
          </p:cNvSpPr>
          <p:nvPr>
            <p:ph type="body" sz="quarter" idx="20"/>
            <p:custDataLst>
              <p:tags r:id="rId6"/>
            </p:custDataLst>
          </p:nvPr>
        </p:nvSpPr>
        <p:spPr>
          <a:xfrm>
            <a:off x="457200" y="2221364"/>
            <a:ext cx="363240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40" name="Textplatzhalter 39"/>
          <p:cNvSpPr>
            <a:spLocks noGrp="1"/>
          </p:cNvSpPr>
          <p:nvPr>
            <p:ph type="body" sz="quarter" idx="22"/>
            <p:custDataLst>
              <p:tags r:id="rId7"/>
            </p:custDataLst>
          </p:nvPr>
        </p:nvSpPr>
        <p:spPr>
          <a:xfrm>
            <a:off x="5067299" y="2221364"/>
            <a:ext cx="3632201" cy="2154436"/>
          </a:xfrm>
        </p:spPr>
        <p:txBody>
          <a:bodyPr wrap="square">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2311"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48978"/>
          </a:xfrm>
        </p:spPr>
        <p:txBody>
          <a:bodyPr/>
          <a:lstStyle/>
          <a:p>
            <a:r>
              <a:rPr lang="fr-CH" dirty="0" err="1" smtClean="0"/>
              <a:t>Titelmasterformat</a:t>
            </a:r>
            <a:r>
              <a:rPr lang="fr-CH" dirty="0" smtClean="0"/>
              <a:t> </a:t>
            </a:r>
            <a:r>
              <a:rPr lang="fr-CH" dirty="0" err="1" smtClean="0"/>
              <a:t>bearbeiten</a:t>
            </a:r>
            <a:r>
              <a:rPr lang="fr-CH" dirty="0" smtClean="0"/>
              <a:t/>
            </a:r>
            <a:br>
              <a:rPr lang="fr-CH" dirty="0" smtClean="0"/>
            </a:br>
            <a:r>
              <a:rPr lang="fr-CH" dirty="0" smtClean="0"/>
              <a:t>—</a:t>
            </a:r>
            <a:endParaRPr lang="fr-CH" dirty="0"/>
          </a:p>
        </p:txBody>
      </p:sp>
      <p:sp>
        <p:nvSpPr>
          <p:cNvPr id="19" name="Textplatzhalter 18"/>
          <p:cNvSpPr>
            <a:spLocks noGrp="1"/>
          </p:cNvSpPr>
          <p:nvPr>
            <p:ph type="body" sz="quarter" idx="16" hasCustomPrompt="1"/>
            <p:custDataLst>
              <p:tags r:id="rId3"/>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
        <p:nvSpPr>
          <p:cNvPr id="21" name="Textplatzhalter 20"/>
          <p:cNvSpPr>
            <a:spLocks noGrp="1"/>
          </p:cNvSpPr>
          <p:nvPr>
            <p:ph type="body" sz="quarter" idx="17" hasCustomPrompt="1"/>
            <p:custDataLst>
              <p:tags r:id="rId4"/>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smtClean="0"/>
              <a:t>Titel</a:t>
            </a:r>
            <a:endParaRPr lang="fr-CH" dirty="0"/>
          </a:p>
        </p:txBody>
      </p:sp>
      <p:sp>
        <p:nvSpPr>
          <p:cNvPr id="23" name="Textplatzhalter 22"/>
          <p:cNvSpPr>
            <a:spLocks noGrp="1"/>
          </p:cNvSpPr>
          <p:nvPr>
            <p:ph type="body" sz="quarter" idx="18"/>
            <p:custDataLst>
              <p:tags r:id="rId5"/>
            </p:custDataLst>
          </p:nvPr>
        </p:nvSpPr>
        <p:spPr>
          <a:xfrm>
            <a:off x="457200" y="2297400"/>
            <a:ext cx="368046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25" name="Textplatzhalter 24"/>
          <p:cNvSpPr>
            <a:spLocks noGrp="1"/>
          </p:cNvSpPr>
          <p:nvPr>
            <p:ph type="body" sz="quarter" idx="19" hasCustomPrompt="1"/>
            <p:custDataLst>
              <p:tags r:id="rId6"/>
            </p:custDataLst>
          </p:nvPr>
        </p:nvSpPr>
        <p:spPr>
          <a:xfrm>
            <a:off x="4979988" y="1857600"/>
            <a:ext cx="3680460" cy="307777"/>
          </a:xfrm>
        </p:spPr>
        <p:txBody>
          <a:bodyPr/>
          <a:lstStyle>
            <a:lvl1pPr>
              <a:defRPr b="1"/>
            </a:lvl1pPr>
          </a:lstStyle>
          <a:p>
            <a:pPr lvl="0"/>
            <a:r>
              <a:rPr lang="fr-CH" dirty="0" smtClean="0"/>
              <a:t>Titel</a:t>
            </a:r>
            <a:endParaRPr lang="fr-CH" dirty="0"/>
          </a:p>
        </p:txBody>
      </p:sp>
      <p:sp>
        <p:nvSpPr>
          <p:cNvPr id="27" name="Textplatzhalter 26"/>
          <p:cNvSpPr>
            <a:spLocks noGrp="1"/>
          </p:cNvSpPr>
          <p:nvPr>
            <p:ph type="body" sz="quarter" idx="20"/>
            <p:custDataLst>
              <p:tags r:id="rId7"/>
            </p:custDataLst>
          </p:nvPr>
        </p:nvSpPr>
        <p:spPr>
          <a:xfrm>
            <a:off x="4979988" y="2297400"/>
            <a:ext cx="3680460" cy="2154436"/>
          </a:xfrm>
        </p:spPr>
        <p:txBody>
          <a:bodyPr>
            <a:spAutoFit/>
          </a:bodyPr>
          <a:lstStyle>
            <a:lvl1pPr>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3335" name="think-cell Slide" r:id="rId25" imgW="0" imgH="0" progId="">
                  <p:embed/>
                </p:oleObj>
              </mc:Choice>
              <mc:Fallback>
                <p:oleObj name="think-cell Slide" r:id="rId2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298" cy="951970"/>
          </a:xfrm>
        </p:spPr>
        <p:txBody>
          <a:bodyPr/>
          <a:lstStyle/>
          <a:p>
            <a:r>
              <a:rPr lang="fr-CH" dirty="0" smtClean="0"/>
              <a:t>Titelmasterformat bearbeiten</a:t>
            </a:r>
            <a:br>
              <a:rPr lang="fr-CH" dirty="0" smtClean="0"/>
            </a:br>
            <a:r>
              <a:rPr lang="fr-CH" dirty="0" smtClean="0"/>
              <a:t>—</a:t>
            </a:r>
            <a:endParaRPr lang="fr-CH" dirty="0"/>
          </a:p>
        </p:txBody>
      </p:sp>
      <p:sp>
        <p:nvSpPr>
          <p:cNvPr id="40" name="Textplatzhalter 39"/>
          <p:cNvSpPr>
            <a:spLocks noGrp="1"/>
          </p:cNvSpPr>
          <p:nvPr>
            <p:ph type="body" sz="quarter" idx="12" hasCustomPrompt="1"/>
            <p:custDataLst>
              <p:tags r:id="rId3"/>
            </p:custDataLst>
          </p:nvPr>
        </p:nvSpPr>
        <p:spPr>
          <a:xfrm>
            <a:off x="457200" y="1860000"/>
            <a:ext cx="1600200" cy="307777"/>
          </a:xfrm>
        </p:spPr>
        <p:txBody>
          <a:bodyPr/>
          <a:lstStyle>
            <a:lvl1pPr>
              <a:spcAft>
                <a:spcPts val="600"/>
              </a:spcAft>
              <a:defRPr b="1"/>
            </a:lvl1pPr>
          </a:lstStyle>
          <a:p>
            <a:pPr lvl="0"/>
            <a:r>
              <a:rPr lang="fr-CH" dirty="0" err="1" smtClean="0"/>
              <a:t>Titel</a:t>
            </a:r>
            <a:endParaRPr lang="fr-CH" dirty="0"/>
          </a:p>
        </p:txBody>
      </p:sp>
      <p:sp>
        <p:nvSpPr>
          <p:cNvPr id="41" name="Textplatzhalter 39"/>
          <p:cNvSpPr>
            <a:spLocks noGrp="1"/>
          </p:cNvSpPr>
          <p:nvPr>
            <p:ph type="body" sz="quarter" idx="13" hasCustomPrompt="1"/>
            <p:custDataLst>
              <p:tags r:id="rId4"/>
            </p:custDataLst>
          </p:nvPr>
        </p:nvSpPr>
        <p:spPr>
          <a:xfrm>
            <a:off x="2268538" y="1860000"/>
            <a:ext cx="1602000" cy="307777"/>
          </a:xfrm>
        </p:spPr>
        <p:txBody>
          <a:bodyPr/>
          <a:lstStyle>
            <a:lvl1pPr>
              <a:spcAft>
                <a:spcPts val="600"/>
              </a:spcAft>
              <a:defRPr b="1"/>
            </a:lvl1pPr>
          </a:lstStyle>
          <a:p>
            <a:pPr lvl="0"/>
            <a:r>
              <a:rPr lang="fr-CH" smtClean="0"/>
              <a:t>Titel</a:t>
            </a:r>
            <a:endParaRPr lang="fr-CH" dirty="0"/>
          </a:p>
        </p:txBody>
      </p:sp>
      <p:sp>
        <p:nvSpPr>
          <p:cNvPr id="42" name="Textplatzhalter 39"/>
          <p:cNvSpPr>
            <a:spLocks noGrp="1"/>
          </p:cNvSpPr>
          <p:nvPr>
            <p:ph type="body" sz="quarter" idx="14" hasCustomPrompt="1"/>
            <p:custDataLst>
              <p:tags r:id="rId5"/>
            </p:custDataLst>
          </p:nvPr>
        </p:nvSpPr>
        <p:spPr>
          <a:xfrm>
            <a:off x="4081462" y="1860000"/>
            <a:ext cx="2797175" cy="307777"/>
          </a:xfrm>
        </p:spPr>
        <p:txBody>
          <a:bodyPr/>
          <a:lstStyle>
            <a:lvl1pPr>
              <a:spcAft>
                <a:spcPts val="600"/>
              </a:spcAft>
              <a:defRPr b="1"/>
            </a:lvl1pPr>
          </a:lstStyle>
          <a:p>
            <a:pPr lvl="0"/>
            <a:r>
              <a:rPr lang="fr-CH" smtClean="0"/>
              <a:t>Titel</a:t>
            </a:r>
            <a:endParaRPr lang="fr-CH" dirty="0"/>
          </a:p>
        </p:txBody>
      </p:sp>
      <p:sp>
        <p:nvSpPr>
          <p:cNvPr id="44" name="Textplatzhalter 39"/>
          <p:cNvSpPr>
            <a:spLocks noGrp="1"/>
          </p:cNvSpPr>
          <p:nvPr>
            <p:ph type="body" sz="quarter" idx="15" hasCustomPrompt="1"/>
            <p:custDataLst>
              <p:tags r:id="rId6"/>
            </p:custDataLst>
          </p:nvPr>
        </p:nvSpPr>
        <p:spPr>
          <a:xfrm>
            <a:off x="7072312" y="1860000"/>
            <a:ext cx="1627187" cy="307777"/>
          </a:xfrm>
        </p:spPr>
        <p:txBody>
          <a:bodyPr/>
          <a:lstStyle>
            <a:lvl1pPr>
              <a:spcAft>
                <a:spcPts val="600"/>
              </a:spcAft>
              <a:defRPr b="1"/>
            </a:lvl1pPr>
          </a:lstStyle>
          <a:p>
            <a:pPr lvl="0"/>
            <a:r>
              <a:rPr lang="fr-CH" smtClean="0"/>
              <a:t>Titel</a:t>
            </a:r>
            <a:endParaRPr lang="fr-CH" dirty="0"/>
          </a:p>
        </p:txBody>
      </p:sp>
      <p:sp>
        <p:nvSpPr>
          <p:cNvPr id="50" name="Textplatzhalter 49"/>
          <p:cNvSpPr>
            <a:spLocks noGrp="1"/>
          </p:cNvSpPr>
          <p:nvPr>
            <p:ph type="body" sz="quarter" idx="16"/>
            <p:custDataLst>
              <p:tags r:id="rId7"/>
            </p:custDataLst>
          </p:nvPr>
        </p:nvSpPr>
        <p:spPr>
          <a:xfrm>
            <a:off x="501649" y="2373323"/>
            <a:ext cx="1601615" cy="1231106"/>
          </a:xfrm>
        </p:spPr>
        <p:txBody>
          <a:bodyPr/>
          <a:lstStyle>
            <a:lvl1pPr>
              <a:spcAft>
                <a:spcPts val="600"/>
              </a:spcAft>
              <a:defRPr/>
            </a:lvl1pPr>
          </a:lstStyle>
          <a:p>
            <a:pPr lvl="0"/>
            <a:r>
              <a:rPr lang="fr-FR" smtClean="0"/>
              <a:t>Modifiez les styles du texte du masque</a:t>
            </a:r>
          </a:p>
        </p:txBody>
      </p:sp>
      <p:sp>
        <p:nvSpPr>
          <p:cNvPr id="51" name="Textplatzhalter 49"/>
          <p:cNvSpPr>
            <a:spLocks noGrp="1"/>
          </p:cNvSpPr>
          <p:nvPr>
            <p:ph type="body" sz="quarter" idx="17"/>
            <p:custDataLst>
              <p:tags r:id="rId8"/>
            </p:custDataLst>
          </p:nvPr>
        </p:nvSpPr>
        <p:spPr>
          <a:xfrm>
            <a:off x="2268538" y="2373323"/>
            <a:ext cx="1602000" cy="1231106"/>
          </a:xfrm>
        </p:spPr>
        <p:txBody>
          <a:bodyPr/>
          <a:lstStyle>
            <a:lvl1pPr>
              <a:spcAft>
                <a:spcPts val="600"/>
              </a:spcAft>
              <a:defRPr/>
            </a:lvl1pPr>
          </a:lstStyle>
          <a:p>
            <a:pPr lvl="0"/>
            <a:r>
              <a:rPr lang="fr-FR" smtClean="0"/>
              <a:t>Modifiez les styles du texte du masque</a:t>
            </a:r>
          </a:p>
        </p:txBody>
      </p:sp>
      <p:sp>
        <p:nvSpPr>
          <p:cNvPr id="52" name="Textplatzhalter 49"/>
          <p:cNvSpPr>
            <a:spLocks noGrp="1"/>
          </p:cNvSpPr>
          <p:nvPr>
            <p:ph type="body" sz="quarter" idx="18"/>
            <p:custDataLst>
              <p:tags r:id="rId9"/>
            </p:custDataLst>
          </p:nvPr>
        </p:nvSpPr>
        <p:spPr>
          <a:xfrm>
            <a:off x="4081462" y="2373323"/>
            <a:ext cx="2797175" cy="615553"/>
          </a:xfrm>
        </p:spPr>
        <p:txBody>
          <a:bodyPr/>
          <a:lstStyle>
            <a:lvl1pPr>
              <a:spcAft>
                <a:spcPts val="600"/>
              </a:spcAft>
              <a:defRPr/>
            </a:lvl1pPr>
          </a:lstStyle>
          <a:p>
            <a:pPr lvl="0"/>
            <a:r>
              <a:rPr lang="fr-FR" smtClean="0"/>
              <a:t>Modifiez les styles du texte du masque</a:t>
            </a:r>
          </a:p>
        </p:txBody>
      </p:sp>
      <p:sp>
        <p:nvSpPr>
          <p:cNvPr id="53" name="Textplatzhalter 49"/>
          <p:cNvSpPr>
            <a:spLocks noGrp="1"/>
          </p:cNvSpPr>
          <p:nvPr>
            <p:ph type="body" sz="quarter" idx="19"/>
            <p:custDataLst>
              <p:tags r:id="rId10"/>
            </p:custDataLst>
          </p:nvPr>
        </p:nvSpPr>
        <p:spPr>
          <a:xfrm>
            <a:off x="7110398" y="237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54" name="Textplatzhalter 49"/>
          <p:cNvSpPr>
            <a:spLocks noGrp="1"/>
          </p:cNvSpPr>
          <p:nvPr>
            <p:ph type="body" sz="quarter" idx="20"/>
            <p:custDataLst>
              <p:tags r:id="rId11"/>
            </p:custDataLst>
          </p:nvPr>
        </p:nvSpPr>
        <p:spPr>
          <a:xfrm>
            <a:off x="499850" y="3093323"/>
            <a:ext cx="1602000" cy="1231106"/>
          </a:xfrm>
        </p:spPr>
        <p:txBody>
          <a:bodyPr/>
          <a:lstStyle>
            <a:lvl1pPr>
              <a:spcAft>
                <a:spcPts val="600"/>
              </a:spcAft>
              <a:defRPr/>
            </a:lvl1pPr>
          </a:lstStyle>
          <a:p>
            <a:pPr lvl="0"/>
            <a:r>
              <a:rPr lang="fr-FR" smtClean="0"/>
              <a:t>Modifiez les styles du texte du masque</a:t>
            </a:r>
          </a:p>
        </p:txBody>
      </p:sp>
      <p:sp>
        <p:nvSpPr>
          <p:cNvPr id="55" name="Textplatzhalter 49"/>
          <p:cNvSpPr>
            <a:spLocks noGrp="1"/>
          </p:cNvSpPr>
          <p:nvPr>
            <p:ph type="body" sz="quarter" idx="21"/>
            <p:custDataLst>
              <p:tags r:id="rId12"/>
            </p:custDataLst>
          </p:nvPr>
        </p:nvSpPr>
        <p:spPr>
          <a:xfrm>
            <a:off x="2268538" y="3093323"/>
            <a:ext cx="1602000" cy="1231106"/>
          </a:xfrm>
        </p:spPr>
        <p:txBody>
          <a:bodyPr/>
          <a:lstStyle>
            <a:lvl1pPr>
              <a:spcAft>
                <a:spcPts val="600"/>
              </a:spcAft>
              <a:defRPr/>
            </a:lvl1pPr>
          </a:lstStyle>
          <a:p>
            <a:pPr lvl="0"/>
            <a:r>
              <a:rPr lang="fr-FR" smtClean="0"/>
              <a:t>Modifiez les styles du texte du masque</a:t>
            </a:r>
          </a:p>
        </p:txBody>
      </p:sp>
      <p:sp>
        <p:nvSpPr>
          <p:cNvPr id="56" name="Textplatzhalter 49"/>
          <p:cNvSpPr>
            <a:spLocks noGrp="1"/>
          </p:cNvSpPr>
          <p:nvPr>
            <p:ph type="body" sz="quarter" idx="22"/>
            <p:custDataLst>
              <p:tags r:id="rId13"/>
            </p:custDataLst>
          </p:nvPr>
        </p:nvSpPr>
        <p:spPr>
          <a:xfrm>
            <a:off x="4081462" y="3093323"/>
            <a:ext cx="2797175" cy="615553"/>
          </a:xfrm>
        </p:spPr>
        <p:txBody>
          <a:bodyPr/>
          <a:lstStyle>
            <a:lvl1pPr>
              <a:spcAft>
                <a:spcPts val="600"/>
              </a:spcAft>
              <a:defRPr/>
            </a:lvl1pPr>
          </a:lstStyle>
          <a:p>
            <a:pPr lvl="0"/>
            <a:r>
              <a:rPr lang="fr-FR" smtClean="0"/>
              <a:t>Modifiez les styles du texte du masque</a:t>
            </a:r>
          </a:p>
        </p:txBody>
      </p:sp>
      <p:sp>
        <p:nvSpPr>
          <p:cNvPr id="57" name="Textplatzhalter 49"/>
          <p:cNvSpPr>
            <a:spLocks noGrp="1"/>
          </p:cNvSpPr>
          <p:nvPr>
            <p:ph type="body" sz="quarter" idx="23"/>
            <p:custDataLst>
              <p:tags r:id="rId14"/>
            </p:custDataLst>
          </p:nvPr>
        </p:nvSpPr>
        <p:spPr>
          <a:xfrm>
            <a:off x="7110398" y="309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58" name="Textplatzhalter 49"/>
          <p:cNvSpPr>
            <a:spLocks noGrp="1"/>
          </p:cNvSpPr>
          <p:nvPr>
            <p:ph type="body" sz="quarter" idx="24"/>
            <p:custDataLst>
              <p:tags r:id="rId15"/>
            </p:custDataLst>
          </p:nvPr>
        </p:nvSpPr>
        <p:spPr>
          <a:xfrm>
            <a:off x="501650" y="3813323"/>
            <a:ext cx="1602000" cy="1231106"/>
          </a:xfrm>
        </p:spPr>
        <p:txBody>
          <a:bodyPr/>
          <a:lstStyle>
            <a:lvl1pPr>
              <a:spcAft>
                <a:spcPts val="600"/>
              </a:spcAft>
              <a:defRPr/>
            </a:lvl1pPr>
          </a:lstStyle>
          <a:p>
            <a:pPr lvl="0"/>
            <a:r>
              <a:rPr lang="fr-FR" smtClean="0"/>
              <a:t>Modifiez les styles du texte du masque</a:t>
            </a:r>
          </a:p>
        </p:txBody>
      </p:sp>
      <p:sp>
        <p:nvSpPr>
          <p:cNvPr id="59" name="Textplatzhalter 49"/>
          <p:cNvSpPr>
            <a:spLocks noGrp="1"/>
          </p:cNvSpPr>
          <p:nvPr>
            <p:ph type="body" sz="quarter" idx="25"/>
            <p:custDataLst>
              <p:tags r:id="rId16"/>
            </p:custDataLst>
          </p:nvPr>
        </p:nvSpPr>
        <p:spPr>
          <a:xfrm>
            <a:off x="2268538" y="3813323"/>
            <a:ext cx="1602000" cy="1231106"/>
          </a:xfrm>
        </p:spPr>
        <p:txBody>
          <a:bodyPr/>
          <a:lstStyle>
            <a:lvl1pPr>
              <a:spcAft>
                <a:spcPts val="600"/>
              </a:spcAft>
              <a:defRPr/>
            </a:lvl1pPr>
          </a:lstStyle>
          <a:p>
            <a:pPr lvl="0"/>
            <a:r>
              <a:rPr lang="fr-FR" smtClean="0"/>
              <a:t>Modifiez les styles du texte du masque</a:t>
            </a:r>
          </a:p>
        </p:txBody>
      </p:sp>
      <p:sp>
        <p:nvSpPr>
          <p:cNvPr id="60" name="Textplatzhalter 49"/>
          <p:cNvSpPr>
            <a:spLocks noGrp="1"/>
          </p:cNvSpPr>
          <p:nvPr>
            <p:ph type="body" sz="quarter" idx="26"/>
            <p:custDataLst>
              <p:tags r:id="rId17"/>
            </p:custDataLst>
          </p:nvPr>
        </p:nvSpPr>
        <p:spPr>
          <a:xfrm>
            <a:off x="4081462" y="3813323"/>
            <a:ext cx="2797175" cy="615553"/>
          </a:xfrm>
        </p:spPr>
        <p:txBody>
          <a:bodyPr/>
          <a:lstStyle>
            <a:lvl1pPr>
              <a:spcAft>
                <a:spcPts val="600"/>
              </a:spcAft>
              <a:defRPr/>
            </a:lvl1pPr>
          </a:lstStyle>
          <a:p>
            <a:pPr lvl="0"/>
            <a:r>
              <a:rPr lang="fr-FR" smtClean="0"/>
              <a:t>Modifiez les styles du texte du masque</a:t>
            </a:r>
          </a:p>
        </p:txBody>
      </p:sp>
      <p:sp>
        <p:nvSpPr>
          <p:cNvPr id="61" name="Textplatzhalter 49"/>
          <p:cNvSpPr>
            <a:spLocks noGrp="1"/>
          </p:cNvSpPr>
          <p:nvPr>
            <p:ph type="body" sz="quarter" idx="27"/>
            <p:custDataLst>
              <p:tags r:id="rId18"/>
            </p:custDataLst>
          </p:nvPr>
        </p:nvSpPr>
        <p:spPr>
          <a:xfrm>
            <a:off x="7110398" y="381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
        <p:nvSpPr>
          <p:cNvPr id="62" name="Textplatzhalter 49"/>
          <p:cNvSpPr>
            <a:spLocks noGrp="1"/>
          </p:cNvSpPr>
          <p:nvPr>
            <p:ph type="body" sz="quarter" idx="28"/>
            <p:custDataLst>
              <p:tags r:id="rId19"/>
            </p:custDataLst>
          </p:nvPr>
        </p:nvSpPr>
        <p:spPr>
          <a:xfrm>
            <a:off x="501649" y="4533323"/>
            <a:ext cx="1601615" cy="1231106"/>
          </a:xfrm>
        </p:spPr>
        <p:txBody>
          <a:bodyPr/>
          <a:lstStyle>
            <a:lvl1pPr>
              <a:spcAft>
                <a:spcPts val="600"/>
              </a:spcAft>
              <a:defRPr/>
            </a:lvl1pPr>
          </a:lstStyle>
          <a:p>
            <a:pPr lvl="0"/>
            <a:r>
              <a:rPr lang="fr-FR" smtClean="0"/>
              <a:t>Modifiez les styles du texte du masque</a:t>
            </a:r>
          </a:p>
        </p:txBody>
      </p:sp>
      <p:sp>
        <p:nvSpPr>
          <p:cNvPr id="63" name="Textplatzhalter 49"/>
          <p:cNvSpPr>
            <a:spLocks noGrp="1"/>
          </p:cNvSpPr>
          <p:nvPr>
            <p:ph type="body" sz="quarter" idx="29"/>
            <p:custDataLst>
              <p:tags r:id="rId20"/>
            </p:custDataLst>
          </p:nvPr>
        </p:nvSpPr>
        <p:spPr>
          <a:xfrm>
            <a:off x="2268538" y="4533323"/>
            <a:ext cx="1602000" cy="1231106"/>
          </a:xfrm>
        </p:spPr>
        <p:txBody>
          <a:bodyPr/>
          <a:lstStyle>
            <a:lvl1pPr>
              <a:spcAft>
                <a:spcPts val="600"/>
              </a:spcAft>
              <a:defRPr/>
            </a:lvl1pPr>
          </a:lstStyle>
          <a:p>
            <a:pPr lvl="0"/>
            <a:r>
              <a:rPr lang="fr-FR" smtClean="0"/>
              <a:t>Modifiez les styles du texte du masque</a:t>
            </a:r>
          </a:p>
        </p:txBody>
      </p:sp>
      <p:sp>
        <p:nvSpPr>
          <p:cNvPr id="64" name="Textplatzhalter 49"/>
          <p:cNvSpPr>
            <a:spLocks noGrp="1"/>
          </p:cNvSpPr>
          <p:nvPr>
            <p:ph type="body" sz="quarter" idx="30"/>
            <p:custDataLst>
              <p:tags r:id="rId21"/>
            </p:custDataLst>
          </p:nvPr>
        </p:nvSpPr>
        <p:spPr>
          <a:xfrm>
            <a:off x="4081462" y="4533323"/>
            <a:ext cx="2797175" cy="615553"/>
          </a:xfrm>
        </p:spPr>
        <p:txBody>
          <a:bodyPr/>
          <a:lstStyle>
            <a:lvl1pPr>
              <a:spcAft>
                <a:spcPts val="600"/>
              </a:spcAft>
              <a:defRPr/>
            </a:lvl1pPr>
          </a:lstStyle>
          <a:p>
            <a:pPr lvl="0"/>
            <a:r>
              <a:rPr lang="fr-FR" smtClean="0"/>
              <a:t>Modifiez les styles du texte du masque</a:t>
            </a:r>
          </a:p>
        </p:txBody>
      </p:sp>
      <p:sp>
        <p:nvSpPr>
          <p:cNvPr id="69" name="Textplatzhalter 68"/>
          <p:cNvSpPr>
            <a:spLocks noGrp="1"/>
          </p:cNvSpPr>
          <p:nvPr>
            <p:ph type="body" sz="quarter" idx="32" hasCustomPrompt="1"/>
            <p:custDataLst>
              <p:tags r:id="rId22"/>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smtClean="0"/>
              <a:t>Sous-titre</a:t>
            </a:r>
            <a:endParaRPr lang="fr-CH" dirty="0"/>
          </a:p>
        </p:txBody>
      </p:sp>
      <p:sp>
        <p:nvSpPr>
          <p:cNvPr id="71" name="Textplatzhalter 70"/>
          <p:cNvSpPr>
            <a:spLocks noGrp="1"/>
          </p:cNvSpPr>
          <p:nvPr>
            <p:ph type="body" sz="quarter" idx="33"/>
            <p:custDataLst>
              <p:tags r:id="rId23"/>
            </p:custDataLst>
          </p:nvPr>
        </p:nvSpPr>
        <p:spPr>
          <a:xfrm>
            <a:off x="7110398" y="4533323"/>
            <a:ext cx="1627200" cy="1231106"/>
          </a:xfrm>
        </p:spPr>
        <p:txBody>
          <a:bodyPr/>
          <a:lstStyle>
            <a:lvl1pPr>
              <a:spcAft>
                <a:spcPts val="600"/>
              </a:spcAft>
              <a:defRPr>
                <a:solidFill>
                  <a:schemeClr val="bg1"/>
                </a:solidFill>
              </a:defRPr>
            </a:lvl1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4359"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800600" y="1327200"/>
            <a:ext cx="3900488" cy="615553"/>
          </a:xfrm>
        </p:spPr>
        <p:txBody>
          <a:bodyPr/>
          <a:lstStyle/>
          <a:p>
            <a:r>
              <a:rPr lang="fr-FR" smtClean="0"/>
              <a:t>Cliquez sur l'icône pour ajouter une image</a:t>
            </a:r>
            <a:endParaRPr lang="fr-CH"/>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smtClean="0"/>
              <a:t>Titel bearbeiten</a:t>
            </a:r>
            <a:br>
              <a:rPr lang="fr-CH" smtClean="0"/>
            </a:br>
            <a:r>
              <a:rPr lang="fr-CH" smtClean="0"/>
              <a:t>—</a:t>
            </a:r>
            <a:endParaRPr lang="fr-CH" dirty="0"/>
          </a:p>
        </p:txBody>
      </p:sp>
      <p:sp>
        <p:nvSpPr>
          <p:cNvPr id="8" name="Textplatzhalter 7"/>
          <p:cNvSpPr>
            <a:spLocks noGrp="1"/>
          </p:cNvSpPr>
          <p:nvPr>
            <p:ph type="body" sz="quarter" idx="12"/>
            <p:custDataLst>
              <p:tags r:id="rId4"/>
            </p:custDataLst>
          </p:nvPr>
        </p:nvSpPr>
        <p:spPr>
          <a:xfrm>
            <a:off x="457200" y="1766400"/>
            <a:ext cx="4186238" cy="2154436"/>
          </a:xfrm>
        </p:spPr>
        <p:txBody>
          <a:bodyPr wrap="square">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dirty="0"/>
          </a:p>
        </p:txBody>
      </p:sp>
      <p:sp>
        <p:nvSpPr>
          <p:cNvPr id="10" name="Textplatzhalter 9"/>
          <p:cNvSpPr>
            <a:spLocks noGrp="1"/>
          </p:cNvSpPr>
          <p:nvPr>
            <p:ph type="body" sz="quarter" idx="13" hasCustomPrompt="1"/>
            <p:custDataLst>
              <p:tags r:id="rId5"/>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smtClean="0"/>
              <a:t>Sous-titre</a:t>
            </a:r>
            <a:endParaRPr lang="fr-CH"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4.xml"/><Relationship Id="rId47"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45"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hyperlink" Target="http://www.fr.ch/lsvw"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5.xml"/><Relationship Id="rId48" Type="http://schemas.openxmlformats.org/officeDocument/2006/relationships/hyperlink" Target="http://www.fr.ch/saav" TargetMode="Externa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142" name="think-cell Slide" r:id="rId46" imgW="0" imgH="0" progId="">
                  <p:embed/>
                </p:oleObj>
              </mc:Choice>
              <mc:Fallback>
                <p:oleObj name="think-cell Slide" r:id="rId46" imgW="0" imgH="0" progId="">
                  <p:embed/>
                  <p:pic>
                    <p:nvPicPr>
                      <p:cNvPr id="0"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40"/>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smtClean="0"/>
              <a:t>Titre exemple</a:t>
            </a:r>
            <a:br>
              <a:rPr lang="fr-CH" dirty="0" smtClean="0"/>
            </a:br>
            <a:r>
              <a:rPr lang="fr-CH" dirty="0" smtClean="0"/>
              <a:t>—</a:t>
            </a:r>
          </a:p>
        </p:txBody>
      </p:sp>
      <p:sp>
        <p:nvSpPr>
          <p:cNvPr id="1029" name="Text Placeholder 2"/>
          <p:cNvSpPr>
            <a:spLocks noGrp="1"/>
          </p:cNvSpPr>
          <p:nvPr>
            <p:ph type="body" idx="1"/>
            <p:custDataLst>
              <p:tags r:id="rId41"/>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smtClean="0"/>
              <a:t>Texte principal</a:t>
            </a:r>
          </a:p>
          <a:p>
            <a:pPr lvl="1"/>
            <a:r>
              <a:rPr lang="fr-CH" dirty="0" smtClean="0"/>
              <a:t>Premier niveau</a:t>
            </a:r>
          </a:p>
          <a:p>
            <a:pPr lvl="2"/>
            <a:r>
              <a:rPr lang="fr-CH" dirty="0" smtClean="0"/>
              <a:t>Deuxième niveau</a:t>
            </a:r>
          </a:p>
          <a:p>
            <a:pPr lvl="3"/>
            <a:r>
              <a:rPr lang="fr-CH" dirty="0" smtClean="0"/>
              <a:t>Troisième niveau</a:t>
            </a:r>
          </a:p>
          <a:p>
            <a:pPr lvl="4"/>
            <a:r>
              <a:rPr lang="fr-CH" dirty="0" smtClean="0"/>
              <a:t>Quatrième niveau</a:t>
            </a:r>
          </a:p>
        </p:txBody>
      </p:sp>
      <p:sp>
        <p:nvSpPr>
          <p:cNvPr id="12" name="Rectangle 9"/>
          <p:cNvSpPr txBox="1">
            <a:spLocks noChangeArrowheads="1"/>
          </p:cNvSpPr>
          <p:nvPr>
            <p:custDataLst>
              <p:tags r:id="rId42"/>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fr-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fr-CH" sz="1000" b="0" i="0" u="none" strike="noStrike" kern="1200" cap="none" spc="0" normalizeH="0" baseline="0" noProof="0" dirty="0" smtClean="0">
              <a:ln>
                <a:noFill/>
              </a:ln>
              <a:solidFill>
                <a:schemeClr val="tx1"/>
              </a:solidFill>
              <a:effectLst/>
              <a:uLnTx/>
              <a:uFillTx/>
              <a:latin typeface="Arial" charset="0"/>
              <a:ea typeface="ＭＳ Ｐゴシック" pitchFamily="-112" charset="-128"/>
              <a:cs typeface="+mn-cs"/>
            </a:endParaRPr>
          </a:p>
        </p:txBody>
      </p:sp>
      <p:pic>
        <p:nvPicPr>
          <p:cNvPr id="9" name="Picture 8" descr="logo_etat_FR_vers_compacte.jpg"/>
          <p:cNvPicPr>
            <a:picLocks noChangeAspect="1"/>
          </p:cNvPicPr>
          <p:nvPr>
            <p:custDataLst>
              <p:tags r:id="rId43"/>
            </p:custDataLst>
          </p:nvPr>
        </p:nvPicPr>
        <p:blipFill>
          <a:blip r:embed="rId47"/>
          <a:stretch>
            <a:fillRect/>
          </a:stretch>
        </p:blipFill>
        <p:spPr>
          <a:xfrm>
            <a:off x="468000" y="6358200"/>
            <a:ext cx="756000" cy="290079"/>
          </a:xfrm>
          <a:prstGeom prst="rect">
            <a:avLst/>
          </a:prstGeom>
        </p:spPr>
      </p:pic>
      <p:sp>
        <p:nvSpPr>
          <p:cNvPr id="11" name="TextBox 10"/>
          <p:cNvSpPr txBox="1"/>
          <p:nvPr>
            <p:custDataLst>
              <p:tags r:id="rId44"/>
            </p:custDataLst>
          </p:nvPr>
        </p:nvSpPr>
        <p:spPr>
          <a:xfrm>
            <a:off x="2516400" y="6314400"/>
            <a:ext cx="4800000" cy="715581"/>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smtClean="0"/>
              <a:t>Service de la sécurité alimentaire et des affaires vétérinaires </a:t>
            </a:r>
            <a:r>
              <a:rPr lang="fr-CH" sz="1000" b="0" i="0" dirty="0" smtClean="0"/>
              <a:t>SAAV</a:t>
            </a:r>
          </a:p>
          <a:p>
            <a:pPr algn="l">
              <a:lnSpc>
                <a:spcPct val="100000"/>
              </a:lnSpc>
              <a:spcAft>
                <a:spcPts val="0"/>
              </a:spcAft>
              <a:buClr>
                <a:srgbClr val="074EA1"/>
              </a:buClr>
            </a:pPr>
            <a:r>
              <a:rPr lang="fr-CH" sz="700" b="0" i="0" dirty="0" smtClean="0">
                <a:hlinkClick r:id="rId48"/>
              </a:rPr>
              <a:t>www.fr.ch/saav</a:t>
            </a:r>
            <a:endParaRPr lang="fr-CH" sz="700" b="0" i="0" dirty="0" smtClean="0"/>
          </a:p>
          <a:p>
            <a:pPr algn="l">
              <a:lnSpc>
                <a:spcPct val="100000"/>
              </a:lnSpc>
              <a:spcAft>
                <a:spcPts val="0"/>
              </a:spcAft>
              <a:buClr>
                <a:srgbClr val="074EA1"/>
              </a:buClr>
            </a:pPr>
            <a:r>
              <a:rPr lang="fr-CH" sz="700" b="0" i="0" dirty="0" smtClean="0">
                <a:hlinkClick r:id="rId49"/>
              </a:rPr>
              <a:t>www.fr.ch/lsvw</a:t>
            </a:r>
            <a:endParaRPr lang="fr-CH" sz="700" b="0" i="0" dirty="0" smtClean="0"/>
          </a:p>
          <a:p>
            <a:pPr algn="l">
              <a:lnSpc>
                <a:spcPts val="1345"/>
              </a:lnSpc>
              <a:spcAft>
                <a:spcPts val="0"/>
              </a:spcAft>
              <a:buClr>
                <a:srgbClr val="074EA1"/>
              </a:buClr>
            </a:pPr>
            <a:endParaRPr lang="fr-CH" sz="1000" b="0" i="0" dirty="0" smtClean="0"/>
          </a:p>
          <a:p>
            <a:pPr algn="l">
              <a:lnSpc>
                <a:spcPts val="1345"/>
              </a:lnSpc>
              <a:spcAft>
                <a:spcPts val="0"/>
              </a:spcAft>
              <a:buClr>
                <a:srgbClr val="074EA1"/>
              </a:buClr>
            </a:pPr>
            <a:endParaRPr lang="fr-CH" sz="1000" b="0" i="0" dirty="0" smtClean="0"/>
          </a:p>
        </p:txBody>
      </p:sp>
      <p:cxnSp>
        <p:nvCxnSpPr>
          <p:cNvPr id="14" name="Straight Connector 13"/>
          <p:cNvCxnSpPr/>
          <p:nvPr>
            <p:custDataLst>
              <p:tags r:id="rId45"/>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50"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67" r:id="rId29"/>
    <p:sldLayoutId id="2147483659" r:id="rId30"/>
    <p:sldLayoutId id="2147483660" r:id="rId31"/>
    <p:sldLayoutId id="2147483661" r:id="rId32"/>
    <p:sldLayoutId id="2147483662" r:id="rId33"/>
    <p:sldLayoutId id="2147483663" r:id="rId34"/>
    <p:sldLayoutId id="2147483664" r:id="rId35"/>
    <p:sldLayoutId id="2147483665" r:id="rId36"/>
    <p:sldLayoutId id="2147483666" r:id="rId37"/>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vmlDrawing" Target="../drawings/vmlDrawing38.v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slideLayout" Target="../slideLayouts/slideLayout5.xml"/><Relationship Id="rId7" Type="http://schemas.openxmlformats.org/officeDocument/2006/relationships/diagramLayout" Target="../diagrams/layout3.xml"/><Relationship Id="rId2" Type="http://schemas.openxmlformats.org/officeDocument/2006/relationships/tags" Target="../tags/tag263.xml"/><Relationship Id="rId1" Type="http://schemas.openxmlformats.org/officeDocument/2006/relationships/vmlDrawing" Target="../drawings/vmlDrawing39.vml"/><Relationship Id="rId6" Type="http://schemas.openxmlformats.org/officeDocument/2006/relationships/diagramData" Target="../diagrams/data3.xml"/><Relationship Id="rId5" Type="http://schemas.openxmlformats.org/officeDocument/2006/relationships/oleObject" Target="../embeddings/oleObject38.bin"/><Relationship Id="rId10" Type="http://schemas.microsoft.com/office/2007/relationships/diagramDrawing" Target="../diagrams/drawing3.xml"/><Relationship Id="rId4" Type="http://schemas.openxmlformats.org/officeDocument/2006/relationships/notesSlide" Target="../notesSlides/notesSlide23.xml"/><Relationship Id="rId9" Type="http://schemas.openxmlformats.org/officeDocument/2006/relationships/diagramColors" Target="../diagrams/colors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5.jpeg"/><Relationship Id="rId2" Type="http://schemas.openxmlformats.org/officeDocument/2006/relationships/tags" Target="../tags/tag264.xml"/><Relationship Id="rId1" Type="http://schemas.openxmlformats.org/officeDocument/2006/relationships/vmlDrawing" Target="../drawings/vmlDrawing40.vml"/><Relationship Id="rId6" Type="http://schemas.openxmlformats.org/officeDocument/2006/relationships/image" Target="../media/image14.jpeg"/><Relationship Id="rId5" Type="http://schemas.openxmlformats.org/officeDocument/2006/relationships/oleObject" Target="../embeddings/oleObject39.bin"/><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wmf"/><Relationship Id="rId3" Type="http://schemas.openxmlformats.org/officeDocument/2006/relationships/tags" Target="../tags/tag261.xml"/><Relationship Id="rId7" Type="http://schemas.openxmlformats.org/officeDocument/2006/relationships/oleObject" Target="../embeddings/oleObject37.bin"/><Relationship Id="rId12" Type="http://schemas.openxmlformats.org/officeDocument/2006/relationships/image" Target="../media/image7.wmf"/><Relationship Id="rId2" Type="http://schemas.openxmlformats.org/officeDocument/2006/relationships/tags" Target="../tags/tag260.xml"/><Relationship Id="rId1" Type="http://schemas.openxmlformats.org/officeDocument/2006/relationships/vmlDrawing" Target="../drawings/vmlDrawing37.vml"/><Relationship Id="rId6" Type="http://schemas.openxmlformats.org/officeDocument/2006/relationships/notesSlide" Target="../notesSlides/notesSlide5.xml"/><Relationship Id="rId11" Type="http://schemas.openxmlformats.org/officeDocument/2006/relationships/image" Target="../media/image6.png"/><Relationship Id="rId5" Type="http://schemas.openxmlformats.org/officeDocument/2006/relationships/slideLayout" Target="../slideLayouts/slideLayout10.xml"/><Relationship Id="rId15" Type="http://schemas.openxmlformats.org/officeDocument/2006/relationships/image" Target="../media/image10.gif"/><Relationship Id="rId10" Type="http://schemas.openxmlformats.org/officeDocument/2006/relationships/image" Target="../media/image5.wmf"/><Relationship Id="rId4" Type="http://schemas.openxmlformats.org/officeDocument/2006/relationships/tags" Target="../tags/tag262.xml"/><Relationship Id="rId9" Type="http://schemas.openxmlformats.org/officeDocument/2006/relationships/image" Target="../media/image4.wmf"/><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1"/>
          <p:cNvSpPr txBox="1">
            <a:spLocks noGrp="1"/>
          </p:cNvSpPr>
          <p:nvPr>
            <p:ph type="ctrTitle"/>
          </p:nvPr>
        </p:nvSpPr>
        <p:spPr>
          <a:xfrm>
            <a:off x="395536" y="1484784"/>
            <a:ext cx="8289922" cy="4744889"/>
          </a:xfrm>
        </p:spPr>
        <p:txBody>
          <a:bodyPr/>
          <a:lstStyle/>
          <a:p>
            <a:r>
              <a:rPr lang="fr-CH" dirty="0"/>
              <a:t>Service de la sécurité alimentaire et des affaires </a:t>
            </a:r>
            <a:r>
              <a:rPr lang="fr-CH" dirty="0" smtClean="0"/>
              <a:t>vétérinaires (SAAV)</a:t>
            </a:r>
            <a:r>
              <a:rPr lang="fr-CH" dirty="0"/>
              <a:t/>
            </a:r>
            <a:br>
              <a:rPr lang="fr-CH" dirty="0"/>
            </a:br>
            <a:r>
              <a:rPr lang="fr-CH" dirty="0"/>
              <a:t/>
            </a:r>
            <a:br>
              <a:rPr lang="fr-CH" dirty="0"/>
            </a:br>
            <a:r>
              <a:rPr lang="fr-CH" dirty="0" smtClean="0"/>
              <a:t/>
            </a:r>
            <a:br>
              <a:rPr lang="fr-CH" dirty="0" smtClean="0"/>
            </a:br>
            <a:r>
              <a:rPr lang="fr-CH" dirty="0"/>
              <a:t/>
            </a:r>
            <a:br>
              <a:rPr lang="fr-CH" dirty="0"/>
            </a:br>
            <a:r>
              <a:rPr lang="fr-CH" dirty="0" smtClean="0"/>
              <a:t/>
            </a:r>
            <a:br>
              <a:rPr lang="fr-CH" dirty="0" smtClean="0"/>
            </a:br>
            <a:r>
              <a:rPr lang="fr-CH" dirty="0" smtClean="0"/>
              <a:t/>
            </a:r>
            <a:br>
              <a:rPr lang="fr-CH" dirty="0" smtClean="0"/>
            </a:br>
            <a:r>
              <a:rPr lang="fr-CH" dirty="0"/>
              <a:t/>
            </a:r>
            <a:br>
              <a:rPr lang="fr-CH" dirty="0"/>
            </a:br>
            <a:r>
              <a:rPr lang="fr-CH" dirty="0"/>
              <a:t>—</a:t>
            </a:r>
            <a:br>
              <a:rPr lang="fr-CH" dirty="0"/>
            </a:br>
            <a:endParaRPr lang="fr-CH"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221088"/>
            <a:ext cx="2157352" cy="2249240"/>
          </a:xfrm>
          <a:prstGeom prst="rect">
            <a:avLst/>
          </a:prstGeom>
        </p:spPr>
      </p:pic>
      <p:sp>
        <p:nvSpPr>
          <p:cNvPr id="5" name="Titel 11"/>
          <p:cNvSpPr txBox="1">
            <a:spLocks/>
          </p:cNvSpPr>
          <p:nvPr/>
        </p:nvSpPr>
        <p:spPr bwMode="auto">
          <a:xfrm>
            <a:off x="1187623" y="2996952"/>
            <a:ext cx="5997147" cy="142346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1" fontAlgn="base" hangingPunct="1">
              <a:lnSpc>
                <a:spcPts val="3700"/>
              </a:lnSpc>
              <a:spcBef>
                <a:spcPct val="0"/>
              </a:spcBef>
              <a:spcAft>
                <a:spcPct val="0"/>
              </a:spcAft>
              <a:defRPr lang="de-DE" sz="3200" b="1" kern="1200" smtClean="0">
                <a:solidFill>
                  <a:schemeClr val="tx1"/>
                </a:solidFill>
                <a:latin typeface="Arial" charset="0"/>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fr-CH" b="0" dirty="0" smtClean="0"/>
              <a:t>La nouvelle directive </a:t>
            </a:r>
            <a:r>
              <a:rPr lang="fr-CH" b="0" dirty="0" smtClean="0">
                <a:solidFill>
                  <a:srgbClr val="FF0000"/>
                </a:solidFill>
              </a:rPr>
              <a:t>PIEP</a:t>
            </a:r>
            <a:r>
              <a:rPr lang="fr-CH" b="0" dirty="0" smtClean="0">
                <a:solidFill>
                  <a:srgbClr val="002C77"/>
                </a:solidFill>
              </a:rPr>
              <a:t>:</a:t>
            </a:r>
            <a:r>
              <a:rPr lang="fr-CH" b="0" dirty="0" smtClean="0">
                <a:solidFill>
                  <a:srgbClr val="FF0000"/>
                </a:solidFill>
              </a:rPr>
              <a:t/>
            </a:r>
            <a:br>
              <a:rPr lang="fr-CH" b="0" dirty="0" smtClean="0">
                <a:solidFill>
                  <a:srgbClr val="FF0000"/>
                </a:solidFill>
              </a:rPr>
            </a:br>
            <a:r>
              <a:rPr lang="fr-CH" b="0" dirty="0" smtClean="0">
                <a:solidFill>
                  <a:srgbClr val="FF0000"/>
                </a:solidFill>
              </a:rPr>
              <a:t>P</a:t>
            </a:r>
            <a:r>
              <a:rPr lang="fr-CH" b="0" dirty="0" smtClean="0"/>
              <a:t>lan des </a:t>
            </a:r>
            <a:r>
              <a:rPr lang="fr-CH" b="0" dirty="0" smtClean="0">
                <a:solidFill>
                  <a:srgbClr val="FF0000"/>
                </a:solidFill>
              </a:rPr>
              <a:t>I</a:t>
            </a:r>
            <a:r>
              <a:rPr lang="fr-CH" b="0" dirty="0" smtClean="0"/>
              <a:t>nfrastructures</a:t>
            </a:r>
            <a:r>
              <a:rPr lang="fr-CH" b="0" dirty="0" smtClean="0">
                <a:solidFill>
                  <a:schemeClr val="bg2">
                    <a:lumMod val="50000"/>
                  </a:schemeClr>
                </a:solidFill>
              </a:rPr>
              <a:t> </a:t>
            </a:r>
            <a:r>
              <a:rPr lang="fr-CH" b="0" dirty="0" smtClean="0"/>
              <a:t>d’</a:t>
            </a:r>
            <a:r>
              <a:rPr lang="fr-CH" b="0" dirty="0" smtClean="0">
                <a:solidFill>
                  <a:srgbClr val="FF0000"/>
                </a:solidFill>
              </a:rPr>
              <a:t>E</a:t>
            </a:r>
            <a:r>
              <a:rPr lang="fr-CH" b="0" dirty="0" smtClean="0"/>
              <a:t>au </a:t>
            </a:r>
            <a:r>
              <a:rPr lang="fr-CH" b="0" dirty="0" smtClean="0">
                <a:solidFill>
                  <a:srgbClr val="FF0000"/>
                </a:solidFill>
              </a:rPr>
              <a:t>P</a:t>
            </a:r>
            <a:r>
              <a:rPr lang="fr-CH" b="0" dirty="0" smtClean="0"/>
              <a:t>otable</a:t>
            </a:r>
            <a:endParaRPr lang="fr-CH"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Les distributeurs: garants de la qualité</a:t>
            </a:r>
            <a:endParaRPr lang="de-CH" sz="2800" dirty="0"/>
          </a:p>
        </p:txBody>
      </p:sp>
      <p:sp>
        <p:nvSpPr>
          <p:cNvPr id="4" name="ZoneTexte 3"/>
          <p:cNvSpPr txBox="1"/>
          <p:nvPr/>
        </p:nvSpPr>
        <p:spPr>
          <a:xfrm>
            <a:off x="245935" y="692696"/>
            <a:ext cx="8671520" cy="5539978"/>
          </a:xfrm>
          <a:prstGeom prst="rect">
            <a:avLst/>
          </a:prstGeom>
        </p:spPr>
        <p:txBody>
          <a:bodyPr vert="horz" wrap="square" lIns="0" tIns="0" rIns="0" bIns="0" rtlCol="0">
            <a:spAutoFit/>
          </a:bodyPr>
          <a:lstStyle/>
          <a:p>
            <a:pPr marL="342900" indent="-342900" algn="l">
              <a:lnSpc>
                <a:spcPct val="150000"/>
              </a:lnSpc>
              <a:spcAft>
                <a:spcPts val="0"/>
              </a:spcAft>
              <a:buClr>
                <a:srgbClr val="074EA1"/>
              </a:buClr>
              <a:buFont typeface="Arial" panose="020B0604020202020204" pitchFamily="34" charset="0"/>
              <a:buChar char="&gt;"/>
            </a:pPr>
            <a:r>
              <a:rPr lang="fr-CH" dirty="0" smtClean="0"/>
              <a:t>Protection des ressources</a:t>
            </a:r>
          </a:p>
          <a:p>
            <a:pPr marL="800100" lvl="1" indent="-342900" algn="l">
              <a:lnSpc>
                <a:spcPct val="150000"/>
              </a:lnSpc>
              <a:spcAft>
                <a:spcPts val="0"/>
              </a:spcAft>
              <a:buClr>
                <a:srgbClr val="074EA1"/>
              </a:buClr>
              <a:buFont typeface="Arial" panose="020B0604020202020204" pitchFamily="34" charset="0"/>
              <a:buChar char="&gt;"/>
            </a:pPr>
            <a:r>
              <a:rPr lang="fr-CH" dirty="0" smtClean="0"/>
              <a:t>Zones de protection (S1, S2, S3, </a:t>
            </a:r>
            <a:r>
              <a:rPr lang="fr-CH" dirty="0" err="1" smtClean="0"/>
              <a:t>Zu</a:t>
            </a:r>
            <a:r>
              <a:rPr lang="fr-CH" dirty="0" smtClean="0"/>
              <a:t>)</a:t>
            </a:r>
          </a:p>
          <a:p>
            <a:pPr marL="342900" indent="-342900" algn="l">
              <a:lnSpc>
                <a:spcPct val="150000"/>
              </a:lnSpc>
              <a:spcAft>
                <a:spcPts val="0"/>
              </a:spcAft>
              <a:buClr>
                <a:srgbClr val="074EA1"/>
              </a:buClr>
              <a:buFont typeface="Arial" panose="020B0604020202020204" pitchFamily="34" charset="0"/>
              <a:buChar char="&gt;"/>
            </a:pPr>
            <a:r>
              <a:rPr lang="fr-CH" dirty="0" smtClean="0"/>
              <a:t>Installations conformes aux règles de la technique (SSIGE)</a:t>
            </a:r>
          </a:p>
          <a:p>
            <a:pPr marL="342900" indent="-342900" algn="l">
              <a:lnSpc>
                <a:spcPct val="150000"/>
              </a:lnSpc>
              <a:spcAft>
                <a:spcPts val="0"/>
              </a:spcAft>
              <a:buClr>
                <a:srgbClr val="074EA1"/>
              </a:buClr>
              <a:buFont typeface="Arial" panose="020B0604020202020204" pitchFamily="34" charset="0"/>
              <a:buChar char="&gt;"/>
            </a:pPr>
            <a:r>
              <a:rPr lang="fr-CH" dirty="0" smtClean="0"/>
              <a:t>Si nécessaire, traitement de l’eau brute</a:t>
            </a:r>
          </a:p>
          <a:p>
            <a:pPr marL="342900" indent="-342900" algn="l">
              <a:lnSpc>
                <a:spcPct val="150000"/>
              </a:lnSpc>
              <a:spcAft>
                <a:spcPts val="0"/>
              </a:spcAft>
              <a:buClr>
                <a:srgbClr val="074EA1"/>
              </a:buClr>
              <a:buFont typeface="Arial" panose="020B0604020202020204" pitchFamily="34" charset="0"/>
              <a:buChar char="&gt;"/>
            </a:pPr>
            <a:r>
              <a:rPr lang="fr-CH" dirty="0" smtClean="0"/>
              <a:t>Autocontrôle</a:t>
            </a:r>
          </a:p>
          <a:p>
            <a:pPr marL="800100" lvl="1" indent="-342900" algn="l">
              <a:lnSpc>
                <a:spcPct val="150000"/>
              </a:lnSpc>
              <a:spcAft>
                <a:spcPts val="0"/>
              </a:spcAft>
              <a:buClr>
                <a:srgbClr val="074EA1"/>
              </a:buClr>
              <a:buFont typeface="Arial" panose="020B0604020202020204" pitchFamily="34" charset="0"/>
              <a:buChar char="&gt;"/>
            </a:pPr>
            <a:r>
              <a:rPr lang="fr-CH" dirty="0"/>
              <a:t>Système d’assurance-qualité</a:t>
            </a:r>
          </a:p>
          <a:p>
            <a:pPr marL="800100" lvl="1" indent="-342900" algn="l">
              <a:lnSpc>
                <a:spcPct val="150000"/>
              </a:lnSpc>
              <a:spcAft>
                <a:spcPts val="0"/>
              </a:spcAft>
              <a:buClr>
                <a:srgbClr val="074EA1"/>
              </a:buClr>
              <a:buFont typeface="Arial" panose="020B0604020202020204" pitchFamily="34" charset="0"/>
              <a:buChar char="&gt;"/>
            </a:pPr>
            <a:r>
              <a:rPr lang="fr-CH" dirty="0" smtClean="0"/>
              <a:t>Analyse des dangers (HACCP)</a:t>
            </a:r>
          </a:p>
          <a:p>
            <a:pPr marL="800100" lvl="1" indent="-342900" algn="l">
              <a:lnSpc>
                <a:spcPct val="150000"/>
              </a:lnSpc>
              <a:spcAft>
                <a:spcPts val="0"/>
              </a:spcAft>
              <a:buClr>
                <a:srgbClr val="074EA1"/>
              </a:buClr>
              <a:buFont typeface="Arial" panose="020B0604020202020204" pitchFamily="34" charset="0"/>
              <a:buChar char="&gt;"/>
            </a:pPr>
            <a:r>
              <a:rPr lang="fr-CH" dirty="0" smtClean="0"/>
              <a:t>Contrôle de la qualité de l’eau</a:t>
            </a:r>
          </a:p>
          <a:p>
            <a:pPr marL="342900" indent="-342900" algn="l">
              <a:lnSpc>
                <a:spcPct val="150000"/>
              </a:lnSpc>
              <a:spcAft>
                <a:spcPts val="0"/>
              </a:spcAft>
              <a:buClr>
                <a:srgbClr val="074EA1"/>
              </a:buClr>
              <a:buFont typeface="Arial" panose="020B0604020202020204" pitchFamily="34" charset="0"/>
              <a:buChar char="&gt;"/>
            </a:pPr>
            <a:r>
              <a:rPr lang="fr-CH" dirty="0"/>
              <a:t>Désigner </a:t>
            </a:r>
            <a:r>
              <a:rPr lang="fr-CH" dirty="0" smtClean="0"/>
              <a:t>une </a:t>
            </a:r>
            <a:r>
              <a:rPr lang="fr-CH" b="1" dirty="0" smtClean="0"/>
              <a:t>personne responsable </a:t>
            </a:r>
            <a:r>
              <a:rPr lang="fr-CH" dirty="0" smtClean="0"/>
              <a:t>qui assume </a:t>
            </a:r>
            <a:r>
              <a:rPr lang="fr-CH" dirty="0"/>
              <a:t>la haute responsabilité de </a:t>
            </a:r>
            <a:r>
              <a:rPr lang="fr-CH" dirty="0" smtClean="0"/>
              <a:t>la sécurité </a:t>
            </a:r>
            <a:r>
              <a:rPr lang="fr-CH" dirty="0"/>
              <a:t>des </a:t>
            </a:r>
            <a:r>
              <a:rPr lang="fr-CH" dirty="0" smtClean="0"/>
              <a:t>produits</a:t>
            </a:r>
          </a:p>
          <a:p>
            <a:pPr marL="342900" indent="-342900" algn="l">
              <a:lnSpc>
                <a:spcPct val="150000"/>
              </a:lnSpc>
              <a:spcAft>
                <a:spcPts val="0"/>
              </a:spcAft>
              <a:buClr>
                <a:srgbClr val="074EA1"/>
              </a:buClr>
              <a:buFont typeface="Arial" panose="020B0604020202020204" pitchFamily="34" charset="0"/>
              <a:buChar char="&gt;"/>
            </a:pPr>
            <a:r>
              <a:rPr lang="fr-CH" dirty="0"/>
              <a:t>F</a:t>
            </a:r>
            <a:r>
              <a:rPr lang="fr-CH" dirty="0" smtClean="0"/>
              <a:t>ournir au </a:t>
            </a:r>
            <a:r>
              <a:rPr lang="fr-CH" dirty="0"/>
              <a:t>moins une fois par an des informations exhaustives sur la qualité </a:t>
            </a:r>
            <a:r>
              <a:rPr lang="fr-CH" dirty="0" smtClean="0"/>
              <a:t>de l’eau.</a:t>
            </a:r>
            <a:endParaRPr lang="fr-CH" dirty="0"/>
          </a:p>
        </p:txBody>
      </p:sp>
    </p:spTree>
    <p:extLst>
      <p:ext uri="{BB962C8B-B14F-4D97-AF65-F5344CB8AC3E}">
        <p14:creationId xmlns:p14="http://schemas.microsoft.com/office/powerpoint/2010/main" val="41878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969696"/>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969696"/>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969696"/>
                                      </p:to>
                                    </p:animClr>
                                  </p:subTnLst>
                                </p:cTn>
                              </p:par>
                              <p:par>
                                <p:cTn id="26" presetID="10" presetClass="entr" presetSubtype="0"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969696"/>
                                      </p:to>
                                    </p:animClr>
                                  </p:subTnLst>
                                </p:cTn>
                              </p:par>
                              <p:par>
                                <p:cTn id="29" presetID="10" presetClass="entr" presetSubtype="0"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969696"/>
                                      </p:to>
                                    </p:animClr>
                                  </p:subTnLst>
                                </p:cTn>
                              </p:par>
                              <p:par>
                                <p:cTn id="32" presetID="10" presetClass="entr" presetSubtype="0"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969696"/>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Tâches des communes: surveillance</a:t>
            </a:r>
            <a:endParaRPr lang="de-CH" sz="2800" dirty="0"/>
          </a:p>
        </p:txBody>
      </p:sp>
      <p:sp>
        <p:nvSpPr>
          <p:cNvPr id="4" name="ZoneTexte 3"/>
          <p:cNvSpPr txBox="1"/>
          <p:nvPr/>
        </p:nvSpPr>
        <p:spPr>
          <a:xfrm>
            <a:off x="244520" y="1628800"/>
            <a:ext cx="8671520" cy="2539157"/>
          </a:xfrm>
          <a:prstGeom prst="rect">
            <a:avLst/>
          </a:prstGeom>
        </p:spPr>
        <p:txBody>
          <a:bodyPr vert="horz" wrap="square" lIns="0" tIns="0" rIns="0" bIns="0" rtlCol="0">
            <a:spAutoFit/>
          </a:bodyPr>
          <a:lstStyle/>
          <a:p>
            <a:pPr algn="l">
              <a:lnSpc>
                <a:spcPct val="150000"/>
              </a:lnSpc>
              <a:spcAft>
                <a:spcPts val="0"/>
              </a:spcAft>
              <a:buClr>
                <a:srgbClr val="074EA1"/>
              </a:buClr>
            </a:pPr>
            <a:r>
              <a:rPr lang="fr-CH" b="1" dirty="0" smtClean="0"/>
              <a:t>Art</a:t>
            </a:r>
            <a:r>
              <a:rPr lang="fr-CH" b="1" dirty="0"/>
              <a:t>. 16 b) Exceptions</a:t>
            </a:r>
          </a:p>
          <a:p>
            <a:pPr marL="177800" indent="-177800" algn="l">
              <a:lnSpc>
                <a:spcPts val="3000"/>
              </a:lnSpc>
              <a:spcAft>
                <a:spcPts val="1200"/>
              </a:spcAft>
              <a:buClr>
                <a:srgbClr val="074EA1"/>
              </a:buClr>
            </a:pPr>
            <a:r>
              <a:rPr lang="fr-CH" baseline="30000" dirty="0"/>
              <a:t>1</a:t>
            </a:r>
            <a:r>
              <a:rPr lang="fr-CH" dirty="0"/>
              <a:t> La distribution de l’eau potable peut être confiée par les communes à des distributeurs tiers, aux conditions fixées par la législation sur les communes.</a:t>
            </a:r>
          </a:p>
          <a:p>
            <a:pPr marL="177800" indent="-177800" algn="l">
              <a:lnSpc>
                <a:spcPts val="3000"/>
              </a:lnSpc>
              <a:spcAft>
                <a:spcPts val="600"/>
              </a:spcAft>
              <a:buClr>
                <a:srgbClr val="074EA1"/>
              </a:buClr>
            </a:pPr>
            <a:r>
              <a:rPr lang="fr-CH" baseline="30000" dirty="0"/>
              <a:t>2</a:t>
            </a:r>
            <a:r>
              <a:rPr lang="fr-CH" dirty="0"/>
              <a:t> Les communes fixent les modalités de la distribution par des tiers dans un </a:t>
            </a:r>
            <a:r>
              <a:rPr lang="fr-CH" b="1" dirty="0"/>
              <a:t>règlement ou un contrat de droit administratif</a:t>
            </a:r>
            <a:r>
              <a:rPr lang="fr-CH" dirty="0" smtClean="0"/>
              <a:t>.</a:t>
            </a:r>
            <a:endParaRPr lang="fr-CH" dirty="0"/>
          </a:p>
        </p:txBody>
      </p:sp>
    </p:spTree>
    <p:extLst>
      <p:ext uri="{BB962C8B-B14F-4D97-AF65-F5344CB8AC3E}">
        <p14:creationId xmlns:p14="http://schemas.microsoft.com/office/powerpoint/2010/main" val="4191724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Tâches des communes: surveillance</a:t>
            </a:r>
            <a:endParaRPr lang="de-CH" sz="2800" dirty="0"/>
          </a:p>
        </p:txBody>
      </p:sp>
      <p:sp>
        <p:nvSpPr>
          <p:cNvPr id="4" name="ZoneTexte 3"/>
          <p:cNvSpPr txBox="1"/>
          <p:nvPr/>
        </p:nvSpPr>
        <p:spPr>
          <a:xfrm>
            <a:off x="292968" y="1268760"/>
            <a:ext cx="8671520" cy="3539430"/>
          </a:xfrm>
          <a:prstGeom prst="rect">
            <a:avLst/>
          </a:prstGeom>
        </p:spPr>
        <p:txBody>
          <a:bodyPr vert="horz" wrap="square" lIns="0" tIns="0" rIns="0" bIns="0" rtlCol="0">
            <a:spAutoFit/>
          </a:bodyPr>
          <a:lstStyle/>
          <a:p>
            <a:pPr algn="l">
              <a:lnSpc>
                <a:spcPct val="150000"/>
              </a:lnSpc>
              <a:spcAft>
                <a:spcPts val="0"/>
              </a:spcAft>
              <a:buClr>
                <a:srgbClr val="074EA1"/>
              </a:buClr>
            </a:pPr>
            <a:r>
              <a:rPr lang="fr-CH" b="1" dirty="0" smtClean="0"/>
              <a:t>Art</a:t>
            </a:r>
            <a:r>
              <a:rPr lang="fr-CH" b="1" dirty="0"/>
              <a:t>. 16 b) Exceptions</a:t>
            </a:r>
          </a:p>
          <a:p>
            <a:pPr marL="177800" indent="-177800" algn="l">
              <a:lnSpc>
                <a:spcPts val="3000"/>
              </a:lnSpc>
              <a:spcAft>
                <a:spcPts val="0"/>
              </a:spcAft>
              <a:buClr>
                <a:srgbClr val="074EA1"/>
              </a:buClr>
            </a:pPr>
            <a:r>
              <a:rPr lang="fr-CH" baseline="30000" dirty="0" smtClean="0"/>
              <a:t>3</a:t>
            </a:r>
            <a:r>
              <a:rPr lang="fr-CH" dirty="0" smtClean="0"/>
              <a:t> </a:t>
            </a:r>
            <a:r>
              <a:rPr lang="fr-CH" dirty="0"/>
              <a:t>Les communes </a:t>
            </a:r>
            <a:r>
              <a:rPr lang="fr-CH" b="1" dirty="0"/>
              <a:t>surveillent avec diligence </a:t>
            </a:r>
            <a:r>
              <a:rPr lang="fr-CH" dirty="0"/>
              <a:t>la manière dont le distributeur s’acquitte des obligations qui lui sont confiées. Elles prennent </a:t>
            </a:r>
            <a:r>
              <a:rPr lang="fr-CH" dirty="0" smtClean="0"/>
              <a:t> immédiatement </a:t>
            </a:r>
            <a:r>
              <a:rPr lang="fr-CH" dirty="0"/>
              <a:t>les mesures nécessaires, d’office ou sur requête, notamment lorsque, en termes de quantité, de qualité ou de prix, l’eau distribuée ne répond pas ou plus aux exigences légales ou conventionnelles, ou que l’état d’entretien des infrastructures ne correspond plus aux exigences posées par les normes professionnelles en la matière.</a:t>
            </a:r>
          </a:p>
        </p:txBody>
      </p:sp>
    </p:spTree>
    <p:extLst>
      <p:ext uri="{BB962C8B-B14F-4D97-AF65-F5344CB8AC3E}">
        <p14:creationId xmlns:p14="http://schemas.microsoft.com/office/powerpoint/2010/main" val="1765918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Tâches des communes: surveillance</a:t>
            </a:r>
            <a:endParaRPr lang="de-CH" sz="2800" dirty="0"/>
          </a:p>
        </p:txBody>
      </p:sp>
      <p:sp>
        <p:nvSpPr>
          <p:cNvPr id="4" name="ZoneTexte 3"/>
          <p:cNvSpPr txBox="1"/>
          <p:nvPr/>
        </p:nvSpPr>
        <p:spPr>
          <a:xfrm>
            <a:off x="178497" y="1988840"/>
            <a:ext cx="8671520" cy="1846659"/>
          </a:xfrm>
          <a:prstGeom prst="rect">
            <a:avLst/>
          </a:prstGeom>
        </p:spPr>
        <p:txBody>
          <a:bodyPr vert="horz" wrap="square" lIns="0" tIns="0" rIns="0" bIns="0" rtlCol="0">
            <a:spAutoFit/>
          </a:bodyPr>
          <a:lstStyle/>
          <a:p>
            <a:pPr marL="627063" indent="-627063" algn="l">
              <a:lnSpc>
                <a:spcPct val="150000"/>
              </a:lnSpc>
              <a:spcBef>
                <a:spcPts val="600"/>
              </a:spcBef>
              <a:spcAft>
                <a:spcPts val="0"/>
              </a:spcAft>
              <a:buClr>
                <a:srgbClr val="074EA1"/>
              </a:buClr>
            </a:pPr>
            <a:r>
              <a:rPr lang="fr-CH" b="1" dirty="0" smtClean="0"/>
              <a:t>Art. 22 Qualité a) Analyses de l’eau</a:t>
            </a:r>
          </a:p>
          <a:p>
            <a:pPr marL="531813" indent="-176213" algn="l">
              <a:lnSpc>
                <a:spcPct val="150000"/>
              </a:lnSpc>
              <a:spcAft>
                <a:spcPts val="0"/>
              </a:spcAft>
              <a:buClr>
                <a:srgbClr val="074EA1"/>
              </a:buClr>
            </a:pPr>
            <a:r>
              <a:rPr lang="fr-CH" baseline="30000" dirty="0" smtClean="0"/>
              <a:t>1 </a:t>
            </a:r>
            <a:r>
              <a:rPr lang="fr-CH" dirty="0" smtClean="0"/>
              <a:t>Les communes </a:t>
            </a:r>
            <a:r>
              <a:rPr lang="fr-CH" b="1" dirty="0" smtClean="0"/>
              <a:t>veillent</a:t>
            </a:r>
            <a:r>
              <a:rPr lang="fr-CH" dirty="0" smtClean="0"/>
              <a:t> à ce que la </a:t>
            </a:r>
            <a:r>
              <a:rPr lang="fr-CH" b="1" dirty="0" smtClean="0">
                <a:solidFill>
                  <a:srgbClr val="0047B0"/>
                </a:solidFill>
              </a:rPr>
              <a:t>qualité</a:t>
            </a:r>
            <a:r>
              <a:rPr lang="fr-CH" dirty="0" smtClean="0"/>
              <a:t> de l’eau potable distribuée sur leur territoire réponde aux exigences de la législation fédérale sur les denrées alimentaires.</a:t>
            </a:r>
          </a:p>
        </p:txBody>
      </p:sp>
    </p:spTree>
    <p:extLst>
      <p:ext uri="{BB962C8B-B14F-4D97-AF65-F5344CB8AC3E}">
        <p14:creationId xmlns:p14="http://schemas.microsoft.com/office/powerpoint/2010/main" val="2881222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Les communes: garantes de la quantité</a:t>
            </a:r>
            <a:endParaRPr lang="de-CH" sz="2800" dirty="0"/>
          </a:p>
        </p:txBody>
      </p:sp>
      <p:sp>
        <p:nvSpPr>
          <p:cNvPr id="5" name="ZoneTexte 4"/>
          <p:cNvSpPr txBox="1"/>
          <p:nvPr/>
        </p:nvSpPr>
        <p:spPr>
          <a:xfrm>
            <a:off x="173691" y="1916832"/>
            <a:ext cx="8671520" cy="1846659"/>
          </a:xfrm>
          <a:prstGeom prst="rect">
            <a:avLst/>
          </a:prstGeom>
        </p:spPr>
        <p:txBody>
          <a:bodyPr vert="horz" wrap="square" lIns="0" tIns="0" rIns="0" bIns="0" rtlCol="0">
            <a:spAutoFit/>
          </a:bodyPr>
          <a:lstStyle/>
          <a:p>
            <a:pPr algn="l">
              <a:lnSpc>
                <a:spcPct val="150000"/>
              </a:lnSpc>
              <a:spcAft>
                <a:spcPts val="0"/>
              </a:spcAft>
              <a:buClr>
                <a:srgbClr val="074EA1"/>
              </a:buClr>
            </a:pPr>
            <a:r>
              <a:rPr lang="fr-CH" b="1" dirty="0" smtClean="0"/>
              <a:t>Art. 13 Obligation de distribution</a:t>
            </a:r>
          </a:p>
          <a:p>
            <a:pPr marL="627063" indent="-627063" algn="l">
              <a:lnSpc>
                <a:spcPct val="150000"/>
              </a:lnSpc>
              <a:spcAft>
                <a:spcPts val="0"/>
              </a:spcAft>
              <a:buClr>
                <a:srgbClr val="074EA1"/>
              </a:buClr>
            </a:pPr>
            <a:r>
              <a:rPr lang="fr-CH" b="1" dirty="0"/>
              <a:t>	</a:t>
            </a:r>
            <a:r>
              <a:rPr lang="fr-CH" dirty="0" smtClean="0"/>
              <a:t>Les communes sont tenues de distribuer de l’eau </a:t>
            </a:r>
            <a:r>
              <a:rPr lang="fr-CH" b="1" dirty="0" smtClean="0">
                <a:solidFill>
                  <a:srgbClr val="0047B0"/>
                </a:solidFill>
              </a:rPr>
              <a:t>potable</a:t>
            </a:r>
            <a:r>
              <a:rPr lang="fr-CH" dirty="0" smtClean="0"/>
              <a:t> en </a:t>
            </a:r>
            <a:r>
              <a:rPr lang="fr-CH" b="1" dirty="0" smtClean="0">
                <a:solidFill>
                  <a:srgbClr val="CC2700"/>
                </a:solidFill>
              </a:rPr>
              <a:t>quantité suffisante</a:t>
            </a:r>
            <a:r>
              <a:rPr lang="fr-CH" dirty="0" smtClean="0"/>
              <a:t> dans les zones à bâtir définies par les plan d’affectation des zones</a:t>
            </a:r>
          </a:p>
        </p:txBody>
      </p:sp>
    </p:spTree>
    <p:extLst>
      <p:ext uri="{BB962C8B-B14F-4D97-AF65-F5344CB8AC3E}">
        <p14:creationId xmlns:p14="http://schemas.microsoft.com/office/powerpoint/2010/main" val="323141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Moyens de garantir la quantité</a:t>
            </a:r>
            <a:endParaRPr lang="de-CH" sz="2800" dirty="0"/>
          </a:p>
        </p:txBody>
      </p:sp>
      <p:sp>
        <p:nvSpPr>
          <p:cNvPr id="4" name="ZoneTexte 3"/>
          <p:cNvSpPr txBox="1"/>
          <p:nvPr/>
        </p:nvSpPr>
        <p:spPr>
          <a:xfrm>
            <a:off x="251520" y="908720"/>
            <a:ext cx="8671520" cy="3877985"/>
          </a:xfrm>
          <a:prstGeom prst="rect">
            <a:avLst/>
          </a:prstGeom>
        </p:spPr>
        <p:txBody>
          <a:bodyPr vert="horz" wrap="square" lIns="0" tIns="0" rIns="0" bIns="0" rtlCol="0">
            <a:spAutoFit/>
          </a:bodyPr>
          <a:lstStyle/>
          <a:p>
            <a:pPr marL="342900" indent="-342900" algn="l">
              <a:lnSpc>
                <a:spcPct val="150000"/>
              </a:lnSpc>
              <a:spcAft>
                <a:spcPts val="0"/>
              </a:spcAft>
              <a:buClr>
                <a:srgbClr val="074EA1"/>
              </a:buClr>
              <a:buFont typeface="Arial" panose="020B0604020202020204" pitchFamily="34" charset="0"/>
              <a:buChar char="&gt;"/>
            </a:pPr>
            <a:r>
              <a:rPr lang="fr-CH" sz="2400" dirty="0" smtClean="0"/>
              <a:t>Redondance des sources d’approvisionnement</a:t>
            </a:r>
          </a:p>
          <a:p>
            <a:pPr marL="342900" indent="-342900" algn="l">
              <a:lnSpc>
                <a:spcPct val="150000"/>
              </a:lnSpc>
              <a:spcAft>
                <a:spcPts val="0"/>
              </a:spcAft>
              <a:buClr>
                <a:srgbClr val="074EA1"/>
              </a:buClr>
              <a:buFont typeface="Arial" panose="020B0604020202020204" pitchFamily="34" charset="0"/>
              <a:buChar char="&gt;"/>
            </a:pPr>
            <a:r>
              <a:rPr lang="fr-CH" sz="2400" dirty="0" smtClean="0"/>
              <a:t>Collaboration régionale, </a:t>
            </a:r>
            <a:r>
              <a:rPr lang="fr-CH" sz="2400" dirty="0" err="1" smtClean="0"/>
              <a:t>év</a:t>
            </a:r>
            <a:r>
              <a:rPr lang="fr-CH" sz="2400" dirty="0" smtClean="0"/>
              <a:t>. </a:t>
            </a:r>
            <a:r>
              <a:rPr lang="fr-CH" sz="2400" dirty="0" err="1" smtClean="0"/>
              <a:t>intercantonale</a:t>
            </a:r>
            <a:endParaRPr lang="fr-CH" sz="2400" dirty="0" smtClean="0"/>
          </a:p>
          <a:p>
            <a:pPr marL="342900" indent="-342900" algn="l">
              <a:lnSpc>
                <a:spcPct val="150000"/>
              </a:lnSpc>
              <a:spcAft>
                <a:spcPts val="0"/>
              </a:spcAft>
              <a:buClr>
                <a:srgbClr val="074EA1"/>
              </a:buClr>
              <a:buFont typeface="Arial" panose="020B0604020202020204" pitchFamily="34" charset="0"/>
              <a:buChar char="&gt;"/>
            </a:pPr>
            <a:r>
              <a:rPr lang="fr-CH" sz="2400" dirty="0" smtClean="0"/>
              <a:t>Interconnexions</a:t>
            </a:r>
          </a:p>
          <a:p>
            <a:pPr marL="342900" indent="-342900" algn="l">
              <a:lnSpc>
                <a:spcPct val="150000"/>
              </a:lnSpc>
              <a:spcAft>
                <a:spcPts val="0"/>
              </a:spcAft>
              <a:buClr>
                <a:srgbClr val="074EA1"/>
              </a:buClr>
              <a:buFont typeface="Arial" panose="020B0604020202020204" pitchFamily="34" charset="0"/>
              <a:buChar char="&gt;"/>
            </a:pPr>
            <a:r>
              <a:rPr lang="fr-CH" sz="2400" dirty="0" smtClean="0"/>
              <a:t>Financement assuré à long terme</a:t>
            </a:r>
          </a:p>
          <a:p>
            <a:pPr marL="342900" indent="-342900" algn="l">
              <a:lnSpc>
                <a:spcPct val="150000"/>
              </a:lnSpc>
              <a:spcAft>
                <a:spcPts val="0"/>
              </a:spcAft>
              <a:buClr>
                <a:srgbClr val="074EA1"/>
              </a:buClr>
              <a:buFont typeface="Arial" panose="020B0604020202020204" pitchFamily="34" charset="0"/>
              <a:buChar char="&gt;"/>
            </a:pPr>
            <a:r>
              <a:rPr lang="fr-CH" sz="2400" dirty="0" smtClean="0"/>
              <a:t>Suivi des ressources</a:t>
            </a:r>
          </a:p>
          <a:p>
            <a:pPr marL="342900" indent="-342900" algn="l">
              <a:lnSpc>
                <a:spcPct val="150000"/>
              </a:lnSpc>
              <a:spcAft>
                <a:spcPts val="0"/>
              </a:spcAft>
              <a:buClr>
                <a:srgbClr val="074EA1"/>
              </a:buClr>
              <a:buFont typeface="Arial" panose="020B0604020202020204" pitchFamily="34" charset="0"/>
              <a:buChar char="&gt;"/>
            </a:pPr>
            <a:r>
              <a:rPr lang="fr-CH" sz="2400" dirty="0" smtClean="0"/>
              <a:t>Anticipation</a:t>
            </a:r>
          </a:p>
          <a:p>
            <a:pPr marL="342900" indent="-342900" algn="l">
              <a:lnSpc>
                <a:spcPct val="150000"/>
              </a:lnSpc>
              <a:spcAft>
                <a:spcPts val="0"/>
              </a:spcAft>
              <a:buClr>
                <a:srgbClr val="074EA1"/>
              </a:buClr>
              <a:buFont typeface="Arial" panose="020B0604020202020204" pitchFamily="34" charset="0"/>
              <a:buChar char="&gt;"/>
            </a:pPr>
            <a:r>
              <a:rPr lang="fr-CH" sz="2400" dirty="0" smtClean="0"/>
              <a:t>Surveillance des distributeurs tiers</a:t>
            </a:r>
            <a:endParaRPr lang="fr-CH" sz="2400" dirty="0"/>
          </a:p>
        </p:txBody>
      </p:sp>
      <p:sp>
        <p:nvSpPr>
          <p:cNvPr id="3" name="Flèche droite rayée 2"/>
          <p:cNvSpPr/>
          <p:nvPr/>
        </p:nvSpPr>
        <p:spPr>
          <a:xfrm>
            <a:off x="1547664" y="5063338"/>
            <a:ext cx="1728192" cy="648072"/>
          </a:xfrm>
          <a:prstGeom prst="stripedRightArrow">
            <a:avLst/>
          </a:prstGeom>
          <a:solidFill>
            <a:srgbClr val="C00000"/>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solidFill>
                <a:srgbClr val="C00000"/>
              </a:solidFill>
            </a:endParaRPr>
          </a:p>
        </p:txBody>
      </p:sp>
      <p:sp>
        <p:nvSpPr>
          <p:cNvPr id="5" name="ZoneTexte 4"/>
          <p:cNvSpPr txBox="1"/>
          <p:nvPr/>
        </p:nvSpPr>
        <p:spPr>
          <a:xfrm>
            <a:off x="3597293" y="5292842"/>
            <a:ext cx="2766977" cy="243656"/>
          </a:xfrm>
          <a:prstGeom prst="rect">
            <a:avLst/>
          </a:prstGeom>
        </p:spPr>
        <p:txBody>
          <a:bodyPr vert="horz" wrap="square" lIns="0" tIns="0" rIns="0" bIns="0" rtlCol="0">
            <a:spAutoFit/>
          </a:bodyPr>
          <a:lstStyle/>
          <a:p>
            <a:pPr>
              <a:lnSpc>
                <a:spcPts val="1900"/>
              </a:lnSpc>
              <a:spcAft>
                <a:spcPts val="600"/>
              </a:spcAft>
              <a:buClr>
                <a:srgbClr val="074EA1"/>
              </a:buClr>
            </a:pPr>
            <a:r>
              <a:rPr lang="fr-CH" sz="3200" b="1" dirty="0" smtClean="0"/>
              <a:t>Planification</a:t>
            </a:r>
          </a:p>
        </p:txBody>
      </p:sp>
    </p:spTree>
    <p:extLst>
      <p:ext uri="{BB962C8B-B14F-4D97-AF65-F5344CB8AC3E}">
        <p14:creationId xmlns:p14="http://schemas.microsoft.com/office/powerpoint/2010/main" val="5006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0-#ppt_w/2"/>
                                          </p:val>
                                        </p:tav>
                                        <p:tav tm="100000">
                                          <p:val>
                                            <p:strVal val="#ppt_x"/>
                                          </p:val>
                                        </p:tav>
                                      </p:tavLst>
                                    </p:anim>
                                    <p:anim calcmode="lin" valueType="num">
                                      <p:cBhvr additive="base">
                                        <p:cTn id="43" dur="500" fill="hold"/>
                                        <p:tgtEl>
                                          <p:spTgt spid="3"/>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6" presetClass="entr" presetSubtype="16"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Principes et objectifs de la planification</a:t>
            </a:r>
            <a:endParaRPr lang="de-CH" sz="2800" dirty="0"/>
          </a:p>
        </p:txBody>
      </p:sp>
      <p:sp>
        <p:nvSpPr>
          <p:cNvPr id="4" name="ZoneTexte 3"/>
          <p:cNvSpPr txBox="1"/>
          <p:nvPr/>
        </p:nvSpPr>
        <p:spPr>
          <a:xfrm>
            <a:off x="472480" y="908720"/>
            <a:ext cx="8492008" cy="4985980"/>
          </a:xfrm>
          <a:prstGeom prst="rect">
            <a:avLst/>
          </a:prstGeom>
        </p:spPr>
        <p:txBody>
          <a:bodyPr vert="horz" wrap="square" lIns="0" tIns="0" rIns="0" bIns="0" rtlCol="0">
            <a:spAutoFit/>
          </a:bodyPr>
          <a:lstStyle/>
          <a:p>
            <a:pPr marL="342900" indent="-342900" algn="l">
              <a:lnSpc>
                <a:spcPct val="150000"/>
              </a:lnSpc>
              <a:spcAft>
                <a:spcPts val="0"/>
              </a:spcAft>
              <a:buClr>
                <a:srgbClr val="074EA1"/>
              </a:buClr>
              <a:buFont typeface="Arial" panose="020B0604020202020204" pitchFamily="34" charset="0"/>
              <a:buChar char="&gt;"/>
            </a:pPr>
            <a:r>
              <a:rPr lang="fr-CH" sz="2400" dirty="0" smtClean="0"/>
              <a:t>Etablir un plan des infrastructures d’eau potable (PIEP)</a:t>
            </a:r>
          </a:p>
          <a:p>
            <a:pPr marL="342900" indent="-342900" algn="l">
              <a:lnSpc>
                <a:spcPct val="150000"/>
              </a:lnSpc>
              <a:spcAft>
                <a:spcPts val="0"/>
              </a:spcAft>
              <a:buClr>
                <a:srgbClr val="074EA1"/>
              </a:buClr>
              <a:buFont typeface="Arial" panose="020B0604020202020204" pitchFamily="34" charset="0"/>
              <a:buChar char="&gt;"/>
            </a:pPr>
            <a:r>
              <a:rPr lang="fr-CH" sz="2400" dirty="0" smtClean="0"/>
              <a:t>Coordonner le PIEP avec le PAL</a:t>
            </a:r>
          </a:p>
          <a:p>
            <a:pPr marL="342900" indent="-342900" algn="l">
              <a:lnSpc>
                <a:spcPct val="150000"/>
              </a:lnSpc>
              <a:spcAft>
                <a:spcPts val="0"/>
              </a:spcAft>
              <a:buClr>
                <a:srgbClr val="074EA1"/>
              </a:buClr>
              <a:buFont typeface="Arial" panose="020B0604020202020204" pitchFamily="34" charset="0"/>
              <a:buChar char="&gt;"/>
            </a:pPr>
            <a:r>
              <a:rPr lang="fr-CH" sz="2400" dirty="0" smtClean="0"/>
              <a:t>Coordonner les infrastructures au niveau local et régional</a:t>
            </a:r>
          </a:p>
          <a:p>
            <a:pPr marL="342900" indent="-342900" algn="l">
              <a:lnSpc>
                <a:spcPct val="150000"/>
              </a:lnSpc>
              <a:spcAft>
                <a:spcPts val="0"/>
              </a:spcAft>
              <a:buClr>
                <a:srgbClr val="074EA1"/>
              </a:buClr>
              <a:buFont typeface="Arial" panose="020B0604020202020204" pitchFamily="34" charset="0"/>
              <a:buChar char="&gt;"/>
            </a:pPr>
            <a:r>
              <a:rPr lang="fr-CH" sz="2400" dirty="0" smtClean="0"/>
              <a:t>Prendre en compte les besoins de la défense incendie</a:t>
            </a:r>
          </a:p>
          <a:p>
            <a:pPr marL="342900" indent="-342900" algn="l">
              <a:lnSpc>
                <a:spcPct val="150000"/>
              </a:lnSpc>
              <a:spcAft>
                <a:spcPts val="0"/>
              </a:spcAft>
              <a:buClr>
                <a:srgbClr val="074EA1"/>
              </a:buClr>
              <a:buFont typeface="Arial" panose="020B0604020202020204" pitchFamily="34" charset="0"/>
              <a:buChar char="&gt;"/>
            </a:pPr>
            <a:r>
              <a:rPr lang="fr-CH" sz="2400" dirty="0" smtClean="0"/>
              <a:t>Echafauder les mesures nécessaires en temps de crise</a:t>
            </a:r>
          </a:p>
          <a:p>
            <a:pPr marL="342900" indent="-342900" algn="l">
              <a:lnSpc>
                <a:spcPct val="150000"/>
              </a:lnSpc>
              <a:spcAft>
                <a:spcPts val="0"/>
              </a:spcAft>
              <a:buClr>
                <a:srgbClr val="074EA1"/>
              </a:buClr>
              <a:buFont typeface="Arial" panose="020B0604020202020204" pitchFamily="34" charset="0"/>
              <a:buChar char="&gt;"/>
            </a:pPr>
            <a:r>
              <a:rPr lang="fr-CH" sz="2400" dirty="0" smtClean="0"/>
              <a:t>Assurer un emploi judicieux des ressources</a:t>
            </a:r>
          </a:p>
          <a:p>
            <a:pPr marL="342900" indent="-342900" algn="l">
              <a:lnSpc>
                <a:spcPct val="150000"/>
              </a:lnSpc>
              <a:spcAft>
                <a:spcPts val="0"/>
              </a:spcAft>
              <a:buClr>
                <a:srgbClr val="074EA1"/>
              </a:buClr>
              <a:buFont typeface="Arial" panose="020B0604020202020204" pitchFamily="34" charset="0"/>
              <a:buChar char="&gt;"/>
            </a:pPr>
            <a:r>
              <a:rPr lang="fr-CH" sz="2400" dirty="0" smtClean="0"/>
              <a:t>Satisfaire aux exigences d’un développement durable</a:t>
            </a:r>
          </a:p>
          <a:p>
            <a:pPr marL="342900" indent="-342900" algn="l">
              <a:lnSpc>
                <a:spcPct val="150000"/>
              </a:lnSpc>
              <a:spcAft>
                <a:spcPts val="0"/>
              </a:spcAft>
              <a:buClr>
                <a:srgbClr val="074EA1"/>
              </a:buClr>
              <a:buFont typeface="Arial" panose="020B0604020202020204" pitchFamily="34" charset="0"/>
              <a:buChar char="&gt;"/>
            </a:pPr>
            <a:r>
              <a:rPr lang="fr-CH" sz="2400" dirty="0" smtClean="0"/>
              <a:t>Harmoniser </a:t>
            </a:r>
            <a:r>
              <a:rPr lang="fr-CH" sz="2400" dirty="0"/>
              <a:t>les </a:t>
            </a:r>
            <a:r>
              <a:rPr lang="fr-CH" sz="2400" dirty="0" smtClean="0"/>
              <a:t>règlements de distribution</a:t>
            </a:r>
            <a:endParaRPr lang="fr-CH" sz="2400" dirty="0"/>
          </a:p>
          <a:p>
            <a:pPr marL="342900" indent="-342900" algn="l">
              <a:lnSpc>
                <a:spcPct val="150000"/>
              </a:lnSpc>
              <a:spcAft>
                <a:spcPts val="0"/>
              </a:spcAft>
              <a:buClr>
                <a:srgbClr val="074EA1"/>
              </a:buClr>
              <a:buFont typeface="Arial" panose="020B0604020202020204" pitchFamily="34" charset="0"/>
              <a:buChar char="&gt;"/>
            </a:pPr>
            <a:r>
              <a:rPr lang="fr-CH" sz="2400" dirty="0" smtClean="0"/>
              <a:t>Harmoniser la gestion financière</a:t>
            </a:r>
          </a:p>
        </p:txBody>
      </p:sp>
    </p:spTree>
    <p:extLst>
      <p:ext uri="{BB962C8B-B14F-4D97-AF65-F5344CB8AC3E}">
        <p14:creationId xmlns:p14="http://schemas.microsoft.com/office/powerpoint/2010/main" val="37364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969696"/>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969696"/>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Objectifs de la gestion financière</a:t>
            </a:r>
            <a:endParaRPr lang="de-CH" sz="2800" dirty="0"/>
          </a:p>
        </p:txBody>
      </p:sp>
      <p:sp>
        <p:nvSpPr>
          <p:cNvPr id="5" name="ZoneTexte 4"/>
          <p:cNvSpPr txBox="1"/>
          <p:nvPr/>
        </p:nvSpPr>
        <p:spPr>
          <a:xfrm>
            <a:off x="429700" y="1556792"/>
            <a:ext cx="8528632" cy="3090590"/>
          </a:xfrm>
          <a:prstGeom prst="rect">
            <a:avLst/>
          </a:prstGeom>
        </p:spPr>
        <p:txBody>
          <a:bodyPr vert="horz" wrap="square" lIns="0" tIns="0" rIns="0" bIns="0" rtlCol="0">
            <a:spAutoFit/>
          </a:bodyPr>
          <a:lstStyle/>
          <a:p>
            <a:pPr marL="342900" indent="-342900" algn="l">
              <a:lnSpc>
                <a:spcPct val="150000"/>
              </a:lnSpc>
              <a:spcBef>
                <a:spcPts val="500"/>
              </a:spcBef>
              <a:spcAft>
                <a:spcPts val="0"/>
              </a:spcAft>
              <a:buClr>
                <a:srgbClr val="074EA1"/>
              </a:buClr>
              <a:buFont typeface="Arial" panose="020B0604020202020204" pitchFamily="34" charset="0"/>
              <a:buChar char="&gt;"/>
            </a:pPr>
            <a:r>
              <a:rPr lang="fr-CH" dirty="0" smtClean="0"/>
              <a:t>Des prestations durables à prix raisonnable</a:t>
            </a:r>
          </a:p>
          <a:p>
            <a:pPr marL="342900" indent="-342900" algn="l">
              <a:lnSpc>
                <a:spcPct val="150000"/>
              </a:lnSpc>
              <a:spcBef>
                <a:spcPts val="500"/>
              </a:spcBef>
              <a:spcAft>
                <a:spcPts val="0"/>
              </a:spcAft>
              <a:buClr>
                <a:srgbClr val="074EA1"/>
              </a:buClr>
              <a:buFont typeface="Arial" panose="020B0604020202020204" pitchFamily="34" charset="0"/>
              <a:buChar char="&gt;"/>
            </a:pPr>
            <a:r>
              <a:rPr lang="fr-CH" dirty="0" smtClean="0"/>
              <a:t>Conserver la valeur des infrastructures</a:t>
            </a:r>
          </a:p>
          <a:p>
            <a:pPr marL="342900" indent="-342900" algn="l">
              <a:lnSpc>
                <a:spcPct val="150000"/>
              </a:lnSpc>
              <a:spcBef>
                <a:spcPts val="500"/>
              </a:spcBef>
              <a:spcAft>
                <a:spcPts val="0"/>
              </a:spcAft>
              <a:buClr>
                <a:srgbClr val="074EA1"/>
              </a:buClr>
              <a:buFont typeface="Arial" panose="020B0604020202020204" pitchFamily="34" charset="0"/>
              <a:buChar char="&gt;"/>
            </a:pPr>
            <a:r>
              <a:rPr lang="fr-CH" dirty="0" smtClean="0"/>
              <a:t>Stabiliser à long terme et prévoir à l’avance les fortes variations de taxes</a:t>
            </a:r>
            <a:endParaRPr lang="fr-CH" dirty="0"/>
          </a:p>
          <a:p>
            <a:pPr marL="342900" indent="-342900" algn="l">
              <a:lnSpc>
                <a:spcPct val="150000"/>
              </a:lnSpc>
              <a:spcBef>
                <a:spcPts val="500"/>
              </a:spcBef>
              <a:spcAft>
                <a:spcPts val="0"/>
              </a:spcAft>
              <a:buClr>
                <a:srgbClr val="074EA1"/>
              </a:buClr>
              <a:buFont typeface="Arial" panose="020B0604020202020204" pitchFamily="34" charset="0"/>
              <a:buChar char="&gt;"/>
            </a:pPr>
            <a:r>
              <a:rPr lang="fr-CH" dirty="0" smtClean="0"/>
              <a:t>Disposer de suffisamment de capitaux propres</a:t>
            </a:r>
            <a:endParaRPr lang="fr-CH" dirty="0"/>
          </a:p>
          <a:p>
            <a:pPr marL="342900" indent="-342900" algn="l">
              <a:lnSpc>
                <a:spcPct val="150000"/>
              </a:lnSpc>
              <a:spcBef>
                <a:spcPts val="500"/>
              </a:spcBef>
              <a:spcAft>
                <a:spcPts val="0"/>
              </a:spcAft>
              <a:buClr>
                <a:srgbClr val="074EA1"/>
              </a:buClr>
              <a:buFont typeface="Arial" panose="020B0604020202020204" pitchFamily="34" charset="0"/>
              <a:buChar char="&gt;"/>
            </a:pPr>
            <a:r>
              <a:rPr lang="fr-CH" dirty="0" smtClean="0"/>
              <a:t>Assurer la transparence pour le consommateur et l’opinion publique</a:t>
            </a:r>
          </a:p>
          <a:p>
            <a:pPr marL="342900" indent="-342900" algn="l">
              <a:lnSpc>
                <a:spcPct val="150000"/>
              </a:lnSpc>
              <a:spcBef>
                <a:spcPts val="500"/>
              </a:spcBef>
              <a:spcAft>
                <a:spcPts val="0"/>
              </a:spcAft>
              <a:buClr>
                <a:srgbClr val="074EA1"/>
              </a:buClr>
              <a:buFont typeface="Arial" panose="020B0604020202020204" pitchFamily="34" charset="0"/>
              <a:buChar char="&gt;"/>
            </a:pPr>
            <a:r>
              <a:rPr lang="fr-CH" dirty="0" smtClean="0"/>
              <a:t>Harmoniser et comparer la </a:t>
            </a:r>
            <a:r>
              <a:rPr lang="fr-CH" dirty="0" smtClean="0"/>
              <a:t>tarification</a:t>
            </a:r>
            <a:endParaRPr lang="fr-CH" dirty="0" smtClean="0"/>
          </a:p>
        </p:txBody>
      </p:sp>
    </p:spTree>
    <p:extLst>
      <p:ext uri="{BB962C8B-B14F-4D97-AF65-F5344CB8AC3E}">
        <p14:creationId xmlns:p14="http://schemas.microsoft.com/office/powerpoint/2010/main" val="18765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Etablissement des PIEP: principes</a:t>
            </a:r>
            <a:endParaRPr lang="de-CH" sz="2800" dirty="0"/>
          </a:p>
        </p:txBody>
      </p:sp>
      <p:sp>
        <p:nvSpPr>
          <p:cNvPr id="4" name="ZoneTexte 3"/>
          <p:cNvSpPr txBox="1"/>
          <p:nvPr/>
        </p:nvSpPr>
        <p:spPr>
          <a:xfrm>
            <a:off x="426876" y="908720"/>
            <a:ext cx="8492008" cy="4593565"/>
          </a:xfrm>
          <a:prstGeom prst="rect">
            <a:avLst/>
          </a:prstGeom>
        </p:spPr>
        <p:txBody>
          <a:bodyPr vert="horz" wrap="square" lIns="0" tIns="0" rIns="0" bIns="0" rtlCol="0">
            <a:spAutoFit/>
          </a:bodyPr>
          <a:lstStyle/>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Domaine d’application:</a:t>
            </a:r>
          </a:p>
          <a:p>
            <a:pPr marL="800100" lvl="1" indent="-342900" algn="l">
              <a:lnSpc>
                <a:spcPct val="150000"/>
              </a:lnSpc>
              <a:spcBef>
                <a:spcPts val="900"/>
              </a:spcBef>
              <a:spcAft>
                <a:spcPts val="0"/>
              </a:spcAft>
              <a:buClr>
                <a:srgbClr val="074EA1"/>
              </a:buClr>
              <a:buFont typeface="Arial" panose="020B0604020202020204" pitchFamily="34" charset="0"/>
              <a:buChar char="&gt;"/>
            </a:pPr>
            <a:r>
              <a:rPr lang="fr-CH" dirty="0" smtClean="0"/>
              <a:t>Réseau public (zones à bâtir + extension éventuelle)</a:t>
            </a:r>
          </a:p>
          <a:p>
            <a:pPr marL="800100" lvl="1" indent="-342900" algn="l">
              <a:lnSpc>
                <a:spcPct val="150000"/>
              </a:lnSpc>
              <a:spcBef>
                <a:spcPts val="900"/>
              </a:spcBef>
              <a:spcAft>
                <a:spcPts val="0"/>
              </a:spcAft>
              <a:buClr>
                <a:srgbClr val="074EA1"/>
              </a:buClr>
              <a:buFont typeface="Arial" panose="020B0604020202020204" pitchFamily="34" charset="0"/>
              <a:buChar char="&gt;"/>
            </a:pPr>
            <a:r>
              <a:rPr lang="fr-CH" dirty="0" smtClean="0"/>
              <a:t>Distributeurs tiers dans les zones à bâtir</a:t>
            </a:r>
          </a:p>
          <a:p>
            <a:pPr marL="800100" lvl="1" indent="-342900" algn="l">
              <a:lnSpc>
                <a:spcPct val="150000"/>
              </a:lnSpc>
              <a:spcBef>
                <a:spcPts val="900"/>
              </a:spcBef>
              <a:spcAft>
                <a:spcPts val="0"/>
              </a:spcAft>
              <a:buClr>
                <a:srgbClr val="074EA1"/>
              </a:buClr>
              <a:buFont typeface="Arial" panose="020B0604020202020204" pitchFamily="34" charset="0"/>
              <a:buChar char="&gt;"/>
            </a:pPr>
            <a:r>
              <a:rPr lang="fr-CH" dirty="0" smtClean="0"/>
              <a:t>Entier du territoire pour la défense incendie</a:t>
            </a:r>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Délai pour la réalisation: 4 ans dès l’entrée en vigueur de la LEP</a:t>
            </a:r>
          </a:p>
          <a:p>
            <a:pPr marL="1257300" lvl="2" indent="-342900" algn="l">
              <a:lnSpc>
                <a:spcPct val="150000"/>
              </a:lnSpc>
              <a:spcBef>
                <a:spcPts val="900"/>
              </a:spcBef>
              <a:spcAft>
                <a:spcPts val="0"/>
              </a:spcAft>
              <a:buClr>
                <a:srgbClr val="074EA1"/>
              </a:buClr>
              <a:buFont typeface="Arial" panose="020B0604020202020204" pitchFamily="34" charset="0"/>
              <a:buChar char="&gt;"/>
            </a:pPr>
            <a:r>
              <a:rPr lang="fr-CH" b="1" dirty="0" smtClean="0"/>
              <a:t>01.07.2016</a:t>
            </a:r>
            <a:endParaRPr lang="fr-CH" b="1" dirty="0"/>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Données: à réunir par les communes qui en sont propriétaires</a:t>
            </a:r>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Données digitales: seront réunis dans le SIG « </a:t>
            </a:r>
            <a:r>
              <a:rPr lang="fr-CH" sz="2400" b="1" dirty="0" err="1" smtClean="0"/>
              <a:t>AquaFri</a:t>
            </a:r>
            <a:r>
              <a:rPr lang="fr-CH" sz="2400" b="1" dirty="0" smtClean="0"/>
              <a:t> </a:t>
            </a:r>
            <a:r>
              <a:rPr lang="fr-CH" dirty="0" smtClean="0"/>
              <a:t>»</a:t>
            </a:r>
            <a:endParaRPr lang="fr-CH" dirty="0"/>
          </a:p>
        </p:txBody>
      </p:sp>
    </p:spTree>
    <p:extLst>
      <p:ext uri="{BB962C8B-B14F-4D97-AF65-F5344CB8AC3E}">
        <p14:creationId xmlns:p14="http://schemas.microsoft.com/office/powerpoint/2010/main" val="17228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969696"/>
                                      </p:to>
                                    </p:animClr>
                                  </p:sub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969696"/>
                                      </p:to>
                                    </p:animClr>
                                  </p:sub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969696"/>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969696"/>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Flux d’approbation des PIEP</a:t>
            </a:r>
            <a:endParaRPr lang="de-CH" sz="2800" dirty="0"/>
          </a:p>
        </p:txBody>
      </p:sp>
      <p:graphicFrame>
        <p:nvGraphicFramePr>
          <p:cNvPr id="26" name="Objet 25"/>
          <p:cNvGraphicFramePr>
            <a:graphicFrameLocks noChangeAspect="1"/>
          </p:cNvGraphicFramePr>
          <p:nvPr>
            <p:extLst>
              <p:ext uri="{D42A27DB-BD31-4B8C-83A1-F6EECF244321}">
                <p14:modId xmlns:p14="http://schemas.microsoft.com/office/powerpoint/2010/main" val="477049756"/>
              </p:ext>
            </p:extLst>
          </p:nvPr>
        </p:nvGraphicFramePr>
        <p:xfrm>
          <a:off x="1763688" y="761556"/>
          <a:ext cx="7950119" cy="5403748"/>
        </p:xfrm>
        <a:graphic>
          <a:graphicData uri="http://schemas.openxmlformats.org/presentationml/2006/ole">
            <mc:AlternateContent xmlns:mc="http://schemas.openxmlformats.org/markup-compatibility/2006">
              <mc:Choice xmlns:v="urn:schemas-microsoft-com:vml" Requires="v">
                <p:oleObj spid="_x0000_s262210" name="Document" r:id="rId4" imgW="9360352" imgH="6217099" progId="Word.Document.12">
                  <p:embed/>
                </p:oleObj>
              </mc:Choice>
              <mc:Fallback>
                <p:oleObj name="Document" r:id="rId4" imgW="9360352" imgH="6217099" progId="Word.Document.12">
                  <p:embed/>
                  <p:pic>
                    <p:nvPicPr>
                      <p:cNvPr id="0" name=""/>
                      <p:cNvPicPr/>
                      <p:nvPr/>
                    </p:nvPicPr>
                    <p:blipFill>
                      <a:blip r:embed="rId5"/>
                      <a:stretch>
                        <a:fillRect/>
                      </a:stretch>
                    </p:blipFill>
                    <p:spPr>
                      <a:xfrm>
                        <a:off x="1763688" y="761556"/>
                        <a:ext cx="7950119" cy="5403748"/>
                      </a:xfrm>
                      <a:prstGeom prst="rect">
                        <a:avLst/>
                      </a:prstGeom>
                    </p:spPr>
                  </p:pic>
                </p:oleObj>
              </mc:Fallback>
            </mc:AlternateContent>
          </a:graphicData>
        </a:graphic>
      </p:graphicFrame>
      <p:sp>
        <p:nvSpPr>
          <p:cNvPr id="27" name="Rectangle avec flèche vers la droite 26"/>
          <p:cNvSpPr/>
          <p:nvPr/>
        </p:nvSpPr>
        <p:spPr>
          <a:xfrm>
            <a:off x="3203848" y="1484784"/>
            <a:ext cx="2304256" cy="2736304"/>
          </a:xfrm>
          <a:prstGeom prst="rightArrowCallout">
            <a:avLst>
              <a:gd name="adj1" fmla="val 32581"/>
              <a:gd name="adj2" fmla="val 25000"/>
              <a:gd name="adj3" fmla="val 17419"/>
              <a:gd name="adj4" fmla="val 79823"/>
            </a:avLst>
          </a:prstGeom>
          <a:solidFill>
            <a:srgbClr val="0047B0">
              <a:alpha val="16000"/>
            </a:srgb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8" name="ZoneTexte 27"/>
          <p:cNvSpPr txBox="1"/>
          <p:nvPr/>
        </p:nvSpPr>
        <p:spPr>
          <a:xfrm>
            <a:off x="5652120" y="2758957"/>
            <a:ext cx="1253548" cy="243656"/>
          </a:xfrm>
          <a:prstGeom prst="rect">
            <a:avLst/>
          </a:prstGeom>
        </p:spPr>
        <p:txBody>
          <a:bodyPr vert="horz" wrap="none" lIns="0" tIns="0" rIns="0" bIns="0" rtlCol="0">
            <a:spAutoFit/>
          </a:bodyPr>
          <a:lstStyle/>
          <a:p>
            <a:pPr>
              <a:lnSpc>
                <a:spcPts val="1900"/>
              </a:lnSpc>
              <a:spcAft>
                <a:spcPts val="600"/>
              </a:spcAft>
              <a:buClr>
                <a:srgbClr val="074EA1"/>
              </a:buClr>
            </a:pPr>
            <a:r>
              <a:rPr lang="fr-CH" sz="1600" b="1" dirty="0" smtClean="0">
                <a:solidFill>
                  <a:srgbClr val="0066FF"/>
                </a:solidFill>
              </a:rPr>
              <a:t>Consultation</a:t>
            </a:r>
          </a:p>
        </p:txBody>
      </p:sp>
      <p:sp>
        <p:nvSpPr>
          <p:cNvPr id="3" name="Rectangle avec flèche vers la droite 2"/>
          <p:cNvSpPr/>
          <p:nvPr/>
        </p:nvSpPr>
        <p:spPr>
          <a:xfrm>
            <a:off x="5220072" y="3933056"/>
            <a:ext cx="2448272" cy="2016224"/>
          </a:xfrm>
          <a:prstGeom prst="rightArrowCallout">
            <a:avLst>
              <a:gd name="adj1" fmla="val 26055"/>
              <a:gd name="adj2" fmla="val 25000"/>
              <a:gd name="adj3" fmla="val 18144"/>
              <a:gd name="adj4" fmla="val 75834"/>
            </a:avLst>
          </a:prstGeom>
          <a:solidFill>
            <a:srgbClr val="CC2700">
              <a:alpha val="15000"/>
            </a:srgb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 name="ZoneTexte 3"/>
          <p:cNvSpPr txBox="1"/>
          <p:nvPr/>
        </p:nvSpPr>
        <p:spPr>
          <a:xfrm>
            <a:off x="7673828" y="4819340"/>
            <a:ext cx="1218282" cy="243656"/>
          </a:xfrm>
          <a:prstGeom prst="rect">
            <a:avLst/>
          </a:prstGeom>
        </p:spPr>
        <p:txBody>
          <a:bodyPr vert="horz" wrap="none" lIns="0" tIns="0" rIns="0" bIns="0" rtlCol="0">
            <a:spAutoFit/>
          </a:bodyPr>
          <a:lstStyle/>
          <a:p>
            <a:pPr>
              <a:lnSpc>
                <a:spcPts val="1900"/>
              </a:lnSpc>
              <a:spcAft>
                <a:spcPts val="600"/>
              </a:spcAft>
              <a:buClr>
                <a:srgbClr val="074EA1"/>
              </a:buClr>
            </a:pPr>
            <a:r>
              <a:rPr lang="fr-CH" sz="1800" b="1" dirty="0" smtClean="0">
                <a:solidFill>
                  <a:srgbClr val="C00000"/>
                </a:solidFill>
              </a:rPr>
              <a:t>Obligatoire</a:t>
            </a:r>
          </a:p>
        </p:txBody>
      </p:sp>
    </p:spTree>
    <p:extLst>
      <p:ext uri="{BB962C8B-B14F-4D97-AF65-F5344CB8AC3E}">
        <p14:creationId xmlns:p14="http://schemas.microsoft.com/office/powerpoint/2010/main" val="279866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ircle(in)">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Objectifs de la séance</a:t>
            </a:r>
            <a:endParaRPr lang="de-CH" sz="2800" dirty="0"/>
          </a:p>
        </p:txBody>
      </p:sp>
      <p:sp>
        <p:nvSpPr>
          <p:cNvPr id="3" name="ZoneTexte 2"/>
          <p:cNvSpPr txBox="1"/>
          <p:nvPr/>
        </p:nvSpPr>
        <p:spPr>
          <a:xfrm>
            <a:off x="449740" y="1052736"/>
            <a:ext cx="8671520" cy="4770537"/>
          </a:xfrm>
          <a:prstGeom prst="rect">
            <a:avLst/>
          </a:prstGeom>
        </p:spPr>
        <p:txBody>
          <a:bodyPr vert="horz" wrap="square" lIns="0" tIns="0" rIns="0" bIns="0" rtlCol="0">
            <a:spAutoFit/>
          </a:bodyPr>
          <a:lstStyle/>
          <a:p>
            <a:pPr marL="57150" indent="-342900" algn="l">
              <a:lnSpc>
                <a:spcPct val="150000"/>
              </a:lnSpc>
              <a:spcBef>
                <a:spcPts val="600"/>
              </a:spcBef>
              <a:spcAft>
                <a:spcPts val="0"/>
              </a:spcAft>
              <a:buClr>
                <a:srgbClr val="074EA1"/>
              </a:buClr>
              <a:buFont typeface="Arial" panose="020B0604020202020204" pitchFamily="34" charset="0"/>
              <a:buChar char="&gt;"/>
            </a:pPr>
            <a:r>
              <a:rPr lang="fr-CH" b="1" dirty="0" smtClean="0"/>
              <a:t>INFORMATIONS GENERALES</a:t>
            </a:r>
          </a:p>
          <a:p>
            <a:pPr marL="971550" lvl="2" indent="-342900" algn="l">
              <a:lnSpc>
                <a:spcPct val="150000"/>
              </a:lnSpc>
              <a:spcAft>
                <a:spcPts val="0"/>
              </a:spcAft>
              <a:buClr>
                <a:srgbClr val="074EA1"/>
              </a:buClr>
              <a:buFont typeface="Arial" panose="020B0604020202020204" pitchFamily="34" charset="0"/>
              <a:buChar char="&gt;"/>
            </a:pPr>
            <a:r>
              <a:rPr lang="fr-CH" dirty="0" smtClean="0"/>
              <a:t>Présentation du SAAV</a:t>
            </a:r>
          </a:p>
          <a:p>
            <a:pPr marL="971550" lvl="2" indent="-342900" algn="l">
              <a:lnSpc>
                <a:spcPct val="150000"/>
              </a:lnSpc>
              <a:spcAft>
                <a:spcPts val="0"/>
              </a:spcAft>
              <a:buClr>
                <a:srgbClr val="074EA1"/>
              </a:buClr>
              <a:buFont typeface="Arial" panose="020B0604020202020204" pitchFamily="34" charset="0"/>
              <a:buChar char="&gt;"/>
            </a:pPr>
            <a:r>
              <a:rPr lang="fr-CH" dirty="0" smtClean="0"/>
              <a:t>Rappel des bases légales</a:t>
            </a:r>
          </a:p>
          <a:p>
            <a:pPr marL="971550" lvl="2" indent="-342900" algn="l">
              <a:lnSpc>
                <a:spcPct val="150000"/>
              </a:lnSpc>
              <a:spcAft>
                <a:spcPts val="0"/>
              </a:spcAft>
              <a:buClr>
                <a:srgbClr val="074EA1"/>
              </a:buClr>
              <a:buFont typeface="Arial" panose="020B0604020202020204" pitchFamily="34" charset="0"/>
              <a:buChar char="&gt;"/>
            </a:pPr>
            <a:r>
              <a:rPr lang="fr-CH" dirty="0" smtClean="0"/>
              <a:t>Responsabilités des communes et des distributeurs</a:t>
            </a:r>
          </a:p>
          <a:p>
            <a:pPr marL="971550" lvl="2" indent="-342900" algn="l">
              <a:lnSpc>
                <a:spcPct val="150000"/>
              </a:lnSpc>
              <a:spcAft>
                <a:spcPts val="0"/>
              </a:spcAft>
              <a:buClr>
                <a:srgbClr val="074EA1"/>
              </a:buClr>
              <a:buFont typeface="Arial" panose="020B0604020202020204" pitchFamily="34" charset="0"/>
              <a:buChar char="&gt;"/>
            </a:pPr>
            <a:r>
              <a:rPr lang="fr-CH" dirty="0" smtClean="0"/>
              <a:t>Principes et objectifs de la planification</a:t>
            </a:r>
          </a:p>
          <a:p>
            <a:pPr marL="971550" lvl="2" indent="-342900" algn="l">
              <a:lnSpc>
                <a:spcPct val="150000"/>
              </a:lnSpc>
              <a:spcAft>
                <a:spcPts val="0"/>
              </a:spcAft>
              <a:buClr>
                <a:srgbClr val="074EA1"/>
              </a:buClr>
              <a:buFont typeface="Arial" panose="020B0604020202020204" pitchFamily="34" charset="0"/>
              <a:buChar char="&gt;"/>
            </a:pPr>
            <a:r>
              <a:rPr lang="fr-CH" dirty="0" smtClean="0"/>
              <a:t>Autonomie communale et planification</a:t>
            </a:r>
          </a:p>
          <a:p>
            <a:pPr marL="971550" lvl="2" indent="-342900" algn="l">
              <a:lnSpc>
                <a:spcPct val="150000"/>
              </a:lnSpc>
              <a:spcAft>
                <a:spcPts val="0"/>
              </a:spcAft>
              <a:buClr>
                <a:srgbClr val="074EA1"/>
              </a:buClr>
              <a:buFont typeface="Arial" panose="020B0604020202020204" pitchFamily="34" charset="0"/>
              <a:buChar char="&gt;"/>
            </a:pPr>
            <a:r>
              <a:rPr lang="fr-CH" dirty="0" smtClean="0"/>
              <a:t>Le cycle vertueux de la </a:t>
            </a:r>
            <a:r>
              <a:rPr lang="fr-CH" dirty="0" smtClean="0"/>
              <a:t>planification</a:t>
            </a:r>
          </a:p>
          <a:p>
            <a:pPr marL="971550" lvl="2" indent="-342900" algn="l">
              <a:lnSpc>
                <a:spcPct val="150000"/>
              </a:lnSpc>
              <a:spcAft>
                <a:spcPts val="0"/>
              </a:spcAft>
              <a:buClr>
                <a:srgbClr val="074EA1"/>
              </a:buClr>
              <a:buFont typeface="Arial" panose="020B0604020202020204" pitchFamily="34" charset="0"/>
              <a:buChar char="&gt;"/>
            </a:pPr>
            <a:r>
              <a:rPr lang="fr-CH" dirty="0" smtClean="0"/>
              <a:t>Questions-Réponses</a:t>
            </a:r>
            <a:endParaRPr lang="fr-CH" dirty="0" smtClean="0"/>
          </a:p>
          <a:p>
            <a:pPr marL="57150" indent="-342900" algn="l">
              <a:lnSpc>
                <a:spcPct val="150000"/>
              </a:lnSpc>
              <a:spcBef>
                <a:spcPts val="600"/>
              </a:spcBef>
              <a:spcAft>
                <a:spcPts val="0"/>
              </a:spcAft>
              <a:buClr>
                <a:srgbClr val="074EA1"/>
              </a:buClr>
              <a:buFont typeface="Arial" panose="020B0604020202020204" pitchFamily="34" charset="0"/>
              <a:buChar char="&gt;"/>
            </a:pPr>
            <a:r>
              <a:rPr lang="fr-CH" b="1" dirty="0" smtClean="0"/>
              <a:t>PRESENTATION DE LA DIRECTIVE</a:t>
            </a:r>
          </a:p>
          <a:p>
            <a:pPr marL="57150" indent="-342900" algn="l">
              <a:lnSpc>
                <a:spcPct val="150000"/>
              </a:lnSpc>
              <a:spcBef>
                <a:spcPts val="600"/>
              </a:spcBef>
              <a:spcAft>
                <a:spcPts val="0"/>
              </a:spcAft>
              <a:buClr>
                <a:srgbClr val="074EA1"/>
              </a:buClr>
              <a:buFont typeface="Arial" panose="020B0604020202020204" pitchFamily="34" charset="0"/>
              <a:buChar char="&gt;"/>
            </a:pPr>
            <a:r>
              <a:rPr lang="fr-CH" b="1" dirty="0" smtClean="0"/>
              <a:t>QUESTIONS - REPONSES</a:t>
            </a:r>
          </a:p>
        </p:txBody>
      </p:sp>
    </p:spTree>
    <p:extLst>
      <p:ext uri="{BB962C8B-B14F-4D97-AF65-F5344CB8AC3E}">
        <p14:creationId xmlns:p14="http://schemas.microsoft.com/office/powerpoint/2010/main" val="324704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bg2"/>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Motifs de modification des PIEP</a:t>
            </a:r>
            <a:endParaRPr lang="de-CH" sz="2800" dirty="0"/>
          </a:p>
        </p:txBody>
      </p:sp>
      <p:sp>
        <p:nvSpPr>
          <p:cNvPr id="4" name="ZoneTexte 3"/>
          <p:cNvSpPr txBox="1"/>
          <p:nvPr/>
        </p:nvSpPr>
        <p:spPr>
          <a:xfrm>
            <a:off x="437915" y="1196752"/>
            <a:ext cx="8492008" cy="3808735"/>
          </a:xfrm>
          <a:prstGeom prst="rect">
            <a:avLst/>
          </a:prstGeom>
        </p:spPr>
        <p:txBody>
          <a:bodyPr vert="horz" wrap="square" lIns="0" tIns="0" rIns="0" bIns="0" rtlCol="0">
            <a:spAutoFit/>
          </a:bodyPr>
          <a:lstStyle/>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révision </a:t>
            </a:r>
            <a:r>
              <a:rPr lang="fr-CH" dirty="0"/>
              <a:t>du </a:t>
            </a:r>
            <a:r>
              <a:rPr lang="fr-CH" dirty="0" smtClean="0"/>
              <a:t>PAL </a:t>
            </a:r>
            <a:r>
              <a:rPr lang="fr-CH" dirty="0"/>
              <a:t>(les deux procédures restant indépendantes)</a:t>
            </a:r>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incident </a:t>
            </a:r>
            <a:r>
              <a:rPr lang="fr-CH" dirty="0"/>
              <a:t>dans le </a:t>
            </a:r>
            <a:r>
              <a:rPr lang="fr-CH" dirty="0" smtClean="0"/>
              <a:t>réseau: </a:t>
            </a:r>
            <a:r>
              <a:rPr lang="fr-CH" dirty="0"/>
              <a:t>problèmes de quantité ou de qualité de l'eau</a:t>
            </a:r>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planification </a:t>
            </a:r>
            <a:r>
              <a:rPr lang="fr-CH" dirty="0"/>
              <a:t>de projets pour l'agrandissement ou l'</a:t>
            </a:r>
            <a:r>
              <a:rPr lang="fr-CH" b="1" dirty="0"/>
              <a:t>assainissement</a:t>
            </a:r>
            <a:r>
              <a:rPr lang="fr-CH" dirty="0"/>
              <a:t> de </a:t>
            </a:r>
            <a:r>
              <a:rPr lang="fr-CH" dirty="0" smtClean="0"/>
              <a:t>nouveaux équipements</a:t>
            </a:r>
            <a:endParaRPr lang="fr-CH" dirty="0"/>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modification </a:t>
            </a:r>
            <a:r>
              <a:rPr lang="fr-CH" dirty="0"/>
              <a:t>des besoins </a:t>
            </a:r>
            <a:r>
              <a:rPr lang="fr-CH" dirty="0" smtClean="0"/>
              <a:t>(également des </a:t>
            </a:r>
            <a:r>
              <a:rPr lang="fr-CH" dirty="0"/>
              <a:t>réseaux </a:t>
            </a:r>
            <a:r>
              <a:rPr lang="fr-CH" dirty="0" smtClean="0"/>
              <a:t>voisins)</a:t>
            </a:r>
            <a:endParaRPr lang="fr-CH" dirty="0"/>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planification </a:t>
            </a:r>
            <a:r>
              <a:rPr lang="fr-CH" dirty="0"/>
              <a:t>d'un service des eaux régional</a:t>
            </a:r>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questions </a:t>
            </a:r>
            <a:r>
              <a:rPr lang="fr-CH" dirty="0"/>
              <a:t>financières, par ex. endettement </a:t>
            </a:r>
            <a:r>
              <a:rPr lang="fr-CH" dirty="0" smtClean="0"/>
              <a:t>croissant</a:t>
            </a:r>
            <a:endParaRPr lang="fr-CH" dirty="0"/>
          </a:p>
        </p:txBody>
      </p:sp>
    </p:spTree>
    <p:extLst>
      <p:ext uri="{BB962C8B-B14F-4D97-AF65-F5344CB8AC3E}">
        <p14:creationId xmlns:p14="http://schemas.microsoft.com/office/powerpoint/2010/main" val="49926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Planification et autonomie communale</a:t>
            </a:r>
            <a:endParaRPr lang="de-CH" sz="2800" dirty="0"/>
          </a:p>
        </p:txBody>
      </p:sp>
      <p:sp>
        <p:nvSpPr>
          <p:cNvPr id="5" name="ZoneTexte 4"/>
          <p:cNvSpPr txBox="1"/>
          <p:nvPr/>
        </p:nvSpPr>
        <p:spPr>
          <a:xfrm>
            <a:off x="323528" y="980728"/>
            <a:ext cx="8492008" cy="4905895"/>
          </a:xfrm>
          <a:prstGeom prst="rect">
            <a:avLst/>
          </a:prstGeom>
        </p:spPr>
        <p:txBody>
          <a:bodyPr vert="horz" wrap="square" lIns="0" tIns="0" rIns="0" bIns="0" rtlCol="0">
            <a:spAutoFit/>
          </a:bodyPr>
          <a:lstStyle/>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La responsabilité de l’eau potable a été confiée aux communes</a:t>
            </a:r>
          </a:p>
          <a:p>
            <a:pPr marL="342900" indent="-342900" algn="l">
              <a:lnSpc>
                <a:spcPct val="150000"/>
              </a:lnSpc>
              <a:spcBef>
                <a:spcPts val="900"/>
              </a:spcBef>
              <a:spcAft>
                <a:spcPts val="0"/>
              </a:spcAft>
              <a:buClr>
                <a:srgbClr val="074EA1"/>
              </a:buClr>
              <a:buFont typeface="Arial" panose="020B0604020202020204" pitchFamily="34" charset="0"/>
              <a:buChar char="&gt;"/>
            </a:pPr>
            <a:r>
              <a:rPr lang="fr-CH" dirty="0" smtClean="0"/>
              <a:t>La loi restreint l’autonomie communale par:</a:t>
            </a:r>
          </a:p>
          <a:p>
            <a:pPr marL="1257300" lvl="2" indent="-342900" algn="l">
              <a:lnSpc>
                <a:spcPct val="150000"/>
              </a:lnSpc>
              <a:spcBef>
                <a:spcPts val="900"/>
              </a:spcBef>
              <a:spcAft>
                <a:spcPts val="0"/>
              </a:spcAft>
              <a:buClr>
                <a:srgbClr val="074EA1"/>
              </a:buClr>
              <a:buFont typeface="Arial" panose="020B0604020202020204" pitchFamily="34" charset="0"/>
              <a:buChar char="&gt;"/>
            </a:pPr>
            <a:r>
              <a:rPr lang="fr-CH" dirty="0" smtClean="0"/>
              <a:t>L’obligation de se soumettre au contrôle et à la surveillance du canton</a:t>
            </a:r>
          </a:p>
          <a:p>
            <a:pPr marL="1257300" lvl="2" indent="-342900" algn="l">
              <a:lnSpc>
                <a:spcPct val="150000"/>
              </a:lnSpc>
              <a:spcBef>
                <a:spcPts val="900"/>
              </a:spcBef>
              <a:spcAft>
                <a:spcPts val="0"/>
              </a:spcAft>
              <a:buClr>
                <a:srgbClr val="074EA1"/>
              </a:buClr>
              <a:buFont typeface="Arial" panose="020B0604020202020204" pitchFamily="34" charset="0"/>
              <a:buChar char="&gt;"/>
            </a:pPr>
            <a:r>
              <a:rPr lang="fr-CH" dirty="0" smtClean="0"/>
              <a:t>L’uniformisation des principe de la tarification</a:t>
            </a:r>
          </a:p>
          <a:p>
            <a:pPr marL="1257300" lvl="2" indent="-342900" algn="l">
              <a:lnSpc>
                <a:spcPct val="150000"/>
              </a:lnSpc>
              <a:spcBef>
                <a:spcPts val="900"/>
              </a:spcBef>
              <a:spcAft>
                <a:spcPts val="0"/>
              </a:spcAft>
              <a:buClr>
                <a:srgbClr val="074EA1"/>
              </a:buClr>
              <a:buFont typeface="Arial" panose="020B0604020202020204" pitchFamily="34" charset="0"/>
              <a:buChar char="&gt;"/>
            </a:pPr>
            <a:r>
              <a:rPr lang="fr-CH" dirty="0" smtClean="0"/>
              <a:t>L’obligation de tenir compte des aspects régionaux</a:t>
            </a:r>
          </a:p>
          <a:p>
            <a:pPr marL="1257300" lvl="2" indent="-342900" algn="l">
              <a:lnSpc>
                <a:spcPct val="150000"/>
              </a:lnSpc>
              <a:spcBef>
                <a:spcPts val="900"/>
              </a:spcBef>
              <a:spcAft>
                <a:spcPts val="0"/>
              </a:spcAft>
              <a:buClr>
                <a:srgbClr val="074EA1"/>
              </a:buClr>
              <a:buFont typeface="Arial" panose="020B0604020202020204" pitchFamily="34" charset="0"/>
              <a:buChar char="&gt;"/>
            </a:pPr>
            <a:r>
              <a:rPr lang="fr-CH" dirty="0" smtClean="0"/>
              <a:t>La couverture des coûts</a:t>
            </a:r>
          </a:p>
          <a:p>
            <a:pPr marL="1257300" lvl="2" indent="-342900" algn="l">
              <a:lnSpc>
                <a:spcPct val="150000"/>
              </a:lnSpc>
              <a:spcBef>
                <a:spcPts val="900"/>
              </a:spcBef>
              <a:spcAft>
                <a:spcPts val="0"/>
              </a:spcAft>
              <a:buClr>
                <a:srgbClr val="074EA1"/>
              </a:buClr>
              <a:buFont typeface="Arial" panose="020B0604020202020204" pitchFamily="34" charset="0"/>
              <a:buChar char="&gt;"/>
            </a:pPr>
            <a:r>
              <a:rPr lang="fr-CH" dirty="0" smtClean="0"/>
              <a:t>L’impossibilité </a:t>
            </a:r>
            <a:r>
              <a:rPr lang="fr-CH" dirty="0"/>
              <a:t>d’encaisser des rentes</a:t>
            </a:r>
          </a:p>
          <a:p>
            <a:pPr marL="1257300" lvl="2" indent="-342900" algn="l">
              <a:lnSpc>
                <a:spcPct val="150000"/>
              </a:lnSpc>
              <a:spcBef>
                <a:spcPts val="900"/>
              </a:spcBef>
              <a:spcAft>
                <a:spcPts val="0"/>
              </a:spcAft>
              <a:buClr>
                <a:srgbClr val="074EA1"/>
              </a:buClr>
              <a:buFont typeface="Arial" panose="020B0604020202020204" pitchFamily="34" charset="0"/>
              <a:buChar char="&gt;"/>
            </a:pPr>
            <a:endParaRPr lang="fr-CH" dirty="0"/>
          </a:p>
        </p:txBody>
      </p:sp>
    </p:spTree>
    <p:extLst>
      <p:ext uri="{BB962C8B-B14F-4D97-AF65-F5344CB8AC3E}">
        <p14:creationId xmlns:p14="http://schemas.microsoft.com/office/powerpoint/2010/main" val="285982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Planification et autonomie communale</a:t>
            </a:r>
            <a:endParaRPr lang="de-CH" sz="2800" dirty="0"/>
          </a:p>
        </p:txBody>
      </p:sp>
      <p:sp>
        <p:nvSpPr>
          <p:cNvPr id="4" name="ZoneTexte 3"/>
          <p:cNvSpPr txBox="1"/>
          <p:nvPr/>
        </p:nvSpPr>
        <p:spPr>
          <a:xfrm>
            <a:off x="472480" y="908720"/>
            <a:ext cx="8492008" cy="4636590"/>
          </a:xfrm>
          <a:prstGeom prst="rect">
            <a:avLst/>
          </a:prstGeom>
        </p:spPr>
        <p:txBody>
          <a:bodyPr vert="horz" wrap="square" lIns="0" tIns="0" rIns="0" bIns="0" rtlCol="0">
            <a:spAutoFit/>
          </a:bodyPr>
          <a:lstStyle/>
          <a:p>
            <a:pPr marL="342900" indent="-342900" algn="l">
              <a:lnSpc>
                <a:spcPct val="150000"/>
              </a:lnSpc>
              <a:spcBef>
                <a:spcPts val="900"/>
              </a:spcBef>
              <a:spcAft>
                <a:spcPts val="1200"/>
              </a:spcAft>
              <a:buClr>
                <a:srgbClr val="074EA1"/>
              </a:buClr>
              <a:buFont typeface="Arial" panose="020B0604020202020204" pitchFamily="34" charset="0"/>
              <a:buChar char="&gt;"/>
            </a:pPr>
            <a:r>
              <a:rPr lang="fr-CH" dirty="0"/>
              <a:t>La distribution de l’eau potable est un monopole </a:t>
            </a:r>
            <a:r>
              <a:rPr lang="fr-CH" dirty="0" smtClean="0"/>
              <a:t>naturel</a:t>
            </a:r>
          </a:p>
          <a:p>
            <a:pPr marL="342900" indent="-342900" algn="l">
              <a:lnSpc>
                <a:spcPct val="150000"/>
              </a:lnSpc>
              <a:spcBef>
                <a:spcPts val="900"/>
              </a:spcBef>
              <a:spcAft>
                <a:spcPts val="1200"/>
              </a:spcAft>
              <a:buClr>
                <a:srgbClr val="074EA1"/>
              </a:buClr>
              <a:buFont typeface="Arial" panose="020B0604020202020204" pitchFamily="34" charset="0"/>
              <a:buChar char="&gt;"/>
            </a:pPr>
            <a:r>
              <a:rPr lang="fr-CH" dirty="0" smtClean="0"/>
              <a:t>Ce modèle ne peut fonctionner que si la commune fait preuve d’esprit d’entreprise, ce qui implique:</a:t>
            </a:r>
          </a:p>
          <a:p>
            <a:pPr marL="800100" lvl="1" indent="-342900" algn="l">
              <a:lnSpc>
                <a:spcPct val="150000"/>
              </a:lnSpc>
              <a:spcBef>
                <a:spcPts val="900"/>
              </a:spcBef>
              <a:spcAft>
                <a:spcPts val="0"/>
              </a:spcAft>
              <a:buClr>
                <a:srgbClr val="074EA1"/>
              </a:buClr>
              <a:buFont typeface="Arial" panose="020B0604020202020204" pitchFamily="34" charset="0"/>
              <a:buChar char="&gt;"/>
            </a:pPr>
            <a:r>
              <a:rPr lang="fr-CH" dirty="0" smtClean="0"/>
              <a:t>Faire preuve d’initiative</a:t>
            </a:r>
          </a:p>
          <a:p>
            <a:pPr marL="800100" lvl="1" indent="-342900" algn="l">
              <a:lnSpc>
                <a:spcPct val="150000"/>
              </a:lnSpc>
              <a:spcBef>
                <a:spcPts val="900"/>
              </a:spcBef>
              <a:spcAft>
                <a:spcPts val="0"/>
              </a:spcAft>
              <a:buClr>
                <a:srgbClr val="074EA1"/>
              </a:buClr>
              <a:buFont typeface="Arial" panose="020B0604020202020204" pitchFamily="34" charset="0"/>
              <a:buChar char="&gt;"/>
            </a:pPr>
            <a:r>
              <a:rPr lang="fr-CH" dirty="0" smtClean="0"/>
              <a:t>Investir pour assurer la qualité</a:t>
            </a:r>
          </a:p>
          <a:p>
            <a:pPr marL="800100" lvl="1" indent="-342900" algn="l">
              <a:lnSpc>
                <a:spcPct val="150000"/>
              </a:lnSpc>
              <a:spcBef>
                <a:spcPts val="900"/>
              </a:spcBef>
              <a:spcAft>
                <a:spcPts val="0"/>
              </a:spcAft>
              <a:buClr>
                <a:srgbClr val="074EA1"/>
              </a:buClr>
              <a:buFont typeface="Arial" panose="020B0604020202020204" pitchFamily="34" charset="0"/>
              <a:buChar char="&gt;"/>
            </a:pPr>
            <a:r>
              <a:rPr lang="fr-CH" dirty="0" smtClean="0"/>
              <a:t>Avoir l’ambition de satisfaire la clientèle</a:t>
            </a:r>
          </a:p>
          <a:p>
            <a:pPr marL="800100" lvl="1" indent="-342900" algn="l">
              <a:lnSpc>
                <a:spcPct val="150000"/>
              </a:lnSpc>
              <a:spcBef>
                <a:spcPts val="900"/>
              </a:spcBef>
              <a:spcAft>
                <a:spcPts val="0"/>
              </a:spcAft>
              <a:buClr>
                <a:srgbClr val="074EA1"/>
              </a:buClr>
              <a:buFont typeface="Arial" panose="020B0604020202020204" pitchFamily="34" charset="0"/>
              <a:buChar char="&gt;"/>
            </a:pPr>
            <a:r>
              <a:rPr lang="fr-CH" dirty="0" smtClean="0"/>
              <a:t>De disposer des compétences nécessaires</a:t>
            </a:r>
          </a:p>
          <a:p>
            <a:pPr marL="800100" lvl="1" indent="-342900" algn="l">
              <a:lnSpc>
                <a:spcPct val="150000"/>
              </a:lnSpc>
              <a:spcBef>
                <a:spcPts val="900"/>
              </a:spcBef>
              <a:spcAft>
                <a:spcPts val="0"/>
              </a:spcAft>
              <a:buClr>
                <a:srgbClr val="074EA1"/>
              </a:buClr>
              <a:buFont typeface="Arial" panose="020B0604020202020204" pitchFamily="34" charset="0"/>
              <a:buChar char="&gt;"/>
            </a:pPr>
            <a:r>
              <a:rPr lang="fr-CH" dirty="0" smtClean="0"/>
              <a:t>De rechercher de la taille critique minimale</a:t>
            </a:r>
            <a:endParaRPr lang="fr-CH" dirty="0"/>
          </a:p>
        </p:txBody>
      </p:sp>
    </p:spTree>
    <p:extLst>
      <p:ext uri="{BB962C8B-B14F-4D97-AF65-F5344CB8AC3E}">
        <p14:creationId xmlns:p14="http://schemas.microsoft.com/office/powerpoint/2010/main" val="142583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158750" y="0"/>
            <a:ext cx="8242300" cy="948978"/>
          </a:xfrm>
        </p:spPr>
        <p:txBody>
          <a:bodyPr/>
          <a:lstStyle/>
          <a:p>
            <a:r>
              <a:rPr lang="fr-CH" sz="2400" dirty="0" smtClean="0"/>
              <a:t>Cycle vertueux de la planification</a:t>
            </a:r>
            <a:r>
              <a:rPr lang="fr-CH" sz="2400" dirty="0" smtClean="0">
                <a:latin typeface="Arial" charset="0"/>
              </a:rPr>
              <a:t/>
            </a:r>
            <a:br>
              <a:rPr lang="fr-CH" sz="2400" dirty="0" smtClean="0">
                <a:latin typeface="Arial" charset="0"/>
              </a:rPr>
            </a:br>
            <a:r>
              <a:rPr lang="fr-CH" sz="2400" dirty="0" smtClean="0">
                <a:latin typeface="Arial" charset="0"/>
              </a:rPr>
              <a:t>—</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1194"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Diagramme 1"/>
          <p:cNvGraphicFramePr/>
          <p:nvPr>
            <p:extLst>
              <p:ext uri="{D42A27DB-BD31-4B8C-83A1-F6EECF244321}">
                <p14:modId xmlns:p14="http://schemas.microsoft.com/office/powerpoint/2010/main" val="1264539322"/>
              </p:ext>
            </p:extLst>
          </p:nvPr>
        </p:nvGraphicFramePr>
        <p:xfrm>
          <a:off x="240888" y="756492"/>
          <a:ext cx="8244408" cy="53942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Flèche droite rayée 2"/>
          <p:cNvSpPr/>
          <p:nvPr/>
        </p:nvSpPr>
        <p:spPr>
          <a:xfrm>
            <a:off x="533910" y="756492"/>
            <a:ext cx="2520280" cy="707206"/>
          </a:xfrm>
          <a:prstGeom prst="stripedRightArrow">
            <a:avLst/>
          </a:prstGeom>
          <a:solidFill>
            <a:srgbClr val="C00000"/>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b="1" dirty="0" smtClean="0"/>
              <a:t>Défauts de qualité</a:t>
            </a:r>
            <a:endParaRPr lang="fr-CH" sz="1800" b="1" dirty="0"/>
          </a:p>
        </p:txBody>
      </p:sp>
      <p:sp>
        <p:nvSpPr>
          <p:cNvPr id="6" name="Flèche droite rayée 5"/>
          <p:cNvSpPr/>
          <p:nvPr/>
        </p:nvSpPr>
        <p:spPr>
          <a:xfrm flipH="1">
            <a:off x="5580112" y="756492"/>
            <a:ext cx="3563888" cy="707206"/>
          </a:xfrm>
          <a:prstGeom prst="stripedRightArrow">
            <a:avLst/>
          </a:prstGeom>
          <a:solidFill>
            <a:srgbClr val="C00000"/>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800" b="1" dirty="0" smtClean="0"/>
              <a:t>Sécurité approvisionnement</a:t>
            </a:r>
            <a:endParaRPr lang="fr-CH" sz="1800" b="1" dirty="0"/>
          </a:p>
        </p:txBody>
      </p:sp>
    </p:spTree>
    <p:extLst>
      <p:ext uri="{BB962C8B-B14F-4D97-AF65-F5344CB8AC3E}">
        <p14:creationId xmlns:p14="http://schemas.microsoft.com/office/powerpoint/2010/main" val="183878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AsOne/>
      </p:bldGraphic>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fr-CH" dirty="0" smtClean="0"/>
              <a:t>Questions </a:t>
            </a:r>
            <a:r>
              <a:rPr lang="fr-CH" smtClean="0"/>
              <a:t>- Réponses</a:t>
            </a:r>
            <a:r>
              <a:rPr lang="fr-CH" dirty="0" smtClean="0">
                <a:latin typeface="Arial" charset="0"/>
              </a:rPr>
              <a:t/>
            </a:r>
            <a:br>
              <a:rPr lang="fr-CH" dirty="0" smtClean="0">
                <a:latin typeface="Arial" charset="0"/>
              </a:rPr>
            </a:br>
            <a:r>
              <a:rPr lang="fr-CH" dirty="0" smtClean="0">
                <a:latin typeface="Arial" charset="0"/>
              </a:rPr>
              <a:t>—</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5280" name="think-cell Slide" r:id="rId5" imgW="0" imgH="0" progId="">
                  <p:embed/>
                </p:oleObj>
              </mc:Choice>
              <mc:Fallback>
                <p:oleObj name="think-cell Slide" r:id="rId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descr="C:\Documents and Settings\AebischerNico\Local Settings\Temporary Internet Files\Content.IE5\A7GOXXAX\MP900444788[1].jpg"/>
          <p:cNvPicPr>
            <a:picLocks noChangeAspect="1" noChangeArrowheads="1"/>
          </p:cNvPicPr>
          <p:nvPr/>
        </p:nvPicPr>
        <p:blipFill>
          <a:blip r:embed="rId6"/>
          <a:srcRect/>
          <a:stretch>
            <a:fillRect/>
          </a:stretch>
        </p:blipFill>
        <p:spPr bwMode="auto">
          <a:xfrm>
            <a:off x="627546" y="1124744"/>
            <a:ext cx="4104456" cy="4032448"/>
          </a:xfrm>
          <a:prstGeom prst="rect">
            <a:avLst/>
          </a:prstGeom>
          <a:noFill/>
        </p:spPr>
      </p:pic>
      <p:pic>
        <p:nvPicPr>
          <p:cNvPr id="5" name="Image 4" descr="mix-remi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7986" y="2780928"/>
            <a:ext cx="3689102" cy="320435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900375"/>
          </a:xfrm>
        </p:spPr>
        <p:txBody>
          <a:bodyPr/>
          <a:lstStyle/>
          <a:p>
            <a:pPr marL="846138" indent="-846138" defTabSz="347663"/>
            <a:r>
              <a:rPr lang="fr-CH" sz="2800" dirty="0" smtClean="0"/>
              <a:t>IEP</a:t>
            </a:r>
            <a:r>
              <a:rPr lang="fr-CH" sz="2400" dirty="0" smtClean="0"/>
              <a:t> : inspectorat de l’eau potable, des piscines et produits chimiques</a:t>
            </a:r>
            <a:endParaRPr lang="de-CH" sz="2400" dirty="0"/>
          </a:p>
        </p:txBody>
      </p:sp>
      <p:graphicFrame>
        <p:nvGraphicFramePr>
          <p:cNvPr id="13" name="Diagramme 12"/>
          <p:cNvGraphicFramePr/>
          <p:nvPr>
            <p:extLst>
              <p:ext uri="{D42A27DB-BD31-4B8C-83A1-F6EECF244321}">
                <p14:modId xmlns:p14="http://schemas.microsoft.com/office/powerpoint/2010/main" val="1820631696"/>
              </p:ext>
            </p:extLst>
          </p:nvPr>
        </p:nvGraphicFramePr>
        <p:xfrm>
          <a:off x="28160" y="1041002"/>
          <a:ext cx="8936327" cy="5124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2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Tâches du SAAV (eau potable, EP)</a:t>
            </a:r>
            <a:endParaRPr lang="de-CH" sz="2800" dirty="0"/>
          </a:p>
        </p:txBody>
      </p:sp>
      <p:sp>
        <p:nvSpPr>
          <p:cNvPr id="3" name="ZoneTexte 2"/>
          <p:cNvSpPr txBox="1"/>
          <p:nvPr/>
        </p:nvSpPr>
        <p:spPr>
          <a:xfrm>
            <a:off x="467544" y="764704"/>
            <a:ext cx="8676456" cy="5347618"/>
          </a:xfrm>
          <a:prstGeom prst="rect">
            <a:avLst/>
          </a:prstGeom>
        </p:spPr>
        <p:txBody>
          <a:bodyPr vert="horz" wrap="square" lIns="0" tIns="0" rIns="0" bIns="0" rtlCol="0">
            <a:spAutoFit/>
          </a:bodyPr>
          <a:lstStyle/>
          <a:p>
            <a:pPr marL="57150" indent="-342900" algn="l">
              <a:lnSpc>
                <a:spcPct val="150000"/>
              </a:lnSpc>
              <a:spcAft>
                <a:spcPts val="0"/>
              </a:spcAft>
              <a:buClr>
                <a:srgbClr val="074EA1"/>
              </a:buClr>
              <a:buFont typeface="Arial" panose="020B0604020202020204" pitchFamily="34" charset="0"/>
              <a:buChar char="&gt;"/>
            </a:pPr>
            <a:r>
              <a:rPr lang="fr-CH" b="1" dirty="0" smtClean="0"/>
              <a:t>Inspection </a:t>
            </a:r>
            <a:r>
              <a:rPr lang="fr-CH" dirty="0" smtClean="0"/>
              <a:t>des réseaux d’EP</a:t>
            </a:r>
          </a:p>
          <a:p>
            <a:pPr marL="971550" lvl="3" indent="-342900" algn="l">
              <a:lnSpc>
                <a:spcPct val="150000"/>
              </a:lnSpc>
              <a:spcAft>
                <a:spcPts val="0"/>
              </a:spcAft>
              <a:buClr>
                <a:srgbClr val="074EA1"/>
              </a:buClr>
              <a:buFont typeface="Arial" panose="020B0604020202020204" pitchFamily="34" charset="0"/>
              <a:buChar char="&gt;"/>
            </a:pPr>
            <a:r>
              <a:rPr lang="fr-CH" dirty="0" smtClean="0"/>
              <a:t>Autocontrôle, qualité, processus, installations</a:t>
            </a:r>
          </a:p>
          <a:p>
            <a:pPr marL="57150" indent="-342900" algn="l">
              <a:lnSpc>
                <a:spcPct val="150000"/>
              </a:lnSpc>
              <a:spcBef>
                <a:spcPts val="600"/>
              </a:spcBef>
              <a:spcAft>
                <a:spcPts val="0"/>
              </a:spcAft>
              <a:buClr>
                <a:srgbClr val="074EA1"/>
              </a:buClr>
              <a:buFont typeface="Arial" panose="020B0604020202020204" pitchFamily="34" charset="0"/>
              <a:buChar char="&gt;"/>
            </a:pPr>
            <a:r>
              <a:rPr lang="fr-CH" b="1" dirty="0" smtClean="0"/>
              <a:t>Analyses</a:t>
            </a:r>
            <a:r>
              <a:rPr lang="fr-CH" dirty="0" smtClean="0"/>
              <a:t> de l’EP</a:t>
            </a:r>
          </a:p>
          <a:p>
            <a:pPr marL="971550" lvl="2" indent="-342900" algn="l">
              <a:lnSpc>
                <a:spcPct val="150000"/>
              </a:lnSpc>
              <a:spcAft>
                <a:spcPts val="0"/>
              </a:spcAft>
              <a:buClr>
                <a:srgbClr val="074EA1"/>
              </a:buClr>
              <a:buFont typeface="Arial" panose="020B0604020202020204" pitchFamily="34" charset="0"/>
              <a:buChar char="&gt;"/>
            </a:pPr>
            <a:r>
              <a:rPr lang="fr-CH" dirty="0" smtClean="0"/>
              <a:t>Distributeurs publics</a:t>
            </a:r>
          </a:p>
          <a:p>
            <a:pPr marL="971550" lvl="2" indent="-342900" algn="l">
              <a:lnSpc>
                <a:spcPct val="150000"/>
              </a:lnSpc>
              <a:spcAft>
                <a:spcPts val="0"/>
              </a:spcAft>
              <a:buClr>
                <a:srgbClr val="074EA1"/>
              </a:buClr>
              <a:buFont typeface="Arial" panose="020B0604020202020204" pitchFamily="34" charset="0"/>
              <a:buChar char="&gt;"/>
            </a:pPr>
            <a:r>
              <a:rPr lang="fr-CH" dirty="0" smtClean="0"/>
              <a:t>Distributeurs privés</a:t>
            </a:r>
          </a:p>
          <a:p>
            <a:pPr marL="971550" lvl="2" indent="-342900" algn="l">
              <a:lnSpc>
                <a:spcPct val="150000"/>
              </a:lnSpc>
              <a:spcAft>
                <a:spcPts val="0"/>
              </a:spcAft>
              <a:buClr>
                <a:srgbClr val="074EA1"/>
              </a:buClr>
              <a:buFont typeface="Arial" panose="020B0604020202020204" pitchFamily="34" charset="0"/>
              <a:buChar char="&gt;"/>
            </a:pPr>
            <a:r>
              <a:rPr lang="fr-CH" dirty="0" smtClean="0"/>
              <a:t>Contrôles officiels</a:t>
            </a:r>
          </a:p>
          <a:p>
            <a:pPr marL="463550" indent="-463550" algn="l">
              <a:lnSpc>
                <a:spcPct val="150000"/>
              </a:lnSpc>
              <a:spcBef>
                <a:spcPts val="300"/>
              </a:spcBef>
              <a:spcAft>
                <a:spcPts val="0"/>
              </a:spcAft>
              <a:buClr>
                <a:srgbClr val="074EA1"/>
              </a:buClr>
              <a:buFont typeface="Arial" panose="020B0604020202020204" pitchFamily="34" charset="0"/>
              <a:buChar char="&gt;"/>
              <a:tabLst>
                <a:tab pos="273050" algn="l"/>
              </a:tabLst>
            </a:pPr>
            <a:r>
              <a:rPr lang="fr-CH" b="1" dirty="0" smtClean="0"/>
              <a:t>Préavis</a:t>
            </a:r>
            <a:r>
              <a:rPr lang="fr-CH" dirty="0" smtClean="0"/>
              <a:t> de construction </a:t>
            </a:r>
          </a:p>
          <a:p>
            <a:pPr marL="463550" indent="-463550" algn="l">
              <a:lnSpc>
                <a:spcPct val="150000"/>
              </a:lnSpc>
              <a:spcBef>
                <a:spcPts val="300"/>
              </a:spcBef>
              <a:spcAft>
                <a:spcPts val="0"/>
              </a:spcAft>
              <a:buClr>
                <a:srgbClr val="074EA1"/>
              </a:buClr>
              <a:buFont typeface="Arial" panose="020B0604020202020204" pitchFamily="34" charset="0"/>
              <a:buChar char="&gt;"/>
              <a:tabLst>
                <a:tab pos="273050" algn="l"/>
              </a:tabLst>
            </a:pPr>
            <a:r>
              <a:rPr lang="fr-CH" b="1" dirty="0" smtClean="0"/>
              <a:t>Préavis</a:t>
            </a:r>
            <a:r>
              <a:rPr lang="fr-CH" dirty="0" smtClean="0"/>
              <a:t> de construction/</a:t>
            </a:r>
            <a:r>
              <a:rPr lang="fr-CH" b="1" dirty="0" smtClean="0"/>
              <a:t>modification</a:t>
            </a:r>
            <a:r>
              <a:rPr lang="fr-CH" dirty="0" smtClean="0"/>
              <a:t> des infrastructures d’EP</a:t>
            </a:r>
          </a:p>
          <a:p>
            <a:pPr marL="463550" indent="-463550" algn="l">
              <a:lnSpc>
                <a:spcPct val="150000"/>
              </a:lnSpc>
              <a:spcBef>
                <a:spcPts val="300"/>
              </a:spcBef>
              <a:spcAft>
                <a:spcPts val="0"/>
              </a:spcAft>
              <a:buClr>
                <a:srgbClr val="074EA1"/>
              </a:buClr>
              <a:buFont typeface="Arial" panose="020B0604020202020204" pitchFamily="34" charset="0"/>
              <a:buChar char="&gt;"/>
              <a:tabLst>
                <a:tab pos="273050" algn="l"/>
              </a:tabLst>
            </a:pPr>
            <a:r>
              <a:rPr lang="fr-CH" b="1" dirty="0" smtClean="0"/>
              <a:t>Examen des PIEP </a:t>
            </a:r>
            <a:r>
              <a:rPr lang="fr-CH" dirty="0" smtClean="0"/>
              <a:t>et des </a:t>
            </a:r>
            <a:r>
              <a:rPr lang="fr-CH" b="1" dirty="0" smtClean="0"/>
              <a:t>règlements communaux</a:t>
            </a:r>
          </a:p>
          <a:p>
            <a:pPr marL="463550" indent="-463550" algn="l">
              <a:lnSpc>
                <a:spcPct val="150000"/>
              </a:lnSpc>
              <a:spcBef>
                <a:spcPts val="300"/>
              </a:spcBef>
              <a:spcAft>
                <a:spcPts val="0"/>
              </a:spcAft>
              <a:buClr>
                <a:srgbClr val="074EA1"/>
              </a:buClr>
              <a:buFont typeface="Arial" panose="020B0604020202020204" pitchFamily="34" charset="0"/>
              <a:buChar char="&gt;"/>
              <a:tabLst>
                <a:tab pos="273050" algn="l"/>
              </a:tabLst>
            </a:pPr>
            <a:r>
              <a:rPr lang="fr-CH" b="1" dirty="0" smtClean="0"/>
              <a:t>Plan sectoriel cantonal </a:t>
            </a:r>
            <a:r>
              <a:rPr lang="fr-CH" dirty="0" smtClean="0"/>
              <a:t>(</a:t>
            </a:r>
            <a:r>
              <a:rPr lang="fr-CH" dirty="0" err="1" smtClean="0"/>
              <a:t>PSIEau</a:t>
            </a:r>
            <a:r>
              <a:rPr lang="fr-CH" dirty="0" smtClean="0"/>
              <a:t>)</a:t>
            </a:r>
          </a:p>
          <a:p>
            <a:pPr marL="463550" indent="-463550" algn="l">
              <a:lnSpc>
                <a:spcPct val="150000"/>
              </a:lnSpc>
              <a:spcBef>
                <a:spcPts val="300"/>
              </a:spcBef>
              <a:spcAft>
                <a:spcPts val="0"/>
              </a:spcAft>
              <a:buClr>
                <a:srgbClr val="074EA1"/>
              </a:buClr>
              <a:buFont typeface="Arial" panose="020B0604020202020204" pitchFamily="34" charset="0"/>
              <a:buChar char="&gt;"/>
              <a:tabLst>
                <a:tab pos="273050" algn="l"/>
              </a:tabLst>
            </a:pPr>
            <a:r>
              <a:rPr lang="fr-CH" b="1" dirty="0" smtClean="0"/>
              <a:t>Planification des mesures en temps de crise</a:t>
            </a:r>
          </a:p>
        </p:txBody>
      </p:sp>
    </p:spTree>
    <p:extLst>
      <p:ext uri="{BB962C8B-B14F-4D97-AF65-F5344CB8AC3E}">
        <p14:creationId xmlns:p14="http://schemas.microsoft.com/office/powerpoint/2010/main" val="2218912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9"/>
          <p:cNvSpPr txBox="1">
            <a:spLocks/>
          </p:cNvSpPr>
          <p:nvPr>
            <p:custDataLst>
              <p:tags r:id="rId2"/>
            </p:custDataLst>
          </p:nvPr>
        </p:nvSpPr>
        <p:spPr>
          <a:xfrm>
            <a:off x="0" y="4136430"/>
            <a:ext cx="9144000" cy="2100882"/>
          </a:xfrm>
          <a:prstGeom prst="rect">
            <a:avLst/>
          </a:prstGeom>
        </p:spPr>
        <p:txBody>
          <a:bodyPr/>
          <a:lstStyle/>
          <a:p>
            <a:pPr marL="273050" lvl="1" indent="-271463" algn="l">
              <a:spcAft>
                <a:spcPts val="600"/>
              </a:spcAft>
              <a:buClr>
                <a:schemeClr val="tx1"/>
              </a:buClr>
              <a:buSzPct val="100000"/>
              <a:tabLst>
                <a:tab pos="1257300" algn="l"/>
                <a:tab pos="2692400" algn="l"/>
                <a:tab pos="4927600" algn="l"/>
                <a:tab pos="5740400" algn="ctr"/>
                <a:tab pos="7442200" algn="l"/>
                <a:tab pos="7899400" algn="ctr"/>
              </a:tabLst>
            </a:pPr>
            <a:r>
              <a:rPr lang="fr-CH" sz="1800" b="1" dirty="0" smtClean="0">
                <a:latin typeface="Times New Roman" pitchFamily="18" charset="0"/>
                <a:cs typeface="Times New Roman" pitchFamily="18" charset="0"/>
              </a:rPr>
              <a:t>Loi	</a:t>
            </a:r>
            <a:r>
              <a:rPr lang="fr-CH" sz="1800" b="1" dirty="0" err="1" smtClean="0">
                <a:latin typeface="Times New Roman" pitchFamily="18" charset="0"/>
                <a:cs typeface="Times New Roman" pitchFamily="18" charset="0"/>
              </a:rPr>
              <a:t>LAgri</a:t>
            </a:r>
            <a:r>
              <a:rPr lang="fr-CH" sz="1800" b="1" dirty="0" smtClean="0">
                <a:latin typeface="Times New Roman" pitchFamily="18" charset="0"/>
                <a:cs typeface="Times New Roman" pitchFamily="18" charset="0"/>
              </a:rPr>
              <a:t>	Constitution	LDAl		LDAl, LRFP</a:t>
            </a:r>
          </a:p>
          <a:p>
            <a:pPr marL="273050" lvl="1" indent="-271463" algn="l">
              <a:spcAft>
                <a:spcPts val="600"/>
              </a:spcAft>
              <a:buClr>
                <a:schemeClr val="tx1"/>
              </a:buClr>
              <a:buSzPct val="100000"/>
              <a:tabLst>
                <a:tab pos="1257300" algn="l"/>
                <a:tab pos="2692400" algn="l"/>
                <a:tab pos="4927600" algn="l"/>
                <a:tab pos="5740400" algn="ctr"/>
                <a:tab pos="7442200" algn="l"/>
                <a:tab pos="7899400" algn="ctr"/>
              </a:tabLst>
            </a:pPr>
            <a:r>
              <a:rPr lang="fr-CH" sz="1800" b="1" dirty="0">
                <a:solidFill>
                  <a:srgbClr val="C00000"/>
                </a:solidFill>
                <a:latin typeface="Times New Roman" pitchFamily="18" charset="0"/>
                <a:cs typeface="Times New Roman" pitchFamily="18" charset="0"/>
              </a:rPr>
              <a:t>	</a:t>
            </a:r>
            <a:r>
              <a:rPr lang="fr-CH" sz="1800" b="1" dirty="0" smtClean="0">
                <a:solidFill>
                  <a:srgbClr val="C00000"/>
                </a:solidFill>
                <a:latin typeface="Times New Roman" pitchFamily="18" charset="0"/>
                <a:cs typeface="Times New Roman" pitchFamily="18" charset="0"/>
              </a:rPr>
              <a:t>	</a:t>
            </a:r>
            <a:r>
              <a:rPr lang="fr-CH" sz="1800" b="1" dirty="0" err="1">
                <a:latin typeface="Times New Roman" pitchFamily="18" charset="0"/>
                <a:cs typeface="Times New Roman" pitchFamily="18" charset="0"/>
              </a:rPr>
              <a:t>OPPh</a:t>
            </a:r>
            <a:r>
              <a:rPr lang="fr-CH" sz="1800" b="1" dirty="0" smtClean="0">
                <a:solidFill>
                  <a:srgbClr val="C00000"/>
                </a:solidFill>
                <a:latin typeface="Times New Roman" pitchFamily="18" charset="0"/>
                <a:cs typeface="Times New Roman" pitchFamily="18" charset="0"/>
              </a:rPr>
              <a:t>	</a:t>
            </a:r>
            <a:r>
              <a:rPr lang="fr-CH" sz="1800" b="1" dirty="0" smtClean="0">
                <a:latin typeface="Times New Roman" pitchFamily="18" charset="0"/>
                <a:cs typeface="Times New Roman" pitchFamily="18" charset="0"/>
              </a:rPr>
              <a:t>Code </a:t>
            </a:r>
            <a:r>
              <a:rPr lang="fr-CH" sz="1800" b="1" dirty="0">
                <a:latin typeface="Times New Roman" pitchFamily="18" charset="0"/>
                <a:cs typeface="Times New Roman" pitchFamily="18" charset="0"/>
              </a:rPr>
              <a:t>civil</a:t>
            </a:r>
            <a:r>
              <a:rPr lang="fr-CH" sz="1800" b="1" dirty="0" smtClean="0">
                <a:solidFill>
                  <a:srgbClr val="C00000"/>
                </a:solidFill>
                <a:latin typeface="Times New Roman" pitchFamily="18" charset="0"/>
                <a:cs typeface="Times New Roman" pitchFamily="18" charset="0"/>
              </a:rPr>
              <a:t>	</a:t>
            </a:r>
            <a:r>
              <a:rPr lang="fr-CH" sz="1800" b="1" dirty="0" smtClean="0">
                <a:latin typeface="Times New Roman" pitchFamily="18" charset="0"/>
                <a:cs typeface="Times New Roman" pitchFamily="18" charset="0"/>
              </a:rPr>
              <a:t>OEPSM / </a:t>
            </a:r>
            <a:r>
              <a:rPr lang="fr-CH" sz="1800" b="1" dirty="0" smtClean="0">
                <a:solidFill>
                  <a:srgbClr val="0045B4"/>
                </a:solidFill>
                <a:latin typeface="Times New Roman" pitchFamily="18" charset="0"/>
                <a:cs typeface="Times New Roman" pitchFamily="18" charset="0"/>
              </a:rPr>
              <a:t>LEP</a:t>
            </a:r>
            <a:r>
              <a:rPr lang="fr-CH" sz="1800" b="1" dirty="0" smtClean="0">
                <a:solidFill>
                  <a:srgbClr val="C00000"/>
                </a:solidFill>
                <a:latin typeface="Times New Roman" pitchFamily="18" charset="0"/>
                <a:cs typeface="Times New Roman" pitchFamily="18" charset="0"/>
              </a:rPr>
              <a:t>	</a:t>
            </a:r>
            <a:r>
              <a:rPr lang="fr-CH" sz="1800" b="1" dirty="0" smtClean="0">
                <a:latin typeface="Times New Roman" pitchFamily="18" charset="0"/>
                <a:cs typeface="Times New Roman" pitchFamily="18" charset="0"/>
              </a:rPr>
              <a:t>OEPSM / </a:t>
            </a:r>
            <a:r>
              <a:rPr lang="fr-CH" sz="1800" b="1" dirty="0" smtClean="0">
                <a:solidFill>
                  <a:srgbClr val="0045B4"/>
                </a:solidFill>
                <a:latin typeface="Times New Roman" pitchFamily="18" charset="0"/>
                <a:cs typeface="Times New Roman" pitchFamily="18" charset="0"/>
              </a:rPr>
              <a:t>LEP</a:t>
            </a:r>
          </a:p>
          <a:p>
            <a:pPr marL="273050" lvl="1" indent="-271463" algn="l">
              <a:spcAft>
                <a:spcPts val="600"/>
              </a:spcAft>
              <a:buClr>
                <a:schemeClr val="tx1"/>
              </a:buClr>
              <a:buSzPct val="100000"/>
              <a:tabLst>
                <a:tab pos="1257300" algn="l"/>
                <a:tab pos="2692400" algn="l"/>
                <a:tab pos="4927600" algn="l"/>
                <a:tab pos="5740400" algn="ctr"/>
                <a:tab pos="6905625" algn="l"/>
                <a:tab pos="7899400" algn="ctr"/>
              </a:tabLst>
            </a:pPr>
            <a:r>
              <a:rPr lang="fr-CH" sz="1800" b="1" dirty="0" smtClean="0">
                <a:latin typeface="Times New Roman" pitchFamily="18" charset="0"/>
                <a:cs typeface="Times New Roman" pitchFamily="18" charset="0"/>
              </a:rPr>
              <a:t>		</a:t>
            </a:r>
            <a:r>
              <a:rPr lang="fr-CH" sz="1800" b="1" dirty="0" err="1">
                <a:latin typeface="Times New Roman" pitchFamily="18" charset="0"/>
                <a:cs typeface="Times New Roman" pitchFamily="18" charset="0"/>
              </a:rPr>
              <a:t>ORRChim</a:t>
            </a:r>
            <a:r>
              <a:rPr lang="fr-CH" sz="1800" b="1" dirty="0" smtClean="0">
                <a:latin typeface="Times New Roman" pitchFamily="18" charset="0"/>
                <a:cs typeface="Times New Roman" pitchFamily="18" charset="0"/>
              </a:rPr>
              <a:t>	</a:t>
            </a:r>
            <a:r>
              <a:rPr lang="fr-CH" sz="1800" b="1" dirty="0" err="1" smtClean="0">
                <a:latin typeface="Times New Roman" pitchFamily="18" charset="0"/>
                <a:cs typeface="Times New Roman" pitchFamily="18" charset="0"/>
              </a:rPr>
              <a:t>LEaux</a:t>
            </a:r>
            <a:r>
              <a:rPr lang="fr-CH" sz="1800" b="1" dirty="0" smtClean="0">
                <a:latin typeface="Times New Roman" pitchFamily="18" charset="0"/>
                <a:cs typeface="Times New Roman" pitchFamily="18" charset="0"/>
              </a:rPr>
              <a:t>, </a:t>
            </a:r>
            <a:r>
              <a:rPr lang="fr-CH" sz="1800" b="1" dirty="0" err="1" smtClean="0">
                <a:solidFill>
                  <a:srgbClr val="0045B4"/>
                </a:solidFill>
                <a:latin typeface="Times New Roman" pitchFamily="18" charset="0"/>
                <a:cs typeface="Times New Roman" pitchFamily="18" charset="0"/>
              </a:rPr>
              <a:t>LCEaux</a:t>
            </a:r>
            <a:r>
              <a:rPr lang="fr-CH" sz="1800" b="1" dirty="0" smtClean="0">
                <a:latin typeface="Times New Roman" pitchFamily="18" charset="0"/>
                <a:cs typeface="Times New Roman" pitchFamily="18" charset="0"/>
              </a:rPr>
              <a:t>	OSEC / </a:t>
            </a:r>
            <a:r>
              <a:rPr lang="fr-CH" sz="1800" b="1" dirty="0" err="1" smtClean="0">
                <a:latin typeface="Times New Roman" pitchFamily="18" charset="0"/>
                <a:cs typeface="Times New Roman" pitchFamily="18" charset="0"/>
              </a:rPr>
              <a:t>OHyg</a:t>
            </a:r>
            <a:r>
              <a:rPr lang="fr-CH" sz="1800" b="1" dirty="0" smtClean="0">
                <a:latin typeface="Times New Roman" pitchFamily="18" charset="0"/>
                <a:cs typeface="Times New Roman" pitchFamily="18" charset="0"/>
              </a:rPr>
              <a:t>		</a:t>
            </a:r>
            <a:r>
              <a:rPr lang="fr-CH" sz="1600" b="1" dirty="0" smtClean="0">
                <a:solidFill>
                  <a:srgbClr val="C00000"/>
                </a:solidFill>
                <a:latin typeface="Times New Roman" pitchFamily="18" charset="0"/>
                <a:cs typeface="Times New Roman" pitchFamily="18" charset="0"/>
              </a:rPr>
              <a:t>Règlement </a:t>
            </a:r>
            <a:r>
              <a:rPr lang="fr-CH" sz="1600" b="1" dirty="0">
                <a:solidFill>
                  <a:srgbClr val="C00000"/>
                </a:solidFill>
                <a:latin typeface="Times New Roman" pitchFamily="18" charset="0"/>
                <a:cs typeface="Times New Roman" pitchFamily="18" charset="0"/>
              </a:rPr>
              <a:t>communal</a:t>
            </a:r>
            <a:endParaRPr lang="fr-CH" sz="1600" b="1" dirty="0" smtClean="0">
              <a:solidFill>
                <a:srgbClr val="C00000"/>
              </a:solidFill>
              <a:latin typeface="Times New Roman" pitchFamily="18" charset="0"/>
              <a:cs typeface="Times New Roman" pitchFamily="18" charset="0"/>
            </a:endParaRPr>
          </a:p>
          <a:p>
            <a:pPr marL="273050" lvl="1" indent="-271463" algn="l">
              <a:spcAft>
                <a:spcPts val="0"/>
              </a:spcAft>
              <a:buClr>
                <a:schemeClr val="tx1"/>
              </a:buClr>
              <a:buSzPct val="100000"/>
              <a:tabLst>
                <a:tab pos="1257300" algn="l"/>
                <a:tab pos="2692400" algn="l"/>
                <a:tab pos="4927600" algn="l"/>
                <a:tab pos="5740400" algn="ctr"/>
                <a:tab pos="7442200" algn="l"/>
                <a:tab pos="7899400" algn="ctr"/>
              </a:tabLst>
            </a:pPr>
            <a:r>
              <a:rPr kumimoji="0" lang="fr-CH" sz="1800" b="1" u="none" strike="noStrike" kern="1200" cap="none" spc="0" normalizeH="0" baseline="0" noProof="0" dirty="0" smtClean="0">
                <a:ln>
                  <a:noFill/>
                </a:ln>
                <a:effectLst/>
                <a:uLnTx/>
                <a:uFillTx/>
                <a:latin typeface="Times New Roman" pitchFamily="18" charset="0"/>
                <a:cs typeface="Times New Roman" pitchFamily="18" charset="0"/>
              </a:rPr>
              <a:t>Organe</a:t>
            </a:r>
            <a:r>
              <a:rPr kumimoji="0" lang="fr-CH" sz="1800" b="1" u="none" strike="noStrike" kern="1200" cap="none" spc="0" normalizeH="0" noProof="0" dirty="0" smtClean="0">
                <a:ln>
                  <a:noFill/>
                </a:ln>
                <a:effectLst/>
                <a:uLnTx/>
                <a:uFillTx/>
                <a:latin typeface="Times New Roman" pitchFamily="18" charset="0"/>
                <a:cs typeface="Times New Roman" pitchFamily="18" charset="0"/>
              </a:rPr>
              <a:t> de </a:t>
            </a:r>
            <a:r>
              <a:rPr kumimoji="0" lang="fr-CH" sz="1800" b="1" u="none" strike="noStrike" kern="1200" cap="none" spc="0" normalizeH="0" noProof="0" dirty="0" smtClean="0">
                <a:ln>
                  <a:noFill/>
                </a:ln>
                <a:solidFill>
                  <a:srgbClr val="0045B4"/>
                </a:solidFill>
                <a:effectLst/>
                <a:uLnTx/>
                <a:uFillTx/>
                <a:latin typeface="Times New Roman" pitchFamily="18" charset="0"/>
                <a:cs typeface="Times New Roman" pitchFamily="18" charset="0"/>
              </a:rPr>
              <a:t>	</a:t>
            </a:r>
            <a:r>
              <a:rPr lang="fr-CH" sz="1800" b="1" dirty="0" smtClean="0">
                <a:solidFill>
                  <a:srgbClr val="0045B4"/>
                </a:solidFill>
                <a:latin typeface="Times New Roman" pitchFamily="18" charset="0"/>
                <a:cs typeface="Times New Roman" pitchFamily="18" charset="0"/>
              </a:rPr>
              <a:t>Agriculture</a:t>
            </a:r>
            <a:r>
              <a:rPr kumimoji="0" lang="fr-CH" sz="1800" b="1" u="none" strike="noStrike" kern="1200" cap="none" spc="0" normalizeH="0" baseline="0" noProof="0" dirty="0" smtClean="0">
                <a:ln>
                  <a:noFill/>
                </a:ln>
                <a:solidFill>
                  <a:srgbClr val="002C77"/>
                </a:solidFill>
                <a:effectLst/>
                <a:uLnTx/>
                <a:uFillTx/>
                <a:latin typeface="Times New Roman" pitchFamily="18" charset="0"/>
                <a:cs typeface="Times New Roman" pitchFamily="18" charset="0"/>
              </a:rPr>
              <a:t>	</a:t>
            </a:r>
            <a:r>
              <a:rPr kumimoji="0" lang="fr-CH" sz="1800" b="1" u="none" strike="noStrike" kern="1200" cap="none" spc="0" normalizeH="0" baseline="0" noProof="0" dirty="0" smtClean="0">
                <a:ln>
                  <a:noFill/>
                </a:ln>
                <a:solidFill>
                  <a:srgbClr val="0045B4"/>
                </a:solidFill>
                <a:effectLst/>
                <a:uLnTx/>
                <a:uFillTx/>
                <a:latin typeface="Times New Roman" pitchFamily="18" charset="0"/>
                <a:cs typeface="Times New Roman" pitchFamily="18" charset="0"/>
              </a:rPr>
              <a:t>Environnement</a:t>
            </a:r>
            <a:r>
              <a:rPr kumimoji="0" lang="fr-CH" sz="18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CH" sz="1800" b="1" u="none" strike="noStrike" kern="1200" cap="none" spc="0" normalizeH="0" baseline="0" noProof="0" dirty="0" smtClean="0">
                <a:ln>
                  <a:noFill/>
                </a:ln>
                <a:solidFill>
                  <a:srgbClr val="0045B4"/>
                </a:solidFill>
                <a:effectLst/>
                <a:uLnTx/>
                <a:uFillTx/>
                <a:latin typeface="Times New Roman" pitchFamily="18" charset="0"/>
                <a:cs typeface="Times New Roman" pitchFamily="18" charset="0"/>
              </a:rPr>
              <a:t>Sécurité</a:t>
            </a:r>
            <a:r>
              <a:rPr kumimoji="0" lang="fr-CH" sz="1800" b="1" u="none" strike="noStrike" kern="1200" cap="none" spc="0" normalizeH="0" noProof="0" dirty="0" smtClean="0">
                <a:ln>
                  <a:noFill/>
                </a:ln>
                <a:solidFill>
                  <a:srgbClr val="0045B4"/>
                </a:solidFill>
                <a:effectLst/>
                <a:uLnTx/>
                <a:uFillTx/>
                <a:latin typeface="Times New Roman" pitchFamily="18" charset="0"/>
                <a:cs typeface="Times New Roman" pitchFamily="18" charset="0"/>
              </a:rPr>
              <a:t> alim.</a:t>
            </a:r>
            <a:r>
              <a:rPr kumimoji="0" lang="fr-CH" sz="1800" b="1"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fr-CH" sz="1800" b="1" u="none" strike="noStrike" kern="1200" cap="none" spc="0" normalizeH="0" noProof="0" dirty="0" smtClean="0">
                <a:ln>
                  <a:noFill/>
                </a:ln>
                <a:solidFill>
                  <a:srgbClr val="0045B4"/>
                </a:solidFill>
                <a:effectLst/>
                <a:uLnTx/>
                <a:uFillTx/>
                <a:latin typeface="Times New Roman" pitchFamily="18" charset="0"/>
                <a:cs typeface="Times New Roman" pitchFamily="18" charset="0"/>
              </a:rPr>
              <a:t>Sécurité alim</a:t>
            </a:r>
            <a:r>
              <a:rPr lang="fr-CH" sz="1800" b="1" dirty="0">
                <a:solidFill>
                  <a:srgbClr val="0045B4"/>
                </a:solidFill>
                <a:latin typeface="Times New Roman" pitchFamily="18" charset="0"/>
                <a:cs typeface="Times New Roman" pitchFamily="18" charset="0"/>
              </a:rPr>
              <a:t>. </a:t>
            </a:r>
            <a:endParaRPr lang="fr-CH" sz="1800" b="1" dirty="0" smtClean="0">
              <a:solidFill>
                <a:srgbClr val="0045B4"/>
              </a:solidFill>
              <a:latin typeface="Times New Roman" pitchFamily="18" charset="0"/>
              <a:cs typeface="Times New Roman" pitchFamily="18" charset="0"/>
            </a:endParaRPr>
          </a:p>
          <a:p>
            <a:pPr marL="273050" lvl="1" indent="-271463" algn="l">
              <a:spcAft>
                <a:spcPts val="600"/>
              </a:spcAft>
              <a:buClr>
                <a:schemeClr val="tx1"/>
              </a:buClr>
              <a:buSzPct val="100000"/>
              <a:tabLst>
                <a:tab pos="1257300" algn="l"/>
                <a:tab pos="2692400" algn="l"/>
                <a:tab pos="4927600" algn="l"/>
                <a:tab pos="5740400" algn="ctr"/>
                <a:tab pos="7442200" algn="l"/>
                <a:tab pos="7899400" algn="ctr"/>
              </a:tabLst>
            </a:pPr>
            <a:r>
              <a:rPr lang="fr-CH" sz="1800" b="1" dirty="0" smtClean="0">
                <a:latin typeface="Times New Roman" pitchFamily="18" charset="0"/>
                <a:cs typeface="Times New Roman" pitchFamily="18" charset="0"/>
              </a:rPr>
              <a:t>Surveillance</a:t>
            </a:r>
            <a:r>
              <a:rPr lang="fr-CH" sz="1800" b="1" dirty="0" smtClean="0">
                <a:solidFill>
                  <a:srgbClr val="0045B4"/>
                </a:solidFill>
                <a:latin typeface="Times New Roman" pitchFamily="18" charset="0"/>
                <a:cs typeface="Times New Roman" pitchFamily="18" charset="0"/>
              </a:rPr>
              <a:t>	</a:t>
            </a:r>
            <a:r>
              <a:rPr lang="fr-CH" sz="1800" b="1" baseline="0" dirty="0" smtClean="0">
                <a:latin typeface="Times New Roman" pitchFamily="18" charset="0"/>
                <a:cs typeface="Times New Roman" pitchFamily="18" charset="0"/>
              </a:rPr>
              <a:t>				</a:t>
            </a:r>
            <a:r>
              <a:rPr lang="fr-CH" sz="1800" b="1" baseline="0" dirty="0" smtClean="0">
                <a:solidFill>
                  <a:srgbClr val="C00000"/>
                </a:solidFill>
                <a:latin typeface="Times New Roman" pitchFamily="18" charset="0"/>
                <a:cs typeface="Times New Roman" pitchFamily="18" charset="0"/>
              </a:rPr>
              <a:t>Communes</a:t>
            </a:r>
          </a:p>
          <a:p>
            <a:pPr marL="273050" lvl="1" indent="-271463" algn="l">
              <a:spcAft>
                <a:spcPts val="600"/>
              </a:spcAft>
              <a:buClr>
                <a:schemeClr val="tx1"/>
              </a:buClr>
              <a:buSzPct val="100000"/>
              <a:tabLst>
                <a:tab pos="1257300" algn="l"/>
                <a:tab pos="2692400" algn="l"/>
                <a:tab pos="4927600" algn="l"/>
                <a:tab pos="5740400" algn="ctr"/>
                <a:tab pos="7442200" algn="l"/>
                <a:tab pos="7899400" algn="ctr"/>
              </a:tabLst>
            </a:pPr>
            <a:r>
              <a:rPr kumimoji="0" lang="fr-CH" sz="1800" b="1" u="none" strike="noStrike" kern="1200" cap="none" spc="0" normalizeH="0" noProof="0" dirty="0" smtClean="0">
                <a:ln>
                  <a:noFill/>
                </a:ln>
                <a:effectLst/>
                <a:uLnTx/>
                <a:uFillTx/>
                <a:latin typeface="Times New Roman" pitchFamily="18" charset="0"/>
                <a:cs typeface="Times New Roman" pitchFamily="18" charset="0"/>
              </a:rPr>
              <a:t>Cibles	Agriculteurs	Tous	Distributeurs	Propriétaires</a:t>
            </a:r>
            <a:endParaRPr kumimoji="0" lang="fr-CH" sz="1800" b="1" u="none" strike="noStrike" kern="1200" cap="none" spc="0" normalizeH="0" baseline="0" noProof="0" dirty="0" smtClean="0">
              <a:ln>
                <a:noFill/>
              </a:ln>
              <a:effectLst/>
              <a:uLnTx/>
              <a:uFillTx/>
              <a:latin typeface="Times New Roman" pitchFamily="18" charset="0"/>
              <a:cs typeface="Times New Roman" pitchFamily="18" charset="0"/>
            </a:endParaRPr>
          </a:p>
        </p:txBody>
      </p:sp>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3209"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itel 8"/>
          <p:cNvSpPr>
            <a:spLocks noGrp="1"/>
          </p:cNvSpPr>
          <p:nvPr>
            <p:ph type="title"/>
            <p:custDataLst>
              <p:tags r:id="rId3"/>
            </p:custDataLst>
          </p:nvPr>
        </p:nvSpPr>
        <p:spPr>
          <a:xfrm>
            <a:off x="120650" y="38100"/>
            <a:ext cx="9023350" cy="948978"/>
          </a:xfrm>
        </p:spPr>
        <p:txBody>
          <a:bodyPr/>
          <a:lstStyle/>
          <a:p>
            <a:r>
              <a:rPr lang="fr-CH" sz="2000" dirty="0" smtClean="0">
                <a:latin typeface="Times New Roman" pitchFamily="18" charset="0"/>
                <a:cs typeface="Times New Roman" pitchFamily="18" charset="0"/>
              </a:rPr>
              <a:t>La distribution de l’eau potable et ses interfaces: la distribution</a:t>
            </a:r>
            <a:r>
              <a:rPr lang="fr-CH" dirty="0" smtClean="0">
                <a:latin typeface="Times New Roman" pitchFamily="18" charset="0"/>
                <a:cs typeface="Times New Roman" pitchFamily="18" charset="0"/>
              </a:rPr>
              <a:t/>
            </a:r>
            <a:br>
              <a:rPr lang="fr-CH" dirty="0" smtClean="0">
                <a:latin typeface="Times New Roman" pitchFamily="18" charset="0"/>
                <a:cs typeface="Times New Roman" pitchFamily="18" charset="0"/>
              </a:rPr>
            </a:br>
            <a:r>
              <a:rPr lang="fr-CH" dirty="0" smtClean="0">
                <a:latin typeface="Times New Roman" pitchFamily="18" charset="0"/>
                <a:cs typeface="Times New Roman" pitchFamily="18" charset="0"/>
              </a:rPr>
              <a:t>—</a:t>
            </a:r>
            <a:endParaRPr lang="fr-CH" dirty="0">
              <a:latin typeface="Times New Roman" pitchFamily="18" charset="0"/>
              <a:cs typeface="Times New Roman" pitchFamily="18" charset="0"/>
            </a:endParaRPr>
          </a:p>
        </p:txBody>
      </p:sp>
      <p:sp>
        <p:nvSpPr>
          <p:cNvPr id="5" name="ZoneTexte 4"/>
          <p:cNvSpPr txBox="1"/>
          <p:nvPr/>
        </p:nvSpPr>
        <p:spPr>
          <a:xfrm>
            <a:off x="0" y="3017714"/>
            <a:ext cx="891270" cy="730969"/>
          </a:xfrm>
          <a:prstGeom prst="rect">
            <a:avLst/>
          </a:prstGeom>
        </p:spPr>
        <p:txBody>
          <a:bodyPr vert="horz" wrap="none" lIns="0" tIns="0" rIns="0" bIns="0" rtlCol="0">
            <a:spAutoFit/>
          </a:bodyPr>
          <a:lstStyle/>
          <a:p>
            <a:pPr algn="l">
              <a:lnSpc>
                <a:spcPts val="1900"/>
              </a:lnSpc>
              <a:spcAft>
                <a:spcPts val="0"/>
              </a:spcAft>
              <a:buClr>
                <a:srgbClr val="074EA1"/>
              </a:buClr>
            </a:pPr>
            <a:r>
              <a:rPr lang="fr-CH" sz="1200" i="1" dirty="0" smtClean="0">
                <a:latin typeface="Times New Roman" pitchFamily="18" charset="0"/>
                <a:cs typeface="Times New Roman" pitchFamily="18" charset="0"/>
              </a:rPr>
              <a:t>Confédération</a:t>
            </a:r>
          </a:p>
          <a:p>
            <a:pPr algn="l">
              <a:lnSpc>
                <a:spcPts val="1900"/>
              </a:lnSpc>
              <a:spcAft>
                <a:spcPts val="0"/>
              </a:spcAft>
              <a:buClr>
                <a:srgbClr val="074EA1"/>
              </a:buClr>
            </a:pPr>
            <a:r>
              <a:rPr lang="fr-CH" sz="1200" i="1" dirty="0" smtClean="0">
                <a:solidFill>
                  <a:srgbClr val="0045B4"/>
                </a:solidFill>
                <a:latin typeface="Times New Roman" pitchFamily="18" charset="0"/>
                <a:cs typeface="Times New Roman" pitchFamily="18" charset="0"/>
              </a:rPr>
              <a:t>Canton</a:t>
            </a:r>
          </a:p>
          <a:p>
            <a:pPr algn="l">
              <a:lnSpc>
                <a:spcPts val="1900"/>
              </a:lnSpc>
              <a:spcAft>
                <a:spcPts val="0"/>
              </a:spcAft>
              <a:buClr>
                <a:srgbClr val="074EA1"/>
              </a:buClr>
            </a:pPr>
            <a:r>
              <a:rPr lang="fr-CH" sz="1200" i="1" dirty="0" smtClean="0">
                <a:solidFill>
                  <a:srgbClr val="C00000"/>
                </a:solidFill>
                <a:latin typeface="Times New Roman" pitchFamily="18" charset="0"/>
                <a:cs typeface="Times New Roman" pitchFamily="18" charset="0"/>
              </a:rPr>
              <a:t>Commune</a:t>
            </a:r>
          </a:p>
        </p:txBody>
      </p:sp>
      <p:pic>
        <p:nvPicPr>
          <p:cNvPr id="267280" name="Picture 16" descr="C:\Users\AebischerNico\AppData\Local\Microsoft\Windows\Temporary Internet Files\Content.IE5\3HDFB4U5\MP900400763[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4898" y="2231459"/>
            <a:ext cx="1302612" cy="826826"/>
          </a:xfrm>
          <a:prstGeom prst="rect">
            <a:avLst/>
          </a:prstGeom>
          <a:noFill/>
          <a:extLst>
            <a:ext uri="{909E8E84-426E-40DD-AFC4-6F175D3DCCD1}">
              <a14:hiddenFill xmlns:a14="http://schemas.microsoft.com/office/drawing/2010/main">
                <a:solidFill>
                  <a:srgbClr val="FFFFFF"/>
                </a:solidFill>
              </a14:hiddenFill>
            </a:ext>
          </a:extLst>
        </p:spPr>
      </p:pic>
      <p:pic>
        <p:nvPicPr>
          <p:cNvPr id="267286" name="Picture 22" descr="C:\Users\AebischerNico\AppData\Local\Microsoft\Windows\Temporary Internet Files\Content.IE5\BW3CR7SO\MC900318266[1].wm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5656" y="1919520"/>
            <a:ext cx="1131503" cy="623878"/>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8" name="Connecteur droit 7"/>
          <p:cNvCxnSpPr/>
          <p:nvPr/>
        </p:nvCxnSpPr>
        <p:spPr>
          <a:xfrm>
            <a:off x="1940173" y="3280668"/>
            <a:ext cx="946417" cy="0"/>
          </a:xfrm>
          <a:prstGeom prst="line">
            <a:avLst/>
          </a:prstGeom>
          <a:ln w="25400">
            <a:solidFill>
              <a:srgbClr val="99CCFF"/>
            </a:solidFill>
            <a:round/>
          </a:ln>
          <a:effectLst/>
        </p:spPr>
        <p:style>
          <a:lnRef idx="2">
            <a:schemeClr val="accent1"/>
          </a:lnRef>
          <a:fillRef idx="0">
            <a:schemeClr val="accent1"/>
          </a:fillRef>
          <a:effectRef idx="1">
            <a:schemeClr val="accent1"/>
          </a:effectRef>
          <a:fontRef idx="minor">
            <a:schemeClr val="tx1"/>
          </a:fontRef>
        </p:style>
      </p:cxnSp>
      <p:cxnSp>
        <p:nvCxnSpPr>
          <p:cNvPr id="23" name="Connecteur droit 22"/>
          <p:cNvCxnSpPr/>
          <p:nvPr/>
        </p:nvCxnSpPr>
        <p:spPr>
          <a:xfrm>
            <a:off x="1294897" y="3424436"/>
            <a:ext cx="946417" cy="0"/>
          </a:xfrm>
          <a:prstGeom prst="line">
            <a:avLst/>
          </a:prstGeom>
          <a:ln w="25400">
            <a:solidFill>
              <a:srgbClr val="99CCFF"/>
            </a:solidFill>
            <a:round/>
          </a:ln>
          <a:effectLst/>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p:nvCxnSpPr>
        <p:spPr>
          <a:xfrm>
            <a:off x="2160093" y="3585468"/>
            <a:ext cx="621950" cy="0"/>
          </a:xfrm>
          <a:prstGeom prst="line">
            <a:avLst/>
          </a:prstGeom>
          <a:ln w="25400">
            <a:solidFill>
              <a:srgbClr val="99CCFF"/>
            </a:solidFill>
            <a:round/>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p:nvCxnSpPr>
        <p:spPr>
          <a:xfrm>
            <a:off x="1447195" y="3722843"/>
            <a:ext cx="594212" cy="0"/>
          </a:xfrm>
          <a:prstGeom prst="line">
            <a:avLst/>
          </a:prstGeom>
          <a:ln w="25400">
            <a:solidFill>
              <a:srgbClr val="99CCFF"/>
            </a:solidFill>
            <a:roun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a:stCxn id="11" idx="1"/>
            <a:endCxn id="11" idx="3"/>
          </p:cNvCxnSpPr>
          <p:nvPr/>
        </p:nvCxnSpPr>
        <p:spPr>
          <a:xfrm>
            <a:off x="0" y="5186871"/>
            <a:ext cx="9144000"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a:off x="0" y="5805996"/>
            <a:ext cx="9144000"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Connecteur droit 36"/>
          <p:cNvCxnSpPr/>
          <p:nvPr/>
        </p:nvCxnSpPr>
        <p:spPr>
          <a:xfrm>
            <a:off x="0" y="4081971"/>
            <a:ext cx="9159887" cy="13832"/>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57" name="Picture 2" descr="C:\Program Files (x86)\Microsoft Office\MEDIA\CAGCAT10\j0293828.wmf"/>
          <p:cNvPicPr>
            <a:picLocks noChangeAspect="1" noChangeArrowheads="1"/>
          </p:cNvPicPr>
          <p:nvPr/>
        </p:nvPicPr>
        <p:blipFill>
          <a:blip r:embed="rId10">
            <a:lum contrast="20000"/>
            <a:extLst>
              <a:ext uri="{28A0092B-C50C-407E-A947-70E740481C1C}">
                <a14:useLocalDpi xmlns:a14="http://schemas.microsoft.com/office/drawing/2010/main" val="0"/>
              </a:ext>
            </a:extLst>
          </a:blip>
          <a:srcRect/>
          <a:stretch>
            <a:fillRect/>
          </a:stretch>
        </p:blipFill>
        <p:spPr bwMode="auto">
          <a:xfrm flipH="1">
            <a:off x="2921826" y="1257711"/>
            <a:ext cx="1524010" cy="1296968"/>
          </a:xfrm>
          <a:prstGeom prst="rect">
            <a:avLst/>
          </a:prstGeom>
          <a:noFill/>
          <a:extLst>
            <a:ext uri="{909E8E84-426E-40DD-AFC4-6F175D3DCCD1}">
              <a14:hiddenFill xmlns:a14="http://schemas.microsoft.com/office/drawing/2010/main">
                <a:solidFill>
                  <a:srgbClr val="FFFFFF"/>
                </a:solidFill>
              </a14:hiddenFill>
            </a:ext>
          </a:extLst>
        </p:spPr>
      </p:pic>
      <p:sp>
        <p:nvSpPr>
          <p:cNvPr id="58" name="Nuage 57"/>
          <p:cNvSpPr/>
          <p:nvPr/>
        </p:nvSpPr>
        <p:spPr>
          <a:xfrm>
            <a:off x="7324729" y="1438586"/>
            <a:ext cx="936104" cy="3928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0" name="Picture 4" descr="C:\Users\AebischerNico\AppData\Local\Microsoft\Windows\Temporary Internet Files\Content.IE5\BW3CR7SO\MC900441793[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9938" y="2011171"/>
            <a:ext cx="1087016" cy="108701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C:\Users\AebischerNico\AppData\Local\Microsoft\Windows\Temporary Internet Files\Content.IE5\HEE4CILU\MC900370838[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8826482" y="2210658"/>
            <a:ext cx="241201" cy="24071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C:\Users\AebischerNico\AppData\Local\Microsoft\Windows\Temporary Internet Files\Content.IE5\HEE4CILU\MC900370838[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8826481" y="2495100"/>
            <a:ext cx="241201" cy="24071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en angle 63"/>
          <p:cNvCxnSpPr/>
          <p:nvPr/>
        </p:nvCxnSpPr>
        <p:spPr>
          <a:xfrm flipV="1">
            <a:off x="7363138" y="2306021"/>
            <a:ext cx="1463343" cy="879692"/>
          </a:xfrm>
          <a:prstGeom prst="bentConnector3">
            <a:avLst>
              <a:gd name="adj1" fmla="val 97191"/>
            </a:avLst>
          </a:prstGeom>
          <a:ln w="82550">
            <a:solidFill>
              <a:srgbClr val="001C54"/>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flipV="1">
            <a:off x="7962386" y="1635034"/>
            <a:ext cx="1152128" cy="69598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8100692" y="2265213"/>
            <a:ext cx="0" cy="10980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en angle 70"/>
          <p:cNvCxnSpPr/>
          <p:nvPr/>
        </p:nvCxnSpPr>
        <p:spPr>
          <a:xfrm rot="5400000" flipH="1" flipV="1">
            <a:off x="5200909" y="3399714"/>
            <a:ext cx="879692" cy="432048"/>
          </a:xfrm>
          <a:prstGeom prst="bentConnector3">
            <a:avLst>
              <a:gd name="adj1" fmla="val 98809"/>
            </a:avLst>
          </a:prstGeom>
          <a:ln w="8255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5812354" y="3185081"/>
            <a:ext cx="2376265" cy="1"/>
          </a:xfrm>
          <a:prstGeom prst="line">
            <a:avLst/>
          </a:prstGeom>
          <a:ln w="82550">
            <a:solidFill>
              <a:srgbClr val="001C54"/>
            </a:solidFill>
          </a:ln>
        </p:spPr>
        <p:style>
          <a:lnRef idx="1">
            <a:schemeClr val="accent1"/>
          </a:lnRef>
          <a:fillRef idx="0">
            <a:schemeClr val="accent1"/>
          </a:fillRef>
          <a:effectRef idx="0">
            <a:schemeClr val="accent1"/>
          </a:effectRef>
          <a:fontRef idx="minor">
            <a:schemeClr val="tx1"/>
          </a:fontRef>
        </p:style>
      </p:cxnSp>
      <p:sp>
        <p:nvSpPr>
          <p:cNvPr id="74" name="Arc 73"/>
          <p:cNvSpPr/>
          <p:nvPr/>
        </p:nvSpPr>
        <p:spPr>
          <a:xfrm rot="19550173">
            <a:off x="4734850" y="3800584"/>
            <a:ext cx="1976317" cy="1063061"/>
          </a:xfrm>
          <a:prstGeom prst="arc">
            <a:avLst>
              <a:gd name="adj1" fmla="val 16200000"/>
              <a:gd name="adj2" fmla="val 20429068"/>
            </a:avLst>
          </a:prstGeom>
          <a:ln w="104775">
            <a:solidFill>
              <a:srgbClr val="0099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75" name="Forme libre 74"/>
          <p:cNvSpPr/>
          <p:nvPr/>
        </p:nvSpPr>
        <p:spPr>
          <a:xfrm>
            <a:off x="3154564" y="3136256"/>
            <a:ext cx="370936" cy="47232"/>
          </a:xfrm>
          <a:custGeom>
            <a:avLst/>
            <a:gdLst>
              <a:gd name="connsiteX0" fmla="*/ 0 w 370936"/>
              <a:gd name="connsiteY0" fmla="*/ 8626 h 47232"/>
              <a:gd name="connsiteX1" fmla="*/ 215660 w 370936"/>
              <a:gd name="connsiteY1" fmla="*/ 25879 h 47232"/>
              <a:gd name="connsiteX2" fmla="*/ 224287 w 370936"/>
              <a:gd name="connsiteY2" fmla="*/ 0 h 47232"/>
              <a:gd name="connsiteX3" fmla="*/ 370936 w 370936"/>
              <a:gd name="connsiteY3" fmla="*/ 0 h 47232"/>
            </a:gdLst>
            <a:ahLst/>
            <a:cxnLst>
              <a:cxn ang="0">
                <a:pos x="connsiteX0" y="connsiteY0"/>
              </a:cxn>
              <a:cxn ang="0">
                <a:pos x="connsiteX1" y="connsiteY1"/>
              </a:cxn>
              <a:cxn ang="0">
                <a:pos x="connsiteX2" y="connsiteY2"/>
              </a:cxn>
              <a:cxn ang="0">
                <a:pos x="connsiteX3" y="connsiteY3"/>
              </a:cxn>
            </a:cxnLst>
            <a:rect l="l" t="t" r="r" b="b"/>
            <a:pathLst>
              <a:path w="370936" h="47232">
                <a:moveTo>
                  <a:pt x="0" y="8626"/>
                </a:moveTo>
                <a:cubicBezTo>
                  <a:pt x="82713" y="58255"/>
                  <a:pt x="60021" y="55525"/>
                  <a:pt x="215660" y="25879"/>
                </a:cubicBezTo>
                <a:cubicBezTo>
                  <a:pt x="224592" y="24178"/>
                  <a:pt x="221411" y="8626"/>
                  <a:pt x="224287" y="0"/>
                </a:cubicBezTo>
                <a:lnTo>
                  <a:pt x="370936"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6" name="Forme libre 75"/>
          <p:cNvSpPr/>
          <p:nvPr/>
        </p:nvSpPr>
        <p:spPr>
          <a:xfrm>
            <a:off x="3094179" y="3213894"/>
            <a:ext cx="362309" cy="34505"/>
          </a:xfrm>
          <a:custGeom>
            <a:avLst/>
            <a:gdLst>
              <a:gd name="connsiteX0" fmla="*/ 0 w 362309"/>
              <a:gd name="connsiteY0" fmla="*/ 0 h 34505"/>
              <a:gd name="connsiteX1" fmla="*/ 163902 w 362309"/>
              <a:gd name="connsiteY1" fmla="*/ 17252 h 34505"/>
              <a:gd name="connsiteX2" fmla="*/ 215660 w 362309"/>
              <a:gd name="connsiteY2" fmla="*/ 34505 h 34505"/>
              <a:gd name="connsiteX3" fmla="*/ 250166 w 362309"/>
              <a:gd name="connsiteY3" fmla="*/ 25879 h 34505"/>
              <a:gd name="connsiteX4" fmla="*/ 276045 w 362309"/>
              <a:gd name="connsiteY4" fmla="*/ 17252 h 34505"/>
              <a:gd name="connsiteX5" fmla="*/ 336430 w 362309"/>
              <a:gd name="connsiteY5" fmla="*/ 8626 h 34505"/>
              <a:gd name="connsiteX6" fmla="*/ 362309 w 362309"/>
              <a:gd name="connsiteY6" fmla="*/ 0 h 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309" h="34505">
                <a:moveTo>
                  <a:pt x="0" y="0"/>
                </a:moveTo>
                <a:cubicBezTo>
                  <a:pt x="27653" y="2304"/>
                  <a:pt x="125687" y="8433"/>
                  <a:pt x="163902" y="17252"/>
                </a:cubicBezTo>
                <a:cubicBezTo>
                  <a:pt x="181622" y="21341"/>
                  <a:pt x="215660" y="34505"/>
                  <a:pt x="215660" y="34505"/>
                </a:cubicBezTo>
                <a:cubicBezTo>
                  <a:pt x="227162" y="31630"/>
                  <a:pt x="238766" y="29136"/>
                  <a:pt x="250166" y="25879"/>
                </a:cubicBezTo>
                <a:cubicBezTo>
                  <a:pt x="258909" y="23381"/>
                  <a:pt x="267129" y="19035"/>
                  <a:pt x="276045" y="17252"/>
                </a:cubicBezTo>
                <a:cubicBezTo>
                  <a:pt x="295983" y="13264"/>
                  <a:pt x="316302" y="11501"/>
                  <a:pt x="336430" y="8626"/>
                </a:cubicBezTo>
                <a:lnTo>
                  <a:pt x="362309" y="0"/>
                </a:ln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7" name="Forme libre 76"/>
          <p:cNvSpPr/>
          <p:nvPr/>
        </p:nvSpPr>
        <p:spPr>
          <a:xfrm>
            <a:off x="3085552" y="3326037"/>
            <a:ext cx="319178" cy="34506"/>
          </a:xfrm>
          <a:custGeom>
            <a:avLst/>
            <a:gdLst>
              <a:gd name="connsiteX0" fmla="*/ 0 w 319178"/>
              <a:gd name="connsiteY0" fmla="*/ 0 h 34506"/>
              <a:gd name="connsiteX1" fmla="*/ 43133 w 319178"/>
              <a:gd name="connsiteY1" fmla="*/ 17253 h 34506"/>
              <a:gd name="connsiteX2" fmla="*/ 146650 w 319178"/>
              <a:gd name="connsiteY2" fmla="*/ 0 h 34506"/>
              <a:gd name="connsiteX3" fmla="*/ 258793 w 319178"/>
              <a:gd name="connsiteY3" fmla="*/ 25879 h 34506"/>
              <a:gd name="connsiteX4" fmla="*/ 284672 w 319178"/>
              <a:gd name="connsiteY4" fmla="*/ 34506 h 34506"/>
              <a:gd name="connsiteX5" fmla="*/ 310551 w 319178"/>
              <a:gd name="connsiteY5" fmla="*/ 25879 h 34506"/>
              <a:gd name="connsiteX6" fmla="*/ 319178 w 319178"/>
              <a:gd name="connsiteY6" fmla="*/ 25879 h 3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78" h="34506">
                <a:moveTo>
                  <a:pt x="0" y="0"/>
                </a:moveTo>
                <a:cubicBezTo>
                  <a:pt x="14378" y="5751"/>
                  <a:pt x="27687" y="16150"/>
                  <a:pt x="43133" y="17253"/>
                </a:cubicBezTo>
                <a:cubicBezTo>
                  <a:pt x="90715" y="20652"/>
                  <a:pt x="109720" y="12309"/>
                  <a:pt x="146650" y="0"/>
                </a:cubicBezTo>
                <a:cubicBezTo>
                  <a:pt x="217697" y="23683"/>
                  <a:pt x="180405" y="14681"/>
                  <a:pt x="258793" y="25879"/>
                </a:cubicBezTo>
                <a:cubicBezTo>
                  <a:pt x="267419" y="28755"/>
                  <a:pt x="275579" y="34506"/>
                  <a:pt x="284672" y="34506"/>
                </a:cubicBezTo>
                <a:cubicBezTo>
                  <a:pt x="293765" y="34506"/>
                  <a:pt x="301730" y="28085"/>
                  <a:pt x="310551" y="25879"/>
                </a:cubicBezTo>
                <a:cubicBezTo>
                  <a:pt x="313341" y="25182"/>
                  <a:pt x="316302" y="25879"/>
                  <a:pt x="319178" y="25879"/>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8" name="Secteurs 77"/>
          <p:cNvSpPr/>
          <p:nvPr/>
        </p:nvSpPr>
        <p:spPr>
          <a:xfrm>
            <a:off x="2916196" y="2691214"/>
            <a:ext cx="798043" cy="721088"/>
          </a:xfrm>
          <a:prstGeom prst="pie">
            <a:avLst>
              <a:gd name="adj1" fmla="val 0"/>
              <a:gd name="adj2" fmla="val 10760494"/>
            </a:avLst>
          </a:prstGeom>
          <a:solidFill>
            <a:srgbClr val="5BADFF">
              <a:alpha val="67843"/>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CH">
              <a:solidFill>
                <a:schemeClr val="tx1"/>
              </a:solidFill>
            </a:endParaRPr>
          </a:p>
        </p:txBody>
      </p:sp>
      <p:sp>
        <p:nvSpPr>
          <p:cNvPr id="79" name="Arc 78"/>
          <p:cNvSpPr/>
          <p:nvPr/>
        </p:nvSpPr>
        <p:spPr>
          <a:xfrm rot="2049827" flipH="1">
            <a:off x="4129912" y="3800583"/>
            <a:ext cx="1976317" cy="1063061"/>
          </a:xfrm>
          <a:prstGeom prst="arc">
            <a:avLst>
              <a:gd name="adj1" fmla="val 16200000"/>
              <a:gd name="adj2" fmla="val 20429068"/>
            </a:avLst>
          </a:prstGeom>
          <a:ln w="104775">
            <a:solidFill>
              <a:srgbClr val="0099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graphicFrame>
        <p:nvGraphicFramePr>
          <p:cNvPr id="7" name="Tableau 6"/>
          <p:cNvGraphicFramePr>
            <a:graphicFrameLocks noGrp="1"/>
          </p:cNvGraphicFramePr>
          <p:nvPr>
            <p:extLst>
              <p:ext uri="{D42A27DB-BD31-4B8C-83A1-F6EECF244321}">
                <p14:modId xmlns:p14="http://schemas.microsoft.com/office/powerpoint/2010/main" val="2640689179"/>
              </p:ext>
            </p:extLst>
          </p:nvPr>
        </p:nvGraphicFramePr>
        <p:xfrm>
          <a:off x="5305531" y="1664480"/>
          <a:ext cx="1533601" cy="1483360"/>
        </p:xfrm>
        <a:graphic>
          <a:graphicData uri="http://schemas.openxmlformats.org/drawingml/2006/table">
            <a:tbl>
              <a:tblPr firstRow="1" bandRow="1">
                <a:tableStyleId>{5C22544A-7EE6-4342-B048-85BDC9FD1C3A}</a:tableStyleId>
              </a:tblPr>
              <a:tblGrid>
                <a:gridCol w="1533601"/>
              </a:tblGrid>
              <a:tr h="370840">
                <a:tc>
                  <a:txBody>
                    <a:bodyPr/>
                    <a:lstStyle/>
                    <a:p>
                      <a:r>
                        <a:rPr lang="fr-CH" dirty="0" smtClean="0">
                          <a:solidFill>
                            <a:srgbClr val="7A0000"/>
                          </a:solidFill>
                          <a:latin typeface="Times New Roman" pitchFamily="18" charset="0"/>
                          <a:cs typeface="Times New Roman" pitchFamily="18" charset="0"/>
                        </a:rPr>
                        <a:t>Captage</a:t>
                      </a:r>
                      <a:endParaRPr lang="fr-CH" dirty="0">
                        <a:solidFill>
                          <a:srgbClr val="7A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000"/>
                      </a:schemeClr>
                    </a:solidFill>
                  </a:tcPr>
                </a:tc>
              </a:tr>
              <a:tr h="370840">
                <a:tc>
                  <a:txBody>
                    <a:bodyPr/>
                    <a:lstStyle/>
                    <a:p>
                      <a:r>
                        <a:rPr lang="fr-CH" b="1" dirty="0" smtClean="0">
                          <a:solidFill>
                            <a:srgbClr val="7A0000"/>
                          </a:solidFill>
                          <a:latin typeface="Times New Roman" pitchFamily="18" charset="0"/>
                          <a:cs typeface="Times New Roman" pitchFamily="18" charset="0"/>
                        </a:rPr>
                        <a:t>Traitement</a:t>
                      </a:r>
                      <a:endParaRPr lang="fr-CH" b="1" dirty="0">
                        <a:solidFill>
                          <a:srgbClr val="7A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000"/>
                      </a:schemeClr>
                    </a:solidFill>
                  </a:tcPr>
                </a:tc>
              </a:tr>
              <a:tr h="370840">
                <a:tc>
                  <a:txBody>
                    <a:bodyPr/>
                    <a:lstStyle/>
                    <a:p>
                      <a:r>
                        <a:rPr lang="fr-CH" b="1" dirty="0" smtClean="0">
                          <a:solidFill>
                            <a:srgbClr val="7A0000"/>
                          </a:solidFill>
                          <a:latin typeface="Times New Roman" pitchFamily="18" charset="0"/>
                          <a:cs typeface="Times New Roman" pitchFamily="18" charset="0"/>
                        </a:rPr>
                        <a:t>Réserve</a:t>
                      </a:r>
                      <a:endParaRPr lang="fr-CH" b="1" dirty="0">
                        <a:solidFill>
                          <a:srgbClr val="7A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000"/>
                      </a:schemeClr>
                    </a:solidFill>
                  </a:tcPr>
                </a:tc>
              </a:tr>
              <a:tr h="370840">
                <a:tc>
                  <a:txBody>
                    <a:bodyPr/>
                    <a:lstStyle/>
                    <a:p>
                      <a:r>
                        <a:rPr lang="fr-CH" b="1" dirty="0" smtClean="0">
                          <a:solidFill>
                            <a:srgbClr val="7A0000"/>
                          </a:solidFill>
                          <a:latin typeface="Times New Roman" pitchFamily="18" charset="0"/>
                          <a:cs typeface="Times New Roman" pitchFamily="18" charset="0"/>
                        </a:rPr>
                        <a:t>Distribution</a:t>
                      </a:r>
                      <a:endParaRPr lang="fr-CH" b="1" dirty="0">
                        <a:solidFill>
                          <a:srgbClr val="7A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58000"/>
                      </a:schemeClr>
                    </a:solidFill>
                  </a:tcPr>
                </a:tc>
              </a:tr>
            </a:tbl>
          </a:graphicData>
        </a:graphic>
      </p:graphicFrame>
      <p:cxnSp>
        <p:nvCxnSpPr>
          <p:cNvPr id="38" name="Connecteur droit 37"/>
          <p:cNvCxnSpPr/>
          <p:nvPr/>
        </p:nvCxnSpPr>
        <p:spPr>
          <a:xfrm>
            <a:off x="0" y="6196521"/>
            <a:ext cx="9144000"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4694358" y="4087159"/>
            <a:ext cx="2181898" cy="2109361"/>
          </a:xfrm>
          <a:prstGeom prst="rect">
            <a:avLst/>
          </a:prstGeom>
          <a:solidFill>
            <a:srgbClr val="C00000">
              <a:alpha val="30000"/>
            </a:srgbClr>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267324" name="Picture 60" descr="C:\Users\AebischerNico\AppData\Local\Microsoft\Windows\Temporary Internet Files\Content.IE5\BW3CR7SO\MC900441822[1].wm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0486" y="1983025"/>
            <a:ext cx="792295" cy="106873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876256" y="4087158"/>
            <a:ext cx="2267744" cy="2102101"/>
          </a:xfrm>
          <a:prstGeom prst="rect">
            <a:avLst/>
          </a:prstGeom>
          <a:solidFill>
            <a:srgbClr val="FFFF00">
              <a:alpha val="13000"/>
            </a:srgbClr>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46" name="Rectangle 45"/>
          <p:cNvSpPr/>
          <p:nvPr/>
        </p:nvSpPr>
        <p:spPr>
          <a:xfrm>
            <a:off x="4694358" y="1229821"/>
            <a:ext cx="3395624" cy="2866176"/>
          </a:xfrm>
          <a:prstGeom prst="rect">
            <a:avLst/>
          </a:prstGeom>
          <a:solidFill>
            <a:srgbClr val="C00000">
              <a:alpha val="30000"/>
            </a:srgbClr>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grpSp>
        <p:nvGrpSpPr>
          <p:cNvPr id="66" name="Groupe 65"/>
          <p:cNvGrpSpPr/>
          <p:nvPr/>
        </p:nvGrpSpPr>
        <p:grpSpPr>
          <a:xfrm>
            <a:off x="8133288" y="3065878"/>
            <a:ext cx="438721" cy="220745"/>
            <a:chOff x="6540944" y="5554524"/>
            <a:chExt cx="438721" cy="220745"/>
          </a:xfrm>
        </p:grpSpPr>
        <p:sp>
          <p:nvSpPr>
            <p:cNvPr id="67" name="Triangle rectangle 66"/>
            <p:cNvSpPr/>
            <p:nvPr/>
          </p:nvSpPr>
          <p:spPr>
            <a:xfrm rot="5400000">
              <a:off x="6649608" y="5445862"/>
              <a:ext cx="214723" cy="432048"/>
            </a:xfrm>
            <a:prstGeom prst="r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8" name="Triangle rectangle 67"/>
            <p:cNvSpPr/>
            <p:nvPr/>
          </p:nvSpPr>
          <p:spPr>
            <a:xfrm rot="16200000">
              <a:off x="6649933" y="5445536"/>
              <a:ext cx="220744" cy="4387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56" name="Rectangle 55"/>
          <p:cNvSpPr/>
          <p:nvPr/>
        </p:nvSpPr>
        <p:spPr>
          <a:xfrm>
            <a:off x="1294897" y="3065878"/>
            <a:ext cx="7864990" cy="1028874"/>
          </a:xfrm>
          <a:prstGeom prst="rect">
            <a:avLst/>
          </a:prstGeom>
          <a:blipFill dpi="0" rotWithShape="1">
            <a:blip r:embed="rId14">
              <a:alphaModFix amt="2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7" name="Rectangle 46"/>
          <p:cNvSpPr/>
          <p:nvPr/>
        </p:nvSpPr>
        <p:spPr>
          <a:xfrm>
            <a:off x="8082972" y="1240196"/>
            <a:ext cx="1065078" cy="2859259"/>
          </a:xfrm>
          <a:prstGeom prst="rect">
            <a:avLst/>
          </a:prstGeom>
          <a:solidFill>
            <a:srgbClr val="FFFF00">
              <a:alpha val="13000"/>
            </a:srgbClr>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pic>
        <p:nvPicPr>
          <p:cNvPr id="72" name="Picture 10" descr="C:\Users\AebischerNico\AppData\Local\Microsoft\Windows\Temporary Internet Files\Content.IE5\BW3CR7SO\MM900336779[1].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8243705" y="2307540"/>
            <a:ext cx="321633" cy="450286"/>
          </a:xfrm>
          <a:prstGeom prst="rect">
            <a:avLst/>
          </a:prstGeom>
          <a:noFill/>
          <a:extLst>
            <a:ext uri="{909E8E84-426E-40DD-AFC4-6F175D3DCCD1}">
              <a14:hiddenFill xmlns:a14="http://schemas.microsoft.com/office/drawing/2010/main">
                <a:solidFill>
                  <a:srgbClr val="FFFFFF"/>
                </a:solidFill>
              </a14:hiddenFill>
            </a:ext>
          </a:extLst>
        </p:spPr>
      </p:pic>
      <p:sp>
        <p:nvSpPr>
          <p:cNvPr id="2" name="Double flèche horizontale 1"/>
          <p:cNvSpPr/>
          <p:nvPr/>
        </p:nvSpPr>
        <p:spPr>
          <a:xfrm>
            <a:off x="4694358" y="404664"/>
            <a:ext cx="4373324" cy="648072"/>
          </a:xfrm>
          <a:prstGeom prst="leftRightArrow">
            <a:avLst/>
          </a:prstGeom>
          <a:solidFill>
            <a:schemeClr val="accent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smtClean="0"/>
              <a:t>SAAV</a:t>
            </a:r>
            <a:endParaRPr lang="fr-CH" dirty="0"/>
          </a:p>
        </p:txBody>
      </p:sp>
      <p:sp>
        <p:nvSpPr>
          <p:cNvPr id="10" name="Inhaltsplatzhalter 9"/>
          <p:cNvSpPr txBox="1">
            <a:spLocks/>
          </p:cNvSpPr>
          <p:nvPr>
            <p:custDataLst>
              <p:tags r:id="rId4"/>
            </p:custDataLst>
          </p:nvPr>
        </p:nvSpPr>
        <p:spPr>
          <a:xfrm>
            <a:off x="0" y="852240"/>
            <a:ext cx="9114514" cy="576064"/>
          </a:xfrm>
          <a:prstGeom prst="rect">
            <a:avLst/>
          </a:prstGeom>
        </p:spPr>
        <p:txBody>
          <a:bodyPr/>
          <a:lstStyle/>
          <a:p>
            <a:pPr marL="273050" marR="0" lvl="1" indent="-271463" algn="l" defTabSz="457200" rtl="0" eaLnBrk="1" fontAlgn="base" latinLnBrk="0" hangingPunct="1">
              <a:lnSpc>
                <a:spcPct val="100000"/>
              </a:lnSpc>
              <a:spcBef>
                <a:spcPct val="0"/>
              </a:spcBef>
              <a:spcAft>
                <a:spcPts val="600"/>
              </a:spcAft>
              <a:buClr>
                <a:schemeClr val="tx1"/>
              </a:buClr>
              <a:buSzPct val="100000"/>
              <a:tabLst>
                <a:tab pos="1258888" algn="l"/>
                <a:tab pos="2959100" algn="l"/>
                <a:tab pos="5021263" algn="l"/>
                <a:tab pos="7262813" algn="l"/>
                <a:tab pos="7353300" algn="l"/>
              </a:tabLst>
              <a:defRPr/>
            </a:pPr>
            <a:r>
              <a:rPr kumimoji="0" lang="fr-CH" sz="18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Système</a:t>
            </a:r>
            <a:r>
              <a:rPr kumimoji="0" lang="fr-CH" sz="1800" b="1" u="none" strike="noStrike" kern="1200" cap="none" spc="0" normalizeH="0" noProof="0" dirty="0" smtClean="0">
                <a:ln>
                  <a:noFill/>
                </a:ln>
                <a:solidFill>
                  <a:schemeClr val="tx1"/>
                </a:solidFill>
                <a:effectLst/>
                <a:uLnTx/>
                <a:uFillTx/>
                <a:latin typeface="Times New Roman" pitchFamily="18" charset="0"/>
                <a:cs typeface="Times New Roman" pitchFamily="18" charset="0"/>
              </a:rPr>
              <a:t> 	Activités	</a:t>
            </a:r>
            <a:r>
              <a:rPr kumimoji="0" lang="fr-CH" sz="18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Ressources	Distribution	Consommateurs</a:t>
            </a:r>
          </a:p>
          <a:p>
            <a:pPr marL="273050" marR="0" lvl="1" indent="-271463" algn="l" defTabSz="457200" rtl="0" eaLnBrk="1" fontAlgn="base" latinLnBrk="0" hangingPunct="1">
              <a:lnSpc>
                <a:spcPct val="100000"/>
              </a:lnSpc>
              <a:spcBef>
                <a:spcPct val="0"/>
              </a:spcBef>
              <a:spcAft>
                <a:spcPts val="600"/>
              </a:spcAft>
              <a:buClr>
                <a:schemeClr val="tx1"/>
              </a:buClr>
              <a:buSzPct val="100000"/>
              <a:tabLst>
                <a:tab pos="1258888" algn="l"/>
                <a:tab pos="2959100" algn="l"/>
                <a:tab pos="5021263" algn="l"/>
                <a:tab pos="7262813" algn="l"/>
                <a:tab pos="7353300" algn="l"/>
              </a:tabLst>
              <a:defRPr/>
            </a:pPr>
            <a:r>
              <a:rPr lang="fr-CH" sz="1800" b="1" dirty="0">
                <a:latin typeface="Times New Roman" pitchFamily="18" charset="0"/>
                <a:cs typeface="Times New Roman" pitchFamily="18" charset="0"/>
              </a:rPr>
              <a:t>	</a:t>
            </a:r>
            <a:r>
              <a:rPr lang="fr-CH" sz="1800" b="1" dirty="0" smtClean="0">
                <a:latin typeface="Times New Roman" pitchFamily="18" charset="0"/>
                <a:cs typeface="Times New Roman" pitchFamily="18" charset="0"/>
              </a:rPr>
              <a:t>	ex: agriculture</a:t>
            </a:r>
            <a:endParaRPr kumimoji="0" lang="fr-CH" sz="1800" b="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352562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Bases légales</a:t>
            </a:r>
            <a:endParaRPr lang="de-CH" sz="2800" dirty="0"/>
          </a:p>
        </p:txBody>
      </p:sp>
      <p:sp>
        <p:nvSpPr>
          <p:cNvPr id="3" name="ZoneTexte 2"/>
          <p:cNvSpPr txBox="1"/>
          <p:nvPr/>
        </p:nvSpPr>
        <p:spPr>
          <a:xfrm>
            <a:off x="905728" y="836712"/>
            <a:ext cx="8017312" cy="5232202"/>
          </a:xfrm>
          <a:prstGeom prst="rect">
            <a:avLst/>
          </a:prstGeom>
        </p:spPr>
        <p:txBody>
          <a:bodyPr vert="horz" wrap="square" lIns="0" tIns="0" rIns="0" bIns="0" rtlCol="0">
            <a:spAutoFit/>
          </a:bodyPr>
          <a:lstStyle/>
          <a:p>
            <a:pPr marL="57150" indent="-342900" algn="l">
              <a:lnSpc>
                <a:spcPct val="150000"/>
              </a:lnSpc>
              <a:spcAft>
                <a:spcPts val="0"/>
              </a:spcAft>
              <a:buClr>
                <a:srgbClr val="074EA1"/>
              </a:buClr>
              <a:buFont typeface="Arial" panose="020B0604020202020204" pitchFamily="34" charset="0"/>
              <a:buChar char="&gt;"/>
            </a:pPr>
            <a:r>
              <a:rPr lang="fr-CH" dirty="0" smtClean="0"/>
              <a:t>La Constitution:</a:t>
            </a:r>
          </a:p>
          <a:p>
            <a:pPr marL="971550" lvl="2" indent="-342900" algn="l">
              <a:lnSpc>
                <a:spcPct val="150000"/>
              </a:lnSpc>
              <a:spcAft>
                <a:spcPts val="0"/>
              </a:spcAft>
              <a:buClr>
                <a:srgbClr val="074EA1"/>
              </a:buClr>
              <a:buFont typeface="Arial" panose="020B0604020202020204" pitchFamily="34" charset="0"/>
              <a:buChar char="&gt;"/>
            </a:pPr>
            <a:r>
              <a:rPr lang="fr-CH" dirty="0" smtClean="0"/>
              <a:t>Les cantons disposent des ressources en eau</a:t>
            </a:r>
          </a:p>
          <a:p>
            <a:pPr marL="57150" indent="-342900" algn="l">
              <a:lnSpc>
                <a:spcPct val="150000"/>
              </a:lnSpc>
              <a:spcBef>
                <a:spcPts val="600"/>
              </a:spcBef>
              <a:spcAft>
                <a:spcPts val="0"/>
              </a:spcAft>
              <a:buClr>
                <a:srgbClr val="074EA1"/>
              </a:buClr>
              <a:buFont typeface="Arial" panose="020B0604020202020204" pitchFamily="34" charset="0"/>
              <a:buChar char="&gt;"/>
            </a:pPr>
            <a:r>
              <a:rPr lang="fr-CH" dirty="0"/>
              <a:t>La loi sur les denrées </a:t>
            </a:r>
            <a:r>
              <a:rPr lang="fr-CH" dirty="0" smtClean="0"/>
              <a:t>alimentaires (et textes afférents)</a:t>
            </a:r>
            <a:endParaRPr lang="fr-CH" dirty="0"/>
          </a:p>
          <a:p>
            <a:pPr marL="971550" lvl="2" indent="-342900" algn="l">
              <a:lnSpc>
                <a:spcPct val="150000"/>
              </a:lnSpc>
              <a:spcAft>
                <a:spcPts val="0"/>
              </a:spcAft>
              <a:buClr>
                <a:srgbClr val="074EA1"/>
              </a:buClr>
              <a:buFont typeface="Arial" panose="020B0604020202020204" pitchFamily="34" charset="0"/>
              <a:buChar char="&gt;"/>
            </a:pPr>
            <a:r>
              <a:rPr lang="fr-CH" dirty="0"/>
              <a:t>Définit les tâches et les devoirs des </a:t>
            </a:r>
            <a:r>
              <a:rPr lang="fr-CH" b="1" dirty="0"/>
              <a:t>distributeurs</a:t>
            </a:r>
          </a:p>
          <a:p>
            <a:pPr marL="971550" lvl="2" indent="-342900" algn="l">
              <a:lnSpc>
                <a:spcPct val="150000"/>
              </a:lnSpc>
              <a:spcAft>
                <a:spcPts val="0"/>
              </a:spcAft>
              <a:buClr>
                <a:srgbClr val="074EA1"/>
              </a:buClr>
              <a:buFont typeface="Arial" panose="020B0604020202020204" pitchFamily="34" charset="0"/>
              <a:buChar char="&gt;"/>
            </a:pPr>
            <a:r>
              <a:rPr lang="fr-CH" dirty="0"/>
              <a:t>Attribue aux Cantons un devoir de </a:t>
            </a:r>
            <a:r>
              <a:rPr lang="fr-CH" b="1" dirty="0"/>
              <a:t>contrôle</a:t>
            </a:r>
          </a:p>
          <a:p>
            <a:pPr marL="971550" lvl="2" indent="-342900" algn="l">
              <a:lnSpc>
                <a:spcPct val="150000"/>
              </a:lnSpc>
              <a:spcAft>
                <a:spcPts val="0"/>
              </a:spcAft>
              <a:buClr>
                <a:srgbClr val="074EA1"/>
              </a:buClr>
              <a:buFont typeface="Arial" panose="020B0604020202020204" pitchFamily="34" charset="0"/>
              <a:buChar char="&gt;"/>
            </a:pPr>
            <a:r>
              <a:rPr lang="fr-CH" dirty="0"/>
              <a:t>Règle les aspects </a:t>
            </a:r>
            <a:r>
              <a:rPr lang="fr-CH" dirty="0" smtClean="0"/>
              <a:t>«</a:t>
            </a:r>
            <a:r>
              <a:rPr lang="fr-CH" b="1" dirty="0" smtClean="0">
                <a:solidFill>
                  <a:srgbClr val="0047B0"/>
                </a:solidFill>
              </a:rPr>
              <a:t>qualité</a:t>
            </a:r>
            <a:r>
              <a:rPr lang="fr-CH" dirty="0" smtClean="0"/>
              <a:t>» de la distribution</a:t>
            </a:r>
          </a:p>
          <a:p>
            <a:pPr marL="357188" indent="-342900" algn="l">
              <a:lnSpc>
                <a:spcPct val="150000"/>
              </a:lnSpc>
              <a:spcBef>
                <a:spcPts val="600"/>
              </a:spcBef>
              <a:spcAft>
                <a:spcPts val="0"/>
              </a:spcAft>
              <a:buClr>
                <a:srgbClr val="074EA1"/>
              </a:buClr>
              <a:buFont typeface="Arial" panose="020B0604020202020204" pitchFamily="34" charset="0"/>
              <a:buChar char="&gt;"/>
            </a:pPr>
            <a:r>
              <a:rPr lang="fr-CH" dirty="0" smtClean="0"/>
              <a:t>Ordonnance sur </a:t>
            </a:r>
            <a:r>
              <a:rPr lang="fr-CH" dirty="0"/>
              <a:t>la garantie de </a:t>
            </a:r>
            <a:r>
              <a:rPr lang="fr-CH" dirty="0" smtClean="0"/>
              <a:t>l’approvisionnement en </a:t>
            </a:r>
            <a:r>
              <a:rPr lang="fr-CH" dirty="0"/>
              <a:t>eau potable en temps de </a:t>
            </a:r>
            <a:r>
              <a:rPr lang="fr-CH" dirty="0" smtClean="0"/>
              <a:t>crise (OAEC)</a:t>
            </a:r>
          </a:p>
          <a:p>
            <a:pPr marL="971550" lvl="2" indent="-342900" algn="l">
              <a:lnSpc>
                <a:spcPct val="150000"/>
              </a:lnSpc>
              <a:spcAft>
                <a:spcPts val="0"/>
              </a:spcAft>
              <a:buClr>
                <a:srgbClr val="074EA1"/>
              </a:buClr>
              <a:buFont typeface="Arial" panose="020B0604020202020204" pitchFamily="34" charset="0"/>
              <a:buChar char="&gt;"/>
            </a:pPr>
            <a:r>
              <a:rPr lang="fr-CH" dirty="0"/>
              <a:t>Les cantons veillent à ce que l’approvisionnement en eau potable soit assuré </a:t>
            </a:r>
            <a:r>
              <a:rPr lang="fr-CH" dirty="0" smtClean="0"/>
              <a:t>en temps </a:t>
            </a:r>
            <a:r>
              <a:rPr lang="fr-CH" dirty="0"/>
              <a:t>de crise</a:t>
            </a:r>
          </a:p>
          <a:p>
            <a:pPr marL="971550" lvl="2" indent="-342900" algn="l">
              <a:lnSpc>
                <a:spcPct val="150000"/>
              </a:lnSpc>
              <a:spcAft>
                <a:spcPts val="0"/>
              </a:spcAft>
              <a:buClr>
                <a:srgbClr val="074EA1"/>
              </a:buClr>
              <a:buFont typeface="Arial" panose="020B0604020202020204" pitchFamily="34" charset="0"/>
              <a:buChar char="&gt;"/>
            </a:pPr>
            <a:r>
              <a:rPr lang="fr-CH" dirty="0" smtClean="0"/>
              <a:t>Les distributeurs établissent un plan de mesures</a:t>
            </a:r>
          </a:p>
        </p:txBody>
      </p:sp>
      <p:pic>
        <p:nvPicPr>
          <p:cNvPr id="262146" name="Picture 2" descr="C:\Users\AebischerNico\AppData\Local\Microsoft\Windows\Temporary Internet Files\Content.IE5\BW3CR7SO\MC90001588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320478"/>
            <a:ext cx="900136" cy="95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Bases légales</a:t>
            </a:r>
            <a:endParaRPr lang="de-CH" sz="2800" dirty="0"/>
          </a:p>
        </p:txBody>
      </p:sp>
      <p:sp>
        <p:nvSpPr>
          <p:cNvPr id="3" name="ZoneTexte 2"/>
          <p:cNvSpPr txBox="1"/>
          <p:nvPr/>
        </p:nvSpPr>
        <p:spPr>
          <a:xfrm>
            <a:off x="107504" y="908720"/>
            <a:ext cx="9036496" cy="4962897"/>
          </a:xfrm>
          <a:prstGeom prst="rect">
            <a:avLst/>
          </a:prstGeom>
        </p:spPr>
        <p:txBody>
          <a:bodyPr vert="horz" wrap="square" lIns="0" tIns="0" rIns="0" bIns="0" rtlCol="0">
            <a:spAutoFit/>
          </a:bodyPr>
          <a:lstStyle/>
          <a:p>
            <a:pPr marL="57150" indent="-342900" algn="l">
              <a:lnSpc>
                <a:spcPct val="150000"/>
              </a:lnSpc>
              <a:spcAft>
                <a:spcPts val="0"/>
              </a:spcAft>
              <a:buClr>
                <a:srgbClr val="074EA1"/>
              </a:buClr>
              <a:buFont typeface="Arial" panose="020B0604020202020204" pitchFamily="34" charset="0"/>
              <a:buChar char="&gt;"/>
            </a:pPr>
            <a:r>
              <a:rPr lang="fr-CH" b="1" dirty="0" smtClean="0"/>
              <a:t>La loi sur le domaine public</a:t>
            </a:r>
          </a:p>
          <a:p>
            <a:pPr marL="971550" lvl="2" indent="-342900" algn="l">
              <a:spcBef>
                <a:spcPts val="300"/>
              </a:spcBef>
              <a:spcAft>
                <a:spcPts val="600"/>
              </a:spcAft>
              <a:buClr>
                <a:srgbClr val="074EA1"/>
              </a:buClr>
              <a:buFont typeface="Arial" panose="020B0604020202020204" pitchFamily="34" charset="0"/>
              <a:buChar char="&gt;"/>
            </a:pPr>
            <a:r>
              <a:rPr lang="fr-CH" dirty="0" smtClean="0"/>
              <a:t>Sont publiques les ressources avec un potentiel &gt; 200 l/min</a:t>
            </a:r>
          </a:p>
          <a:p>
            <a:pPr marL="1428750" lvl="3" indent="-342900" algn="l">
              <a:spcAft>
                <a:spcPts val="600"/>
              </a:spcAft>
              <a:buClr>
                <a:srgbClr val="074EA1"/>
              </a:buClr>
              <a:buFont typeface="Arial" panose="020B0604020202020204" pitchFamily="34" charset="0"/>
              <a:buChar char="&gt;"/>
            </a:pPr>
            <a:r>
              <a:rPr lang="fr-CH" dirty="0" smtClean="0"/>
              <a:t>Usage accru: autorisation</a:t>
            </a:r>
          </a:p>
          <a:p>
            <a:pPr marL="1428750" lvl="3" indent="-342900" algn="l">
              <a:spcBef>
                <a:spcPts val="600"/>
              </a:spcBef>
              <a:spcAft>
                <a:spcPts val="600"/>
              </a:spcAft>
              <a:buClr>
                <a:srgbClr val="074EA1"/>
              </a:buClr>
              <a:buFont typeface="Arial" panose="020B0604020202020204" pitchFamily="34" charset="0"/>
              <a:buChar char="&gt;"/>
            </a:pPr>
            <a:r>
              <a:rPr lang="fr-CH" dirty="0" smtClean="0"/>
              <a:t>Utilisation exclusive et durable: concession </a:t>
            </a:r>
          </a:p>
          <a:p>
            <a:pPr marL="1787525" lvl="4" indent="-354013" algn="l">
              <a:spcAft>
                <a:spcPts val="600"/>
              </a:spcAft>
              <a:buClr>
                <a:srgbClr val="074EA1"/>
              </a:buClr>
              <a:buFont typeface="Arial" panose="020B0604020202020204" pitchFamily="34" charset="0"/>
              <a:buChar char="&gt;"/>
            </a:pPr>
            <a:r>
              <a:rPr lang="fr-CH" dirty="0" smtClean="0"/>
              <a:t>Uniquement pour les collectivités publiques (LEP, art. 4, al.2)</a:t>
            </a:r>
          </a:p>
          <a:p>
            <a:pPr marL="1787525" lvl="4" indent="-354013" algn="l">
              <a:spcAft>
                <a:spcPts val="600"/>
              </a:spcAft>
              <a:buClr>
                <a:srgbClr val="074EA1"/>
              </a:buClr>
              <a:buFont typeface="Arial" panose="020B0604020202020204" pitchFamily="34" charset="0"/>
              <a:buChar char="&gt;"/>
            </a:pPr>
            <a:r>
              <a:rPr lang="fr-CH" dirty="0" smtClean="0"/>
              <a:t>Pas de concession: délai de 4 ans pour déposer une demande</a:t>
            </a:r>
          </a:p>
          <a:p>
            <a:pPr marL="1330325" lvl="3" indent="-354013" algn="l">
              <a:lnSpc>
                <a:spcPct val="150000"/>
              </a:lnSpc>
              <a:spcAft>
                <a:spcPts val="0"/>
              </a:spcAft>
              <a:buClr>
                <a:srgbClr val="074EA1"/>
              </a:buClr>
              <a:buFont typeface="Arial" panose="020B0604020202020204" pitchFamily="34" charset="0"/>
              <a:buChar char="&gt;"/>
            </a:pPr>
            <a:r>
              <a:rPr lang="fr-CH" dirty="0" smtClean="0"/>
              <a:t>Eaux souterraines: concession obligatoire si prélèvement &gt; 25 l/min</a:t>
            </a:r>
          </a:p>
          <a:p>
            <a:pPr marL="57150" indent="-342900" algn="l">
              <a:lnSpc>
                <a:spcPct val="150000"/>
              </a:lnSpc>
              <a:spcBef>
                <a:spcPts val="600"/>
              </a:spcBef>
              <a:spcAft>
                <a:spcPts val="0"/>
              </a:spcAft>
              <a:buClr>
                <a:srgbClr val="074EA1"/>
              </a:buClr>
              <a:buFont typeface="Arial" panose="020B0604020202020204" pitchFamily="34" charset="0"/>
              <a:buChar char="&gt;"/>
            </a:pPr>
            <a:r>
              <a:rPr lang="fr-CH" b="1" dirty="0" smtClean="0"/>
              <a:t>La loi sur l’eau potable (LEP): </a:t>
            </a:r>
            <a:r>
              <a:rPr lang="fr-CH" dirty="0" smtClean="0"/>
              <a:t>Art</a:t>
            </a:r>
            <a:r>
              <a:rPr lang="fr-CH" dirty="0"/>
              <a:t>. 3 Répartition des tâches</a:t>
            </a:r>
          </a:p>
          <a:p>
            <a:pPr marL="971550" lvl="2" indent="-342900" algn="l">
              <a:spcBef>
                <a:spcPts val="600"/>
              </a:spcBef>
              <a:spcAft>
                <a:spcPts val="600"/>
              </a:spcAft>
              <a:buClr>
                <a:srgbClr val="074EA1"/>
              </a:buClr>
              <a:buFont typeface="Arial" panose="020B0604020202020204" pitchFamily="34" charset="0"/>
              <a:buChar char="&gt;"/>
              <a:tabLst>
                <a:tab pos="893763" algn="l"/>
              </a:tabLst>
            </a:pPr>
            <a:r>
              <a:rPr lang="fr-CH" baseline="30000" dirty="0" smtClean="0"/>
              <a:t>1</a:t>
            </a:r>
            <a:r>
              <a:rPr lang="fr-CH" dirty="0" smtClean="0"/>
              <a:t>Les </a:t>
            </a:r>
            <a:r>
              <a:rPr lang="fr-CH" dirty="0"/>
              <a:t>tâches en lien avec l’eau potable relèvent du champ de compétence des </a:t>
            </a:r>
            <a:r>
              <a:rPr lang="fr-CH" b="1" dirty="0" smtClean="0"/>
              <a:t>communes</a:t>
            </a:r>
          </a:p>
          <a:p>
            <a:pPr marL="1077913" lvl="2" indent="-450850" algn="l">
              <a:spcBef>
                <a:spcPts val="600"/>
              </a:spcBef>
              <a:spcAft>
                <a:spcPts val="600"/>
              </a:spcAft>
              <a:buClr>
                <a:srgbClr val="074EA1"/>
              </a:buClr>
              <a:buFont typeface="Arial" panose="020B0604020202020204" pitchFamily="34" charset="0"/>
              <a:buChar char="&gt;"/>
              <a:tabLst>
                <a:tab pos="893763" algn="l"/>
              </a:tabLst>
            </a:pPr>
            <a:r>
              <a:rPr lang="fr-CH" baseline="30000" dirty="0" smtClean="0"/>
              <a:t>2</a:t>
            </a:r>
            <a:r>
              <a:rPr lang="fr-CH" dirty="0" smtClean="0"/>
              <a:t>L’état </a:t>
            </a:r>
            <a:r>
              <a:rPr lang="fr-CH" dirty="0"/>
              <a:t>remplit des tâches de </a:t>
            </a:r>
            <a:r>
              <a:rPr lang="fr-CH" b="1" dirty="0"/>
              <a:t>surveillance</a:t>
            </a:r>
            <a:r>
              <a:rPr lang="fr-CH" dirty="0"/>
              <a:t>, de </a:t>
            </a:r>
            <a:r>
              <a:rPr lang="fr-CH" b="1" dirty="0"/>
              <a:t>contrôle</a:t>
            </a:r>
            <a:r>
              <a:rPr lang="fr-CH" dirty="0"/>
              <a:t>, de </a:t>
            </a:r>
            <a:r>
              <a:rPr lang="fr-CH" b="1" dirty="0"/>
              <a:t>coordination</a:t>
            </a:r>
            <a:r>
              <a:rPr lang="fr-CH" dirty="0"/>
              <a:t> et de </a:t>
            </a:r>
            <a:r>
              <a:rPr lang="fr-CH" dirty="0" smtClean="0"/>
              <a:t>sensibilisation</a:t>
            </a:r>
            <a:endParaRPr lang="fr-CH"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448" y="140627"/>
            <a:ext cx="1122040" cy="1122040"/>
          </a:xfrm>
          <a:prstGeom prst="rect">
            <a:avLst/>
          </a:prstGeom>
        </p:spPr>
      </p:pic>
      <p:sp>
        <p:nvSpPr>
          <p:cNvPr id="5" name="Rectangle 4"/>
          <p:cNvSpPr/>
          <p:nvPr/>
        </p:nvSpPr>
        <p:spPr>
          <a:xfrm>
            <a:off x="395536" y="4365104"/>
            <a:ext cx="8424936" cy="792088"/>
          </a:xfrm>
          <a:prstGeom prst="rect">
            <a:avLst/>
          </a:prstGeom>
          <a:solidFill>
            <a:srgbClr val="FF5D5D">
              <a:alpha val="36000"/>
            </a:srgb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1719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Distribution par les communes</a:t>
            </a:r>
            <a:endParaRPr lang="de-CH" sz="2800" dirty="0"/>
          </a:p>
        </p:txBody>
      </p:sp>
      <p:sp>
        <p:nvSpPr>
          <p:cNvPr id="4" name="ZoneTexte 3"/>
          <p:cNvSpPr txBox="1"/>
          <p:nvPr/>
        </p:nvSpPr>
        <p:spPr>
          <a:xfrm>
            <a:off x="197860" y="1628800"/>
            <a:ext cx="8671520" cy="3616375"/>
          </a:xfrm>
          <a:prstGeom prst="rect">
            <a:avLst/>
          </a:prstGeom>
        </p:spPr>
        <p:txBody>
          <a:bodyPr vert="horz" wrap="square" lIns="0" tIns="0" rIns="0" bIns="0" rtlCol="0">
            <a:spAutoFit/>
          </a:bodyPr>
          <a:lstStyle/>
          <a:p>
            <a:pPr algn="l">
              <a:lnSpc>
                <a:spcPct val="150000"/>
              </a:lnSpc>
              <a:spcAft>
                <a:spcPts val="0"/>
              </a:spcAft>
              <a:buClr>
                <a:srgbClr val="074EA1"/>
              </a:buClr>
            </a:pPr>
            <a:r>
              <a:rPr lang="fr-CH" b="1" dirty="0" smtClean="0"/>
              <a:t>Art. 13 Obligation de distribution</a:t>
            </a:r>
          </a:p>
          <a:p>
            <a:pPr marL="627063" indent="-627063" algn="l">
              <a:lnSpc>
                <a:spcPct val="150000"/>
              </a:lnSpc>
              <a:spcAft>
                <a:spcPts val="2400"/>
              </a:spcAft>
              <a:buClr>
                <a:srgbClr val="074EA1"/>
              </a:buClr>
            </a:pPr>
            <a:r>
              <a:rPr lang="fr-CH" b="1" dirty="0"/>
              <a:t>	</a:t>
            </a:r>
            <a:r>
              <a:rPr lang="fr-CH" dirty="0" smtClean="0"/>
              <a:t>Les communes sont tenues de </a:t>
            </a:r>
            <a:r>
              <a:rPr lang="fr-CH" b="1" dirty="0" smtClean="0"/>
              <a:t>distribuer</a:t>
            </a:r>
            <a:r>
              <a:rPr lang="fr-CH" dirty="0" smtClean="0"/>
              <a:t> de l’eau </a:t>
            </a:r>
            <a:r>
              <a:rPr lang="fr-CH" b="1" dirty="0" smtClean="0">
                <a:solidFill>
                  <a:srgbClr val="0047B0"/>
                </a:solidFill>
              </a:rPr>
              <a:t>potable</a:t>
            </a:r>
            <a:r>
              <a:rPr lang="fr-CH" dirty="0" smtClean="0"/>
              <a:t> en </a:t>
            </a:r>
            <a:r>
              <a:rPr lang="fr-CH" b="1" dirty="0" smtClean="0">
                <a:solidFill>
                  <a:srgbClr val="CC2700"/>
                </a:solidFill>
              </a:rPr>
              <a:t>quantité suffisante</a:t>
            </a:r>
            <a:r>
              <a:rPr lang="fr-CH" dirty="0" smtClean="0"/>
              <a:t> dans les zones à bâtir définies par les plan d’affectation des zones</a:t>
            </a:r>
          </a:p>
          <a:p>
            <a:pPr algn="l">
              <a:lnSpc>
                <a:spcPct val="150000"/>
              </a:lnSpc>
              <a:spcBef>
                <a:spcPts val="600"/>
              </a:spcBef>
              <a:spcAft>
                <a:spcPts val="0"/>
              </a:spcAft>
              <a:buClr>
                <a:srgbClr val="074EA1"/>
              </a:buClr>
            </a:pPr>
            <a:r>
              <a:rPr lang="fr-CH" b="1" dirty="0" smtClean="0"/>
              <a:t>Art</a:t>
            </a:r>
            <a:r>
              <a:rPr lang="fr-CH" b="1" dirty="0"/>
              <a:t>. 15 Gestion de la distribution a) Principe</a:t>
            </a:r>
          </a:p>
          <a:p>
            <a:pPr marL="531813" indent="-176213" algn="l">
              <a:lnSpc>
                <a:spcPct val="150000"/>
              </a:lnSpc>
              <a:spcAft>
                <a:spcPts val="0"/>
              </a:spcAft>
              <a:buClr>
                <a:srgbClr val="074EA1"/>
              </a:buClr>
            </a:pPr>
            <a:r>
              <a:rPr lang="fr-CH" baseline="30000" dirty="0"/>
              <a:t>1</a:t>
            </a:r>
            <a:r>
              <a:rPr lang="fr-CH" dirty="0"/>
              <a:t> Les communes distribuent en principe elles-mêmes l’eau potable sur leur territoire</a:t>
            </a:r>
            <a:r>
              <a:rPr lang="fr-CH" dirty="0" smtClean="0"/>
              <a:t>. (…)</a:t>
            </a:r>
            <a:endParaRPr lang="fr-CH" dirty="0"/>
          </a:p>
        </p:txBody>
      </p:sp>
    </p:spTree>
    <p:extLst>
      <p:ext uri="{BB962C8B-B14F-4D97-AF65-F5344CB8AC3E}">
        <p14:creationId xmlns:p14="http://schemas.microsoft.com/office/powerpoint/2010/main" val="17746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40627"/>
            <a:ext cx="8712968" cy="474489"/>
          </a:xfrm>
        </p:spPr>
        <p:txBody>
          <a:bodyPr/>
          <a:lstStyle/>
          <a:p>
            <a:pPr marL="1609725" indent="-1609725"/>
            <a:r>
              <a:rPr lang="fr-CH" dirty="0" smtClean="0"/>
              <a:t>Communes et distributeurs</a:t>
            </a:r>
            <a:endParaRPr lang="de-CH" sz="2800" dirty="0"/>
          </a:p>
        </p:txBody>
      </p:sp>
      <p:graphicFrame>
        <p:nvGraphicFramePr>
          <p:cNvPr id="3" name="Diagramme 2"/>
          <p:cNvGraphicFramePr/>
          <p:nvPr>
            <p:extLst>
              <p:ext uri="{D42A27DB-BD31-4B8C-83A1-F6EECF244321}">
                <p14:modId xmlns:p14="http://schemas.microsoft.com/office/powerpoint/2010/main" val="601571241"/>
              </p:ext>
            </p:extLst>
          </p:nvPr>
        </p:nvGraphicFramePr>
        <p:xfrm>
          <a:off x="755576" y="1397000"/>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uble flèche verticale 3"/>
          <p:cNvSpPr/>
          <p:nvPr/>
        </p:nvSpPr>
        <p:spPr>
          <a:xfrm>
            <a:off x="1619672" y="2636912"/>
            <a:ext cx="648072" cy="1656184"/>
          </a:xfrm>
          <a:prstGeom prst="upDownArrow">
            <a:avLst/>
          </a:prstGeom>
          <a:solidFill>
            <a:srgbClr val="C00000">
              <a:alpha val="70000"/>
            </a:srgbClr>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01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I5kFsizQkysdZBzlTVpg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CebRfQxLWUOlqeDRQInoI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ZLwe7eEokar2UIxULwh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pcmuuNriaEai4DSHX58Zv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TZrvPK9chE.nA_ZX4hO23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wm3OTdESvkWjdOqfBQnEW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_J5PmcOOqU6qFkykYBQnt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YgsiOVrH0a6iZLXAPCz6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yf6spNYc0KUFyu10RWz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8KLxNwCEgkKUMKi5gbYod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8K5ZLzVdUa6ykFftSKGv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mkvJ9uYDkUOKCr1flStW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ugT1K4SvUevdVpXGp1tJ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f6spNYc0KUFyu10RWzc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iI5kFsizQkysdZBzlTVpg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CebRfQxLWUOlqeDRQInoI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ZLwe7eEokar2UIxULwhW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cmuuNriaEai4DSHX58Zv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TZrvPK9chE.nA_ZX4hO23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wm3OTdESvkWjdOqfBQnEW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_J5PmcOOqU6qFkykYBQnt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YgsiOVrH0a6iZLXAPCz6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J.UaF6MhqEmLXEisDb1_j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mkvJ9uYDkUOKCr1flStWK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5eTB_X_DUu.U4LnlId1T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heme/theme1.xml><?xml version="1.0" encoding="utf-8"?>
<a:theme xmlns:a="http://schemas.openxmlformats.org/drawingml/2006/main" name="présentation_PIEP">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présentation_PIEP</Template>
  <TotalTime>0</TotalTime>
  <Words>1521</Words>
  <Application>Microsoft Office PowerPoint</Application>
  <PresentationFormat>Affichage à l'écran (4:3)</PresentationFormat>
  <Paragraphs>236</Paragraphs>
  <Slides>24</Slides>
  <Notes>24</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24</vt:i4>
      </vt:variant>
    </vt:vector>
  </HeadingPairs>
  <TitlesOfParts>
    <vt:vector size="27" baseType="lpstr">
      <vt:lpstr>présentation_PIEP</vt:lpstr>
      <vt:lpstr>think-cell Slide</vt:lpstr>
      <vt:lpstr>Document</vt:lpstr>
      <vt:lpstr>Service de la sécurité alimentaire et des affaires vétérinaires (SAAV)       — </vt:lpstr>
      <vt:lpstr>Objectifs de la séance</vt:lpstr>
      <vt:lpstr>IEP : inspectorat de l’eau potable, des piscines et produits chimiques</vt:lpstr>
      <vt:lpstr>Tâches du SAAV (eau potable, EP)</vt:lpstr>
      <vt:lpstr>La distribution de l’eau potable et ses interfaces: la distribution —</vt:lpstr>
      <vt:lpstr>Bases légales</vt:lpstr>
      <vt:lpstr>Bases légales</vt:lpstr>
      <vt:lpstr>Distribution par les communes</vt:lpstr>
      <vt:lpstr>Communes et distributeurs</vt:lpstr>
      <vt:lpstr>Les distributeurs: garants de la qualité</vt:lpstr>
      <vt:lpstr>Tâches des communes: surveillance</vt:lpstr>
      <vt:lpstr>Tâches des communes: surveillance</vt:lpstr>
      <vt:lpstr>Tâches des communes: surveillance</vt:lpstr>
      <vt:lpstr>Les communes: garantes de la quantité</vt:lpstr>
      <vt:lpstr>Moyens de garantir la quantité</vt:lpstr>
      <vt:lpstr>Principes et objectifs de la planification</vt:lpstr>
      <vt:lpstr>Objectifs de la gestion financière</vt:lpstr>
      <vt:lpstr>Etablissement des PIEP: principes</vt:lpstr>
      <vt:lpstr>Flux d’approbation des PIEP</vt:lpstr>
      <vt:lpstr>Motifs de modification des PIEP</vt:lpstr>
      <vt:lpstr>Planification et autonomie communale</vt:lpstr>
      <vt:lpstr>Planification et autonomie communale</vt:lpstr>
      <vt:lpstr>Cycle vertueux de la planification —</vt:lpstr>
      <vt:lpstr>Questions - Réponses —</vt:lpstr>
    </vt:vector>
  </TitlesOfParts>
  <Company>Etat de Fribourg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de la sécurité alimentaire et des affaires vétérinaires  La nouvelle directive PIEP: Plan des Infrastructures d’Eau Potable  —</dc:title>
  <dc:creator>Meienberger Gil</dc:creator>
  <cp:lastModifiedBy>Etat de Fribourg</cp:lastModifiedBy>
  <cp:revision>521</cp:revision>
  <cp:lastPrinted>2014-09-29T14:53:27Z</cp:lastPrinted>
  <dcterms:created xsi:type="dcterms:W3CDTF">2014-08-19T08:03:39Z</dcterms:created>
  <dcterms:modified xsi:type="dcterms:W3CDTF">2014-10-06T11:45:20Z</dcterms:modified>
</cp:coreProperties>
</file>